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4"/>
  </p:notesMasterIdLst>
  <p:sldIdLst>
    <p:sldId id="256" r:id="rId2"/>
    <p:sldId id="258" r:id="rId3"/>
    <p:sldId id="316" r:id="rId4"/>
    <p:sldId id="343" r:id="rId5"/>
    <p:sldId id="308" r:id="rId6"/>
    <p:sldId id="342" r:id="rId7"/>
    <p:sldId id="310" r:id="rId8"/>
    <p:sldId id="259" r:id="rId9"/>
    <p:sldId id="304" r:id="rId10"/>
    <p:sldId id="345" r:id="rId11"/>
    <p:sldId id="346" r:id="rId12"/>
    <p:sldId id="347" r:id="rId13"/>
  </p:sldIdLst>
  <p:sldSz cx="9144000" cy="5143500" type="screen16x9"/>
  <p:notesSz cx="6858000" cy="9144000"/>
  <p:embeddedFontLst>
    <p:embeddedFont>
      <p:font typeface="Microsoft JhengHei" panose="020B0604030504040204" pitchFamily="34" charset="-120"/>
      <p:regular r:id="rId15"/>
      <p:bold r:id="rId16"/>
    </p:embeddedFont>
    <p:embeddedFont>
      <p:font typeface="Berkshire Swash" panose="02000505000000020003" pitchFamily="2" charset="0"/>
      <p:regular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  <p15:guide id="2" pos="449">
          <p15:clr>
            <a:srgbClr val="9AA0A6"/>
          </p15:clr>
        </p15:guide>
        <p15:guide id="3" pos="2880">
          <p15:clr>
            <a:srgbClr val="9AA0A6"/>
          </p15:clr>
        </p15:guide>
        <p15:guide id="4" pos="5311">
          <p15:clr>
            <a:srgbClr val="9AA0A6"/>
          </p15:clr>
        </p15:guide>
        <p15:guide id="5" orient="horz" pos="2900">
          <p15:clr>
            <a:srgbClr val="9AA0A6"/>
          </p15:clr>
        </p15:guide>
        <p15:guide id="6" orient="horz" pos="61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006E"/>
    <a:srgbClr val="A12E3B"/>
    <a:srgbClr val="00592B"/>
    <a:srgbClr val="193BFF"/>
    <a:srgbClr val="7564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D3CDA9-1DFF-439A-91D2-F9DE0FD5A503}">
  <a:tblStyle styleId="{86D3CDA9-1DFF-439A-91D2-F9DE0FD5A5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02"/>
    <p:restoredTop sz="94704"/>
  </p:normalViewPr>
  <p:slideViewPr>
    <p:cSldViewPr snapToGrid="0">
      <p:cViewPr>
        <p:scale>
          <a:sx n="123" d="100"/>
          <a:sy n="123" d="100"/>
        </p:scale>
        <p:origin x="-160" y="1320"/>
      </p:cViewPr>
      <p:guideLst>
        <p:guide orient="horz" pos="340"/>
        <p:guide pos="449"/>
        <p:guide pos="2880"/>
        <p:guide pos="5311"/>
        <p:guide orient="horz" pos="2900"/>
        <p:guide orient="horz" pos="6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E2E532-4DCC-D24B-B4E1-38EF2F2848AF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0528F78D-CD35-DC43-AF7C-2CA8AC887B8A}">
      <dgm:prSet phldrT="[文字]"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en-US" altLang="zh-TW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sitemap</a:t>
          </a:r>
          <a:endParaRPr lang="zh-TW" altLang="en-US" sz="1400" b="1" dirty="0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8A3AE69F-1753-1744-A2C5-CB114A8D82DF}" type="parTrans" cxnId="{23CD5987-8335-3D49-B566-C83FD39DC9CF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22119815-4837-2B41-9FDD-7E633D1CE7FC}" type="sibTrans" cxnId="{23CD5987-8335-3D49-B566-C83FD39DC9CF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FA20AEFB-1362-A24C-9064-D578FF748F67}">
      <dgm:prSet phldrT="[文字]"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首頁</a:t>
          </a:r>
        </a:p>
      </dgm:t>
    </dgm:pt>
    <dgm:pt modelId="{58FE5617-E514-2A4C-B38F-3792CC85D464}" type="parTrans" cxnId="{728C1296-E3D8-4B4F-8F36-24B1E9EBECBB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D67F9B6D-454B-BE48-966C-2F41DD0C62E5}" type="sibTrans" cxnId="{728C1296-E3D8-4B4F-8F36-24B1E9EBECBB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021EAC5B-FCA6-BE44-8134-ED53F8581DB7}">
      <dgm:prSet phldrT="[文字]"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店家資訊</a:t>
          </a:r>
        </a:p>
      </dgm:t>
    </dgm:pt>
    <dgm:pt modelId="{D2E6F194-1F95-5B4C-897C-471DB34ECDED}" type="parTrans" cxnId="{E5816047-F0FA-CD41-B902-4A43E73E1422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5502ACC3-4CD2-0244-89AA-AD232B9BF5EB}" type="sibTrans" cxnId="{E5816047-F0FA-CD41-B902-4A43E73E1422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29DE1EB9-D22C-CB42-B1BE-1BA13D2DD074}">
      <dgm:prSet phldrT="[文字]"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商品</a:t>
          </a:r>
        </a:p>
      </dgm:t>
    </dgm:pt>
    <dgm:pt modelId="{9638E553-C19D-B64A-BB88-F3BDCA0BE338}" type="parTrans" cxnId="{D935F868-7899-EF48-87D0-0D7ECDC44E97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E5B3473D-7E7E-1349-8D12-29D4A24D97CC}" type="sibTrans" cxnId="{D935F868-7899-EF48-87D0-0D7ECDC44E97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6C44C8D3-AC45-2647-BF3E-B76D32C4B151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點餐</a:t>
          </a:r>
        </a:p>
      </dgm:t>
    </dgm:pt>
    <dgm:pt modelId="{EBB3ACBC-C577-584F-B037-5D0C7EA13363}" type="parTrans" cxnId="{424DBCEF-DFCC-E041-8BF6-13B2B134E965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7D19837A-60C5-1D40-BDA4-CA27BB1CD603}" type="sibTrans" cxnId="{424DBCEF-DFCC-E041-8BF6-13B2B134E965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C0691FAF-7134-8947-A77A-48F98D9380C1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訂位</a:t>
          </a:r>
        </a:p>
      </dgm:t>
    </dgm:pt>
    <dgm:pt modelId="{5074D5B0-6BA5-2C44-A27A-249255D16B5D}" type="parTrans" cxnId="{B344D416-36AD-124D-A7CF-DE05880A09EF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66882080-0975-F648-81BA-4F6040A6E8E1}" type="sibTrans" cxnId="{B344D416-36AD-124D-A7CF-DE05880A09EF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4B5AD1FB-3B63-114C-9DD6-53FF1FB89D8E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課程</a:t>
          </a:r>
        </a:p>
      </dgm:t>
    </dgm:pt>
    <dgm:pt modelId="{577391E7-D32D-8A45-AD7B-59063B53FD42}" type="parTrans" cxnId="{37265A3B-F59D-3C4D-9975-CBCDE502434B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0EAB4C08-349B-074F-B6FB-1175D2400F8B}" type="sibTrans" cxnId="{37265A3B-F59D-3C4D-9975-CBCDE502434B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3BC3C7C6-F5B4-734F-A121-0EC579556F1E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分享牆</a:t>
          </a:r>
        </a:p>
      </dgm:t>
    </dgm:pt>
    <dgm:pt modelId="{789F9D5A-0BC6-FE44-A1FF-B4A193077D0E}" type="parTrans" cxnId="{06836FE5-AE5E-1341-8D76-98B978D3890D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F76CD152-DC0E-E545-84D2-643B60685261}" type="sibTrans" cxnId="{06836FE5-AE5E-1341-8D76-98B978D3890D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0703D2B6-2E20-F842-B244-A156B47F3D6A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遊戲</a:t>
          </a:r>
        </a:p>
      </dgm:t>
    </dgm:pt>
    <dgm:pt modelId="{67C61D62-5D84-1447-8954-AAA1E7AC03F7}" type="parTrans" cxnId="{E845CFB5-F0BF-6347-A3DF-7357125CF0A1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AB38B71C-E131-0847-B700-C8BB55984986}" type="sibTrans" cxnId="{E845CFB5-F0BF-6347-A3DF-7357125CF0A1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E3A82851-1C9A-A648-83EC-625973D4F546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客服</a:t>
          </a:r>
        </a:p>
      </dgm:t>
    </dgm:pt>
    <dgm:pt modelId="{F79037AE-B385-9F42-897F-5B354FB93512}" type="parTrans" cxnId="{706841FD-6C00-F34A-8A6D-A8A0ED7B8764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6844232B-B956-D84C-82A1-FBE82175EAB4}" type="sibTrans" cxnId="{706841FD-6C00-F34A-8A6D-A8A0ED7B8764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268C8D93-2D1D-994D-9FB6-DEA182E2B4F3}">
      <dgm:prSet custT="1"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r>
            <a:rPr lang="zh-TW" altLang="en-US" sz="1400" b="1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購物車</a:t>
          </a:r>
        </a:p>
      </dgm:t>
    </dgm:pt>
    <dgm:pt modelId="{E840301B-22E8-4246-8970-7A6E1BA677A9}" type="parTrans" cxnId="{6599465B-4139-5D4C-B21F-99719582DFF4}">
      <dgm:prSet/>
      <dgm:spPr>
        <a:solidFill>
          <a:schemeClr val="tx2">
            <a:lumMod val="50000"/>
          </a:schemeClr>
        </a:solidFill>
        <a:ln>
          <a:solidFill>
            <a:schemeClr val="tx2">
              <a:lumMod val="50000"/>
            </a:schemeClr>
          </a:solidFill>
        </a:ln>
      </dgm:spPr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732B52A0-3D5C-6047-A8D3-234CAF1AEE74}" type="sibTrans" cxnId="{6599465B-4139-5D4C-B21F-99719582DFF4}">
      <dgm:prSet/>
      <dgm:spPr/>
      <dgm:t>
        <a:bodyPr/>
        <a:lstStyle/>
        <a:p>
          <a:endParaRPr lang="zh-TW" altLang="en-US" sz="1400" b="1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gm:t>
    </dgm:pt>
    <dgm:pt modelId="{AED28C8D-3468-D548-BDC0-E190B8482349}" type="pres">
      <dgm:prSet presAssocID="{62E2E532-4DCC-D24B-B4E1-38EF2F2848A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C5EB65D-806B-0E41-916F-576107B95D04}" type="pres">
      <dgm:prSet presAssocID="{0528F78D-CD35-DC43-AF7C-2CA8AC887B8A}" presName="hierRoot1" presStyleCnt="0">
        <dgm:presLayoutVars>
          <dgm:hierBranch val="init"/>
        </dgm:presLayoutVars>
      </dgm:prSet>
      <dgm:spPr/>
    </dgm:pt>
    <dgm:pt modelId="{01590649-F463-0D4D-8A6D-7EB5D9B7B1DD}" type="pres">
      <dgm:prSet presAssocID="{0528F78D-CD35-DC43-AF7C-2CA8AC887B8A}" presName="rootComposite1" presStyleCnt="0"/>
      <dgm:spPr/>
    </dgm:pt>
    <dgm:pt modelId="{123AB53E-F52D-7E4E-AA0D-F302B26F145A}" type="pres">
      <dgm:prSet presAssocID="{0528F78D-CD35-DC43-AF7C-2CA8AC887B8A}" presName="rootText1" presStyleLbl="node0" presStyleIdx="0" presStyleCnt="1" custScaleX="171982" custLinFactY="-13747" custLinFactNeighborX="-309" custLinFactNeighborY="-100000">
        <dgm:presLayoutVars>
          <dgm:chPref val="3"/>
        </dgm:presLayoutVars>
      </dgm:prSet>
      <dgm:spPr/>
    </dgm:pt>
    <dgm:pt modelId="{5C0FA29F-7DDA-514B-BBE4-1C41DA9164FE}" type="pres">
      <dgm:prSet presAssocID="{0528F78D-CD35-DC43-AF7C-2CA8AC887B8A}" presName="rootConnector1" presStyleLbl="node1" presStyleIdx="0" presStyleCnt="0"/>
      <dgm:spPr/>
    </dgm:pt>
    <dgm:pt modelId="{641B37D0-D637-CD4E-A931-E050060038D1}" type="pres">
      <dgm:prSet presAssocID="{0528F78D-CD35-DC43-AF7C-2CA8AC887B8A}" presName="hierChild2" presStyleCnt="0"/>
      <dgm:spPr/>
    </dgm:pt>
    <dgm:pt modelId="{DEB47427-715D-4F48-83B9-199FAC7DC5D2}" type="pres">
      <dgm:prSet presAssocID="{58FE5617-E514-2A4C-B38F-3792CC85D464}" presName="Name37" presStyleLbl="parChTrans1D2" presStyleIdx="0" presStyleCnt="10"/>
      <dgm:spPr/>
    </dgm:pt>
    <dgm:pt modelId="{CDE12F36-4D3D-E249-9F44-2DC10D739E7B}" type="pres">
      <dgm:prSet presAssocID="{FA20AEFB-1362-A24C-9064-D578FF748F67}" presName="hierRoot2" presStyleCnt="0">
        <dgm:presLayoutVars>
          <dgm:hierBranch val="init"/>
        </dgm:presLayoutVars>
      </dgm:prSet>
      <dgm:spPr/>
    </dgm:pt>
    <dgm:pt modelId="{E03B134A-05F8-D345-84EA-AC4648DE66D7}" type="pres">
      <dgm:prSet presAssocID="{FA20AEFB-1362-A24C-9064-D578FF748F67}" presName="rootComposite" presStyleCnt="0"/>
      <dgm:spPr/>
    </dgm:pt>
    <dgm:pt modelId="{0C319EEA-48F9-C145-9A59-40B640A695F8}" type="pres">
      <dgm:prSet presAssocID="{FA20AEFB-1362-A24C-9064-D578FF748F67}" presName="rootText" presStyleLbl="node2" presStyleIdx="0" presStyleCnt="10" custLinFactY="11506" custLinFactNeighborX="-200" custLinFactNeighborY="100000">
        <dgm:presLayoutVars>
          <dgm:chPref val="3"/>
        </dgm:presLayoutVars>
      </dgm:prSet>
      <dgm:spPr/>
    </dgm:pt>
    <dgm:pt modelId="{8A316D04-556B-3E4B-BABB-76668AAE55B0}" type="pres">
      <dgm:prSet presAssocID="{FA20AEFB-1362-A24C-9064-D578FF748F67}" presName="rootConnector" presStyleLbl="node2" presStyleIdx="0" presStyleCnt="10"/>
      <dgm:spPr/>
    </dgm:pt>
    <dgm:pt modelId="{50D85F9E-0732-6142-80F4-8E8EFEB4973E}" type="pres">
      <dgm:prSet presAssocID="{FA20AEFB-1362-A24C-9064-D578FF748F67}" presName="hierChild4" presStyleCnt="0"/>
      <dgm:spPr/>
    </dgm:pt>
    <dgm:pt modelId="{5E51C606-B59A-E242-8066-F6B6C2986831}" type="pres">
      <dgm:prSet presAssocID="{FA20AEFB-1362-A24C-9064-D578FF748F67}" presName="hierChild5" presStyleCnt="0"/>
      <dgm:spPr/>
    </dgm:pt>
    <dgm:pt modelId="{2F6D84CC-6844-B54A-8AE3-48EC8A9EEB3B}" type="pres">
      <dgm:prSet presAssocID="{D2E6F194-1F95-5B4C-897C-471DB34ECDED}" presName="Name37" presStyleLbl="parChTrans1D2" presStyleIdx="1" presStyleCnt="10"/>
      <dgm:spPr/>
    </dgm:pt>
    <dgm:pt modelId="{FA45097A-4011-5544-885A-9AF20C040589}" type="pres">
      <dgm:prSet presAssocID="{021EAC5B-FCA6-BE44-8134-ED53F8581DB7}" presName="hierRoot2" presStyleCnt="0">
        <dgm:presLayoutVars>
          <dgm:hierBranch val="init"/>
        </dgm:presLayoutVars>
      </dgm:prSet>
      <dgm:spPr/>
    </dgm:pt>
    <dgm:pt modelId="{32B8E216-5E38-5C47-A4C2-1C2372FF031D}" type="pres">
      <dgm:prSet presAssocID="{021EAC5B-FCA6-BE44-8134-ED53F8581DB7}" presName="rootComposite" presStyleCnt="0"/>
      <dgm:spPr/>
    </dgm:pt>
    <dgm:pt modelId="{1568F407-FF6E-8041-8D5F-68EE089DAF68}" type="pres">
      <dgm:prSet presAssocID="{021EAC5B-FCA6-BE44-8134-ED53F8581DB7}" presName="rootText" presStyleLbl="node2" presStyleIdx="1" presStyleCnt="10" custLinFactY="11506" custLinFactNeighborY="100000">
        <dgm:presLayoutVars>
          <dgm:chPref val="3"/>
        </dgm:presLayoutVars>
      </dgm:prSet>
      <dgm:spPr/>
    </dgm:pt>
    <dgm:pt modelId="{FA8AD8A0-8F82-F145-B60B-7E7CF2A6C0CA}" type="pres">
      <dgm:prSet presAssocID="{021EAC5B-FCA6-BE44-8134-ED53F8581DB7}" presName="rootConnector" presStyleLbl="node2" presStyleIdx="1" presStyleCnt="10"/>
      <dgm:spPr/>
    </dgm:pt>
    <dgm:pt modelId="{4566E597-9624-F448-BFB6-367B52942CA7}" type="pres">
      <dgm:prSet presAssocID="{021EAC5B-FCA6-BE44-8134-ED53F8581DB7}" presName="hierChild4" presStyleCnt="0"/>
      <dgm:spPr/>
    </dgm:pt>
    <dgm:pt modelId="{AF3358E5-907E-1342-AC50-4FBF3496E7A1}" type="pres">
      <dgm:prSet presAssocID="{021EAC5B-FCA6-BE44-8134-ED53F8581DB7}" presName="hierChild5" presStyleCnt="0"/>
      <dgm:spPr/>
    </dgm:pt>
    <dgm:pt modelId="{A76B02C0-B330-E349-8C14-8AD0DACB9FA2}" type="pres">
      <dgm:prSet presAssocID="{9638E553-C19D-B64A-BB88-F3BDCA0BE338}" presName="Name37" presStyleLbl="parChTrans1D2" presStyleIdx="2" presStyleCnt="10"/>
      <dgm:spPr/>
    </dgm:pt>
    <dgm:pt modelId="{8189A612-D4AE-5945-9A20-9BEE00F98DF2}" type="pres">
      <dgm:prSet presAssocID="{29DE1EB9-D22C-CB42-B1BE-1BA13D2DD074}" presName="hierRoot2" presStyleCnt="0">
        <dgm:presLayoutVars>
          <dgm:hierBranch val="init"/>
        </dgm:presLayoutVars>
      </dgm:prSet>
      <dgm:spPr/>
    </dgm:pt>
    <dgm:pt modelId="{E87C708F-F49D-C843-A123-2186F1A667CB}" type="pres">
      <dgm:prSet presAssocID="{29DE1EB9-D22C-CB42-B1BE-1BA13D2DD074}" presName="rootComposite" presStyleCnt="0"/>
      <dgm:spPr/>
    </dgm:pt>
    <dgm:pt modelId="{6430E160-EE29-5D4A-92FE-B0F94CB386F1}" type="pres">
      <dgm:prSet presAssocID="{29DE1EB9-D22C-CB42-B1BE-1BA13D2DD074}" presName="rootText" presStyleLbl="node2" presStyleIdx="2" presStyleCnt="10" custLinFactY="11509" custLinFactNeighborY="100000">
        <dgm:presLayoutVars>
          <dgm:chPref val="3"/>
        </dgm:presLayoutVars>
      </dgm:prSet>
      <dgm:spPr/>
    </dgm:pt>
    <dgm:pt modelId="{1B58492D-FE5A-FF46-9ADD-03B249E174F2}" type="pres">
      <dgm:prSet presAssocID="{29DE1EB9-D22C-CB42-B1BE-1BA13D2DD074}" presName="rootConnector" presStyleLbl="node2" presStyleIdx="2" presStyleCnt="10"/>
      <dgm:spPr/>
    </dgm:pt>
    <dgm:pt modelId="{0FB956DA-2F9C-4A4E-9F31-71F7CC1D1026}" type="pres">
      <dgm:prSet presAssocID="{29DE1EB9-D22C-CB42-B1BE-1BA13D2DD074}" presName="hierChild4" presStyleCnt="0"/>
      <dgm:spPr/>
    </dgm:pt>
    <dgm:pt modelId="{B7AFF9AA-1580-7F4C-B5DF-27E468283929}" type="pres">
      <dgm:prSet presAssocID="{29DE1EB9-D22C-CB42-B1BE-1BA13D2DD074}" presName="hierChild5" presStyleCnt="0"/>
      <dgm:spPr/>
    </dgm:pt>
    <dgm:pt modelId="{64DE4461-80DC-5146-A87C-FF9F78C183A3}" type="pres">
      <dgm:prSet presAssocID="{EBB3ACBC-C577-584F-B037-5D0C7EA13363}" presName="Name37" presStyleLbl="parChTrans1D2" presStyleIdx="3" presStyleCnt="10"/>
      <dgm:spPr/>
    </dgm:pt>
    <dgm:pt modelId="{0B34E838-9BFB-8141-B47F-2E0DB93C56F3}" type="pres">
      <dgm:prSet presAssocID="{6C44C8D3-AC45-2647-BF3E-B76D32C4B151}" presName="hierRoot2" presStyleCnt="0">
        <dgm:presLayoutVars>
          <dgm:hierBranch val="init"/>
        </dgm:presLayoutVars>
      </dgm:prSet>
      <dgm:spPr/>
    </dgm:pt>
    <dgm:pt modelId="{B764DFF3-2EED-1E49-9578-6BED1C7EA552}" type="pres">
      <dgm:prSet presAssocID="{6C44C8D3-AC45-2647-BF3E-B76D32C4B151}" presName="rootComposite" presStyleCnt="0"/>
      <dgm:spPr/>
    </dgm:pt>
    <dgm:pt modelId="{ABC1B5AD-B230-EA4D-935F-E2AA92E5201C}" type="pres">
      <dgm:prSet presAssocID="{6C44C8D3-AC45-2647-BF3E-B76D32C4B151}" presName="rootText" presStyleLbl="node2" presStyleIdx="3" presStyleCnt="10" custLinFactY="11506" custLinFactNeighborX="1394" custLinFactNeighborY="100000">
        <dgm:presLayoutVars>
          <dgm:chPref val="3"/>
        </dgm:presLayoutVars>
      </dgm:prSet>
      <dgm:spPr/>
    </dgm:pt>
    <dgm:pt modelId="{B85403D8-7F2B-ED43-A118-93178D63C9A5}" type="pres">
      <dgm:prSet presAssocID="{6C44C8D3-AC45-2647-BF3E-B76D32C4B151}" presName="rootConnector" presStyleLbl="node2" presStyleIdx="3" presStyleCnt="10"/>
      <dgm:spPr/>
    </dgm:pt>
    <dgm:pt modelId="{AE50B869-3C1B-5549-A00B-C47F26A0B27A}" type="pres">
      <dgm:prSet presAssocID="{6C44C8D3-AC45-2647-BF3E-B76D32C4B151}" presName="hierChild4" presStyleCnt="0"/>
      <dgm:spPr/>
    </dgm:pt>
    <dgm:pt modelId="{E3B2E468-EC37-3A43-BF5A-369868687962}" type="pres">
      <dgm:prSet presAssocID="{6C44C8D3-AC45-2647-BF3E-B76D32C4B151}" presName="hierChild5" presStyleCnt="0"/>
      <dgm:spPr/>
    </dgm:pt>
    <dgm:pt modelId="{5B408777-84D6-BE4A-99ED-BAE27D9C2A49}" type="pres">
      <dgm:prSet presAssocID="{5074D5B0-6BA5-2C44-A27A-249255D16B5D}" presName="Name37" presStyleLbl="parChTrans1D2" presStyleIdx="4" presStyleCnt="10"/>
      <dgm:spPr/>
    </dgm:pt>
    <dgm:pt modelId="{58BE0A98-6F46-4A47-A913-09A61D7DD3E9}" type="pres">
      <dgm:prSet presAssocID="{C0691FAF-7134-8947-A77A-48F98D9380C1}" presName="hierRoot2" presStyleCnt="0">
        <dgm:presLayoutVars>
          <dgm:hierBranch val="init"/>
        </dgm:presLayoutVars>
      </dgm:prSet>
      <dgm:spPr/>
    </dgm:pt>
    <dgm:pt modelId="{DCA56090-A117-9048-8D39-A7D88488794E}" type="pres">
      <dgm:prSet presAssocID="{C0691FAF-7134-8947-A77A-48F98D9380C1}" presName="rootComposite" presStyleCnt="0"/>
      <dgm:spPr/>
    </dgm:pt>
    <dgm:pt modelId="{7A859C12-404B-9940-8325-0A80C1B186CD}" type="pres">
      <dgm:prSet presAssocID="{C0691FAF-7134-8947-A77A-48F98D9380C1}" presName="rootText" presStyleLbl="node2" presStyleIdx="4" presStyleCnt="10" custLinFactY="11506" custLinFactNeighborX="-1001" custLinFactNeighborY="100000">
        <dgm:presLayoutVars>
          <dgm:chPref val="3"/>
        </dgm:presLayoutVars>
      </dgm:prSet>
      <dgm:spPr/>
    </dgm:pt>
    <dgm:pt modelId="{000A700B-F3BE-774E-BE11-0700A4188815}" type="pres">
      <dgm:prSet presAssocID="{C0691FAF-7134-8947-A77A-48F98D9380C1}" presName="rootConnector" presStyleLbl="node2" presStyleIdx="4" presStyleCnt="10"/>
      <dgm:spPr/>
    </dgm:pt>
    <dgm:pt modelId="{3A497BB7-7137-0C48-B236-A3D00EDFBCC2}" type="pres">
      <dgm:prSet presAssocID="{C0691FAF-7134-8947-A77A-48F98D9380C1}" presName="hierChild4" presStyleCnt="0"/>
      <dgm:spPr/>
    </dgm:pt>
    <dgm:pt modelId="{8E4ED38F-D350-7444-B542-26519CE415A0}" type="pres">
      <dgm:prSet presAssocID="{C0691FAF-7134-8947-A77A-48F98D9380C1}" presName="hierChild5" presStyleCnt="0"/>
      <dgm:spPr/>
    </dgm:pt>
    <dgm:pt modelId="{37366100-B4BF-D94A-8775-04A2D1E81D44}" type="pres">
      <dgm:prSet presAssocID="{577391E7-D32D-8A45-AD7B-59063B53FD42}" presName="Name37" presStyleLbl="parChTrans1D2" presStyleIdx="5" presStyleCnt="10"/>
      <dgm:spPr/>
    </dgm:pt>
    <dgm:pt modelId="{368090F3-C6C5-C548-AC6F-283020B8B973}" type="pres">
      <dgm:prSet presAssocID="{4B5AD1FB-3B63-114C-9DD6-53FF1FB89D8E}" presName="hierRoot2" presStyleCnt="0">
        <dgm:presLayoutVars>
          <dgm:hierBranch val="init"/>
        </dgm:presLayoutVars>
      </dgm:prSet>
      <dgm:spPr/>
    </dgm:pt>
    <dgm:pt modelId="{2FD7A093-DC56-4E41-93F9-3CAC43F87AB9}" type="pres">
      <dgm:prSet presAssocID="{4B5AD1FB-3B63-114C-9DD6-53FF1FB89D8E}" presName="rootComposite" presStyleCnt="0"/>
      <dgm:spPr/>
    </dgm:pt>
    <dgm:pt modelId="{F1C90A5F-DEF6-D74E-B929-6CA4A1A46E50}" type="pres">
      <dgm:prSet presAssocID="{4B5AD1FB-3B63-114C-9DD6-53FF1FB89D8E}" presName="rootText" presStyleLbl="node2" presStyleIdx="5" presStyleCnt="10" custLinFactY="11519" custLinFactNeighborY="100000">
        <dgm:presLayoutVars>
          <dgm:chPref val="3"/>
        </dgm:presLayoutVars>
      </dgm:prSet>
      <dgm:spPr/>
    </dgm:pt>
    <dgm:pt modelId="{6021EC21-B8A0-AC4D-B778-08FED5D94C25}" type="pres">
      <dgm:prSet presAssocID="{4B5AD1FB-3B63-114C-9DD6-53FF1FB89D8E}" presName="rootConnector" presStyleLbl="node2" presStyleIdx="5" presStyleCnt="10"/>
      <dgm:spPr/>
    </dgm:pt>
    <dgm:pt modelId="{96DED52E-E479-2840-8844-A8FA08BD3587}" type="pres">
      <dgm:prSet presAssocID="{4B5AD1FB-3B63-114C-9DD6-53FF1FB89D8E}" presName="hierChild4" presStyleCnt="0"/>
      <dgm:spPr/>
    </dgm:pt>
    <dgm:pt modelId="{A43EA046-8E1D-EB40-9488-6902DF5D6A19}" type="pres">
      <dgm:prSet presAssocID="{4B5AD1FB-3B63-114C-9DD6-53FF1FB89D8E}" presName="hierChild5" presStyleCnt="0"/>
      <dgm:spPr/>
    </dgm:pt>
    <dgm:pt modelId="{BF674E3C-7A91-AC49-B7DE-280515D550E0}" type="pres">
      <dgm:prSet presAssocID="{789F9D5A-0BC6-FE44-A1FF-B4A193077D0E}" presName="Name37" presStyleLbl="parChTrans1D2" presStyleIdx="6" presStyleCnt="10"/>
      <dgm:spPr/>
    </dgm:pt>
    <dgm:pt modelId="{30F6ACB5-4A83-2441-B4FB-5D8B93F04337}" type="pres">
      <dgm:prSet presAssocID="{3BC3C7C6-F5B4-734F-A121-0EC579556F1E}" presName="hierRoot2" presStyleCnt="0">
        <dgm:presLayoutVars>
          <dgm:hierBranch val="init"/>
        </dgm:presLayoutVars>
      </dgm:prSet>
      <dgm:spPr/>
    </dgm:pt>
    <dgm:pt modelId="{A144107E-ED5C-AC4A-AB0D-DC82EA472A5F}" type="pres">
      <dgm:prSet presAssocID="{3BC3C7C6-F5B4-734F-A121-0EC579556F1E}" presName="rootComposite" presStyleCnt="0"/>
      <dgm:spPr/>
    </dgm:pt>
    <dgm:pt modelId="{15FAAF24-FC5A-9F44-AF5A-C7FE11D1A8FB}" type="pres">
      <dgm:prSet presAssocID="{3BC3C7C6-F5B4-734F-A121-0EC579556F1E}" presName="rootText" presStyleLbl="node2" presStyleIdx="6" presStyleCnt="10" custLinFactY="11506" custLinFactNeighborX="1394" custLinFactNeighborY="100000">
        <dgm:presLayoutVars>
          <dgm:chPref val="3"/>
        </dgm:presLayoutVars>
      </dgm:prSet>
      <dgm:spPr/>
    </dgm:pt>
    <dgm:pt modelId="{8755FE8C-73A5-4949-90CA-FBCF61E63427}" type="pres">
      <dgm:prSet presAssocID="{3BC3C7C6-F5B4-734F-A121-0EC579556F1E}" presName="rootConnector" presStyleLbl="node2" presStyleIdx="6" presStyleCnt="10"/>
      <dgm:spPr/>
    </dgm:pt>
    <dgm:pt modelId="{E35936BC-DB43-5A49-BFC8-5207E81ED744}" type="pres">
      <dgm:prSet presAssocID="{3BC3C7C6-F5B4-734F-A121-0EC579556F1E}" presName="hierChild4" presStyleCnt="0"/>
      <dgm:spPr/>
    </dgm:pt>
    <dgm:pt modelId="{4CE6A54D-31FD-C24B-A9BC-7827180618D8}" type="pres">
      <dgm:prSet presAssocID="{3BC3C7C6-F5B4-734F-A121-0EC579556F1E}" presName="hierChild5" presStyleCnt="0"/>
      <dgm:spPr/>
    </dgm:pt>
    <dgm:pt modelId="{0F21814D-2FE1-2C4A-AD38-3F841E22DEA8}" type="pres">
      <dgm:prSet presAssocID="{67C61D62-5D84-1447-8954-AAA1E7AC03F7}" presName="Name37" presStyleLbl="parChTrans1D2" presStyleIdx="7" presStyleCnt="10"/>
      <dgm:spPr/>
    </dgm:pt>
    <dgm:pt modelId="{7AAC43BC-1FAB-4D42-8DCB-B46B62C3BB4B}" type="pres">
      <dgm:prSet presAssocID="{0703D2B6-2E20-F842-B244-A156B47F3D6A}" presName="hierRoot2" presStyleCnt="0">
        <dgm:presLayoutVars>
          <dgm:hierBranch val="init"/>
        </dgm:presLayoutVars>
      </dgm:prSet>
      <dgm:spPr/>
    </dgm:pt>
    <dgm:pt modelId="{E29E71EF-9E95-FC48-B26A-8471ADE5AC33}" type="pres">
      <dgm:prSet presAssocID="{0703D2B6-2E20-F842-B244-A156B47F3D6A}" presName="rootComposite" presStyleCnt="0"/>
      <dgm:spPr/>
    </dgm:pt>
    <dgm:pt modelId="{6697A020-F353-6044-AE5D-6AC8F9AF1EA9}" type="pres">
      <dgm:prSet presAssocID="{0703D2B6-2E20-F842-B244-A156B47F3D6A}" presName="rootText" presStyleLbl="node2" presStyleIdx="7" presStyleCnt="10" custLinFactY="11506" custLinFactNeighborX="1394" custLinFactNeighborY="100000">
        <dgm:presLayoutVars>
          <dgm:chPref val="3"/>
        </dgm:presLayoutVars>
      </dgm:prSet>
      <dgm:spPr/>
    </dgm:pt>
    <dgm:pt modelId="{932BFD7C-B57D-AB4E-899E-565D321F31EA}" type="pres">
      <dgm:prSet presAssocID="{0703D2B6-2E20-F842-B244-A156B47F3D6A}" presName="rootConnector" presStyleLbl="node2" presStyleIdx="7" presStyleCnt="10"/>
      <dgm:spPr/>
    </dgm:pt>
    <dgm:pt modelId="{612EF33D-F9EB-F447-8735-782D6E7390EC}" type="pres">
      <dgm:prSet presAssocID="{0703D2B6-2E20-F842-B244-A156B47F3D6A}" presName="hierChild4" presStyleCnt="0"/>
      <dgm:spPr/>
    </dgm:pt>
    <dgm:pt modelId="{664B3790-FE2A-EA4D-9AF2-3D537ACC914D}" type="pres">
      <dgm:prSet presAssocID="{0703D2B6-2E20-F842-B244-A156B47F3D6A}" presName="hierChild5" presStyleCnt="0"/>
      <dgm:spPr/>
    </dgm:pt>
    <dgm:pt modelId="{2C1E31F2-E83A-A549-BE01-CA75F4E1FF3B}" type="pres">
      <dgm:prSet presAssocID="{F79037AE-B385-9F42-897F-5B354FB93512}" presName="Name37" presStyleLbl="parChTrans1D2" presStyleIdx="8" presStyleCnt="10"/>
      <dgm:spPr/>
    </dgm:pt>
    <dgm:pt modelId="{0F6B6A4F-55CF-B842-9102-6FE1C538570B}" type="pres">
      <dgm:prSet presAssocID="{E3A82851-1C9A-A648-83EC-625973D4F546}" presName="hierRoot2" presStyleCnt="0">
        <dgm:presLayoutVars>
          <dgm:hierBranch val="init"/>
        </dgm:presLayoutVars>
      </dgm:prSet>
      <dgm:spPr/>
    </dgm:pt>
    <dgm:pt modelId="{5A835356-42A2-FB47-A3DE-2424EB353574}" type="pres">
      <dgm:prSet presAssocID="{E3A82851-1C9A-A648-83EC-625973D4F546}" presName="rootComposite" presStyleCnt="0"/>
      <dgm:spPr/>
    </dgm:pt>
    <dgm:pt modelId="{D111BB20-7588-3049-8C19-1156335CA359}" type="pres">
      <dgm:prSet presAssocID="{E3A82851-1C9A-A648-83EC-625973D4F546}" presName="rootText" presStyleLbl="node2" presStyleIdx="8" presStyleCnt="10" custLinFactY="11506" custLinFactNeighborX="4055" custLinFactNeighborY="100000">
        <dgm:presLayoutVars>
          <dgm:chPref val="3"/>
        </dgm:presLayoutVars>
      </dgm:prSet>
      <dgm:spPr/>
    </dgm:pt>
    <dgm:pt modelId="{C18177C3-62A7-3E40-8901-6FC3B22F3969}" type="pres">
      <dgm:prSet presAssocID="{E3A82851-1C9A-A648-83EC-625973D4F546}" presName="rootConnector" presStyleLbl="node2" presStyleIdx="8" presStyleCnt="10"/>
      <dgm:spPr/>
    </dgm:pt>
    <dgm:pt modelId="{B688D6C7-D371-9045-BCE2-99B1C7C47F3E}" type="pres">
      <dgm:prSet presAssocID="{E3A82851-1C9A-A648-83EC-625973D4F546}" presName="hierChild4" presStyleCnt="0"/>
      <dgm:spPr/>
    </dgm:pt>
    <dgm:pt modelId="{713B8700-88E4-8E48-9162-7060C19775A9}" type="pres">
      <dgm:prSet presAssocID="{E3A82851-1C9A-A648-83EC-625973D4F546}" presName="hierChild5" presStyleCnt="0"/>
      <dgm:spPr/>
    </dgm:pt>
    <dgm:pt modelId="{82B84D92-D213-8647-87AF-9B2EACE92D8A}" type="pres">
      <dgm:prSet presAssocID="{E840301B-22E8-4246-8970-7A6E1BA677A9}" presName="Name37" presStyleLbl="parChTrans1D2" presStyleIdx="9" presStyleCnt="10"/>
      <dgm:spPr/>
    </dgm:pt>
    <dgm:pt modelId="{8458FFEF-FB96-724B-AD3D-C050785F9074}" type="pres">
      <dgm:prSet presAssocID="{268C8D93-2D1D-994D-9FB6-DEA182E2B4F3}" presName="hierRoot2" presStyleCnt="0">
        <dgm:presLayoutVars>
          <dgm:hierBranch val="init"/>
        </dgm:presLayoutVars>
      </dgm:prSet>
      <dgm:spPr/>
    </dgm:pt>
    <dgm:pt modelId="{C18A3CB0-5F10-5043-91BA-EA59106E2673}" type="pres">
      <dgm:prSet presAssocID="{268C8D93-2D1D-994D-9FB6-DEA182E2B4F3}" presName="rootComposite" presStyleCnt="0"/>
      <dgm:spPr/>
    </dgm:pt>
    <dgm:pt modelId="{E49F8E2F-6783-FE4C-B9B0-0DBC90521A71}" type="pres">
      <dgm:prSet presAssocID="{268C8D93-2D1D-994D-9FB6-DEA182E2B4F3}" presName="rootText" presStyleLbl="node2" presStyleIdx="9" presStyleCnt="10" custLinFactY="11506" custLinFactNeighborX="201" custLinFactNeighborY="100000">
        <dgm:presLayoutVars>
          <dgm:chPref val="3"/>
        </dgm:presLayoutVars>
      </dgm:prSet>
      <dgm:spPr/>
    </dgm:pt>
    <dgm:pt modelId="{F73A023F-789D-4748-97BD-A8E9D47C863A}" type="pres">
      <dgm:prSet presAssocID="{268C8D93-2D1D-994D-9FB6-DEA182E2B4F3}" presName="rootConnector" presStyleLbl="node2" presStyleIdx="9" presStyleCnt="10"/>
      <dgm:spPr/>
    </dgm:pt>
    <dgm:pt modelId="{B7E97F7E-053C-7D4E-BD4D-2ED87698B657}" type="pres">
      <dgm:prSet presAssocID="{268C8D93-2D1D-994D-9FB6-DEA182E2B4F3}" presName="hierChild4" presStyleCnt="0"/>
      <dgm:spPr/>
    </dgm:pt>
    <dgm:pt modelId="{A2DC20C4-658A-F049-A177-F8C9D5045E9E}" type="pres">
      <dgm:prSet presAssocID="{268C8D93-2D1D-994D-9FB6-DEA182E2B4F3}" presName="hierChild5" presStyleCnt="0"/>
      <dgm:spPr/>
    </dgm:pt>
    <dgm:pt modelId="{D53B6F28-28A6-1D4E-AE14-FDFA850D5EA8}" type="pres">
      <dgm:prSet presAssocID="{0528F78D-CD35-DC43-AF7C-2CA8AC887B8A}" presName="hierChild3" presStyleCnt="0"/>
      <dgm:spPr/>
    </dgm:pt>
  </dgm:ptLst>
  <dgm:cxnLst>
    <dgm:cxn modelId="{5F78D104-5E46-A544-B148-DAD20FB8D5B5}" type="presOf" srcId="{0703D2B6-2E20-F842-B244-A156B47F3D6A}" destId="{6697A020-F353-6044-AE5D-6AC8F9AF1EA9}" srcOrd="0" destOrd="0" presId="urn:microsoft.com/office/officeart/2005/8/layout/orgChart1"/>
    <dgm:cxn modelId="{11A2E512-AA9B-2D40-824F-5DA68AA779B6}" type="presOf" srcId="{021EAC5B-FCA6-BE44-8134-ED53F8581DB7}" destId="{FA8AD8A0-8F82-F145-B60B-7E7CF2A6C0CA}" srcOrd="1" destOrd="0" presId="urn:microsoft.com/office/officeart/2005/8/layout/orgChart1"/>
    <dgm:cxn modelId="{27902C13-3875-8A45-B0AB-5D6EEC44EAD0}" type="presOf" srcId="{3BC3C7C6-F5B4-734F-A121-0EC579556F1E}" destId="{8755FE8C-73A5-4949-90CA-FBCF61E63427}" srcOrd="1" destOrd="0" presId="urn:microsoft.com/office/officeart/2005/8/layout/orgChart1"/>
    <dgm:cxn modelId="{26D67C13-5EC0-B946-A3F9-841A9AD9CB0C}" type="presOf" srcId="{4B5AD1FB-3B63-114C-9DD6-53FF1FB89D8E}" destId="{6021EC21-B8A0-AC4D-B778-08FED5D94C25}" srcOrd="1" destOrd="0" presId="urn:microsoft.com/office/officeart/2005/8/layout/orgChart1"/>
    <dgm:cxn modelId="{B344D416-36AD-124D-A7CF-DE05880A09EF}" srcId="{0528F78D-CD35-DC43-AF7C-2CA8AC887B8A}" destId="{C0691FAF-7134-8947-A77A-48F98D9380C1}" srcOrd="4" destOrd="0" parTransId="{5074D5B0-6BA5-2C44-A27A-249255D16B5D}" sibTransId="{66882080-0975-F648-81BA-4F6040A6E8E1}"/>
    <dgm:cxn modelId="{77BDA32F-C518-2443-88BD-5ED26D3F464E}" type="presOf" srcId="{268C8D93-2D1D-994D-9FB6-DEA182E2B4F3}" destId="{E49F8E2F-6783-FE4C-B9B0-0DBC90521A71}" srcOrd="0" destOrd="0" presId="urn:microsoft.com/office/officeart/2005/8/layout/orgChart1"/>
    <dgm:cxn modelId="{0CF2C333-55C5-D24F-9165-B16130A6B7FB}" type="presOf" srcId="{C0691FAF-7134-8947-A77A-48F98D9380C1}" destId="{000A700B-F3BE-774E-BE11-0700A4188815}" srcOrd="1" destOrd="0" presId="urn:microsoft.com/office/officeart/2005/8/layout/orgChart1"/>
    <dgm:cxn modelId="{F76EFF36-93E7-DD42-82BF-4DB9BA65B8D3}" type="presOf" srcId="{577391E7-D32D-8A45-AD7B-59063B53FD42}" destId="{37366100-B4BF-D94A-8775-04A2D1E81D44}" srcOrd="0" destOrd="0" presId="urn:microsoft.com/office/officeart/2005/8/layout/orgChart1"/>
    <dgm:cxn modelId="{37265A3B-F59D-3C4D-9975-CBCDE502434B}" srcId="{0528F78D-CD35-DC43-AF7C-2CA8AC887B8A}" destId="{4B5AD1FB-3B63-114C-9DD6-53FF1FB89D8E}" srcOrd="5" destOrd="0" parTransId="{577391E7-D32D-8A45-AD7B-59063B53FD42}" sibTransId="{0EAB4C08-349B-074F-B6FB-1175D2400F8B}"/>
    <dgm:cxn modelId="{466C6244-9314-A34E-A080-A37EE1FB27FB}" type="presOf" srcId="{4B5AD1FB-3B63-114C-9DD6-53FF1FB89D8E}" destId="{F1C90A5F-DEF6-D74E-B929-6CA4A1A46E50}" srcOrd="0" destOrd="0" presId="urn:microsoft.com/office/officeart/2005/8/layout/orgChart1"/>
    <dgm:cxn modelId="{78DC0A47-2DD4-6B4F-9162-B6C492692CF8}" type="presOf" srcId="{6C44C8D3-AC45-2647-BF3E-B76D32C4B151}" destId="{ABC1B5AD-B230-EA4D-935F-E2AA92E5201C}" srcOrd="0" destOrd="0" presId="urn:microsoft.com/office/officeart/2005/8/layout/orgChart1"/>
    <dgm:cxn modelId="{E5816047-F0FA-CD41-B902-4A43E73E1422}" srcId="{0528F78D-CD35-DC43-AF7C-2CA8AC887B8A}" destId="{021EAC5B-FCA6-BE44-8134-ED53F8581DB7}" srcOrd="1" destOrd="0" parTransId="{D2E6F194-1F95-5B4C-897C-471DB34ECDED}" sibTransId="{5502ACC3-4CD2-0244-89AA-AD232B9BF5EB}"/>
    <dgm:cxn modelId="{6599465B-4139-5D4C-B21F-99719582DFF4}" srcId="{0528F78D-CD35-DC43-AF7C-2CA8AC887B8A}" destId="{268C8D93-2D1D-994D-9FB6-DEA182E2B4F3}" srcOrd="9" destOrd="0" parTransId="{E840301B-22E8-4246-8970-7A6E1BA677A9}" sibTransId="{732B52A0-3D5C-6047-A8D3-234CAF1AEE74}"/>
    <dgm:cxn modelId="{0D3DC266-ABD2-844F-AADA-5DDE78F4DF26}" type="presOf" srcId="{0528F78D-CD35-DC43-AF7C-2CA8AC887B8A}" destId="{123AB53E-F52D-7E4E-AA0D-F302B26F145A}" srcOrd="0" destOrd="0" presId="urn:microsoft.com/office/officeart/2005/8/layout/orgChart1"/>
    <dgm:cxn modelId="{D935F868-7899-EF48-87D0-0D7ECDC44E97}" srcId="{0528F78D-CD35-DC43-AF7C-2CA8AC887B8A}" destId="{29DE1EB9-D22C-CB42-B1BE-1BA13D2DD074}" srcOrd="2" destOrd="0" parTransId="{9638E553-C19D-B64A-BB88-F3BDCA0BE338}" sibTransId="{E5B3473D-7E7E-1349-8D12-29D4A24D97CC}"/>
    <dgm:cxn modelId="{C2C48369-E8F8-2345-A703-1C9EA05AD1C0}" type="presOf" srcId="{E3A82851-1C9A-A648-83EC-625973D4F546}" destId="{C18177C3-62A7-3E40-8901-6FC3B22F3969}" srcOrd="1" destOrd="0" presId="urn:microsoft.com/office/officeart/2005/8/layout/orgChart1"/>
    <dgm:cxn modelId="{A83AA577-9BD7-1445-B95F-D7F12942F41D}" type="presOf" srcId="{EBB3ACBC-C577-584F-B037-5D0C7EA13363}" destId="{64DE4461-80DC-5146-A87C-FF9F78C183A3}" srcOrd="0" destOrd="0" presId="urn:microsoft.com/office/officeart/2005/8/layout/orgChart1"/>
    <dgm:cxn modelId="{F3A2457B-9008-3640-BEF8-6628AF64884B}" type="presOf" srcId="{58FE5617-E514-2A4C-B38F-3792CC85D464}" destId="{DEB47427-715D-4F48-83B9-199FAC7DC5D2}" srcOrd="0" destOrd="0" presId="urn:microsoft.com/office/officeart/2005/8/layout/orgChart1"/>
    <dgm:cxn modelId="{23CD5987-8335-3D49-B566-C83FD39DC9CF}" srcId="{62E2E532-4DCC-D24B-B4E1-38EF2F2848AF}" destId="{0528F78D-CD35-DC43-AF7C-2CA8AC887B8A}" srcOrd="0" destOrd="0" parTransId="{8A3AE69F-1753-1744-A2C5-CB114A8D82DF}" sibTransId="{22119815-4837-2B41-9FDD-7E633D1CE7FC}"/>
    <dgm:cxn modelId="{4D719087-46BF-7A4A-B1CB-920DCF8113FD}" type="presOf" srcId="{6C44C8D3-AC45-2647-BF3E-B76D32C4B151}" destId="{B85403D8-7F2B-ED43-A118-93178D63C9A5}" srcOrd="1" destOrd="0" presId="urn:microsoft.com/office/officeart/2005/8/layout/orgChart1"/>
    <dgm:cxn modelId="{EF1D3D91-93E5-9441-BCA5-F68B443DD565}" type="presOf" srcId="{268C8D93-2D1D-994D-9FB6-DEA182E2B4F3}" destId="{F73A023F-789D-4748-97BD-A8E9D47C863A}" srcOrd="1" destOrd="0" presId="urn:microsoft.com/office/officeart/2005/8/layout/orgChart1"/>
    <dgm:cxn modelId="{10BA9D93-3D40-814C-9F47-7BE084E03955}" type="presOf" srcId="{9638E553-C19D-B64A-BB88-F3BDCA0BE338}" destId="{A76B02C0-B330-E349-8C14-8AD0DACB9FA2}" srcOrd="0" destOrd="0" presId="urn:microsoft.com/office/officeart/2005/8/layout/orgChart1"/>
    <dgm:cxn modelId="{728C1296-E3D8-4B4F-8F36-24B1E9EBECBB}" srcId="{0528F78D-CD35-DC43-AF7C-2CA8AC887B8A}" destId="{FA20AEFB-1362-A24C-9064-D578FF748F67}" srcOrd="0" destOrd="0" parTransId="{58FE5617-E514-2A4C-B38F-3792CC85D464}" sibTransId="{D67F9B6D-454B-BE48-966C-2F41DD0C62E5}"/>
    <dgm:cxn modelId="{EF3B1797-7B2C-6B40-A24A-FCEB2F6A014B}" type="presOf" srcId="{021EAC5B-FCA6-BE44-8134-ED53F8581DB7}" destId="{1568F407-FF6E-8041-8D5F-68EE089DAF68}" srcOrd="0" destOrd="0" presId="urn:microsoft.com/office/officeart/2005/8/layout/orgChart1"/>
    <dgm:cxn modelId="{0AE01E99-19C2-FF4F-9AF1-5D9BF91FEB32}" type="presOf" srcId="{29DE1EB9-D22C-CB42-B1BE-1BA13D2DD074}" destId="{6430E160-EE29-5D4A-92FE-B0F94CB386F1}" srcOrd="0" destOrd="0" presId="urn:microsoft.com/office/officeart/2005/8/layout/orgChart1"/>
    <dgm:cxn modelId="{13B158AC-59C5-B64A-9BF6-8EBC7083583B}" type="presOf" srcId="{0528F78D-CD35-DC43-AF7C-2CA8AC887B8A}" destId="{5C0FA29F-7DDA-514B-BBE4-1C41DA9164FE}" srcOrd="1" destOrd="0" presId="urn:microsoft.com/office/officeart/2005/8/layout/orgChart1"/>
    <dgm:cxn modelId="{D11CDDAE-AE36-6147-BAAC-3954C18B7004}" type="presOf" srcId="{D2E6F194-1F95-5B4C-897C-471DB34ECDED}" destId="{2F6D84CC-6844-B54A-8AE3-48EC8A9EEB3B}" srcOrd="0" destOrd="0" presId="urn:microsoft.com/office/officeart/2005/8/layout/orgChart1"/>
    <dgm:cxn modelId="{C18EE4AF-F4D2-E049-9190-53CFBE1CD394}" type="presOf" srcId="{FA20AEFB-1362-A24C-9064-D578FF748F67}" destId="{8A316D04-556B-3E4B-BABB-76668AAE55B0}" srcOrd="1" destOrd="0" presId="urn:microsoft.com/office/officeart/2005/8/layout/orgChart1"/>
    <dgm:cxn modelId="{7CEDC7B3-9FC2-4D4B-A72B-A8D7865FC18E}" type="presOf" srcId="{FA20AEFB-1362-A24C-9064-D578FF748F67}" destId="{0C319EEA-48F9-C145-9A59-40B640A695F8}" srcOrd="0" destOrd="0" presId="urn:microsoft.com/office/officeart/2005/8/layout/orgChart1"/>
    <dgm:cxn modelId="{E845CFB5-F0BF-6347-A3DF-7357125CF0A1}" srcId="{0528F78D-CD35-DC43-AF7C-2CA8AC887B8A}" destId="{0703D2B6-2E20-F842-B244-A156B47F3D6A}" srcOrd="7" destOrd="0" parTransId="{67C61D62-5D84-1447-8954-AAA1E7AC03F7}" sibTransId="{AB38B71C-E131-0847-B700-C8BB55984986}"/>
    <dgm:cxn modelId="{83DA64B9-301C-1D4D-9EA6-D7307F3D3E13}" type="presOf" srcId="{62E2E532-4DCC-D24B-B4E1-38EF2F2848AF}" destId="{AED28C8D-3468-D548-BDC0-E190B8482349}" srcOrd="0" destOrd="0" presId="urn:microsoft.com/office/officeart/2005/8/layout/orgChart1"/>
    <dgm:cxn modelId="{686FAEC5-BBD1-7747-94B5-4AE07B08C4E7}" type="presOf" srcId="{67C61D62-5D84-1447-8954-AAA1E7AC03F7}" destId="{0F21814D-2FE1-2C4A-AD38-3F841E22DEA8}" srcOrd="0" destOrd="0" presId="urn:microsoft.com/office/officeart/2005/8/layout/orgChart1"/>
    <dgm:cxn modelId="{76D39DC8-2BBD-9F44-9C3A-4FF3B47E813D}" type="presOf" srcId="{C0691FAF-7134-8947-A77A-48F98D9380C1}" destId="{7A859C12-404B-9940-8325-0A80C1B186CD}" srcOrd="0" destOrd="0" presId="urn:microsoft.com/office/officeart/2005/8/layout/orgChart1"/>
    <dgm:cxn modelId="{F38945C9-FA08-A544-8311-71BB5DEB7A3A}" type="presOf" srcId="{F79037AE-B385-9F42-897F-5B354FB93512}" destId="{2C1E31F2-E83A-A549-BE01-CA75F4E1FF3B}" srcOrd="0" destOrd="0" presId="urn:microsoft.com/office/officeart/2005/8/layout/orgChart1"/>
    <dgm:cxn modelId="{4FB5EDC9-2CED-8C49-8C0B-C148D2C95427}" type="presOf" srcId="{0703D2B6-2E20-F842-B244-A156B47F3D6A}" destId="{932BFD7C-B57D-AB4E-899E-565D321F31EA}" srcOrd="1" destOrd="0" presId="urn:microsoft.com/office/officeart/2005/8/layout/orgChart1"/>
    <dgm:cxn modelId="{03FE23CC-B8EF-044F-BF9D-3854A94CFEB8}" type="presOf" srcId="{E840301B-22E8-4246-8970-7A6E1BA677A9}" destId="{82B84D92-D213-8647-87AF-9B2EACE92D8A}" srcOrd="0" destOrd="0" presId="urn:microsoft.com/office/officeart/2005/8/layout/orgChart1"/>
    <dgm:cxn modelId="{14BA32D7-5F41-0A4D-9C26-CEA8F34EEFD0}" type="presOf" srcId="{E3A82851-1C9A-A648-83EC-625973D4F546}" destId="{D111BB20-7588-3049-8C19-1156335CA359}" srcOrd="0" destOrd="0" presId="urn:microsoft.com/office/officeart/2005/8/layout/orgChart1"/>
    <dgm:cxn modelId="{A6E14CDF-CF17-2340-B4B0-012DA6650EEC}" type="presOf" srcId="{29DE1EB9-D22C-CB42-B1BE-1BA13D2DD074}" destId="{1B58492D-FE5A-FF46-9ADD-03B249E174F2}" srcOrd="1" destOrd="0" presId="urn:microsoft.com/office/officeart/2005/8/layout/orgChart1"/>
    <dgm:cxn modelId="{06836FE5-AE5E-1341-8D76-98B978D3890D}" srcId="{0528F78D-CD35-DC43-AF7C-2CA8AC887B8A}" destId="{3BC3C7C6-F5B4-734F-A121-0EC579556F1E}" srcOrd="6" destOrd="0" parTransId="{789F9D5A-0BC6-FE44-A1FF-B4A193077D0E}" sibTransId="{F76CD152-DC0E-E545-84D2-643B60685261}"/>
    <dgm:cxn modelId="{5E3F9FE5-E933-C349-931D-2C5DA3EEE7F3}" type="presOf" srcId="{789F9D5A-0BC6-FE44-A1FF-B4A193077D0E}" destId="{BF674E3C-7A91-AC49-B7DE-280515D550E0}" srcOrd="0" destOrd="0" presId="urn:microsoft.com/office/officeart/2005/8/layout/orgChart1"/>
    <dgm:cxn modelId="{424DBCEF-DFCC-E041-8BF6-13B2B134E965}" srcId="{0528F78D-CD35-DC43-AF7C-2CA8AC887B8A}" destId="{6C44C8D3-AC45-2647-BF3E-B76D32C4B151}" srcOrd="3" destOrd="0" parTransId="{EBB3ACBC-C577-584F-B037-5D0C7EA13363}" sibTransId="{7D19837A-60C5-1D40-BDA4-CA27BB1CD603}"/>
    <dgm:cxn modelId="{E32965F1-66D6-4546-8BCA-104730A6399B}" type="presOf" srcId="{3BC3C7C6-F5B4-734F-A121-0EC579556F1E}" destId="{15FAAF24-FC5A-9F44-AF5A-C7FE11D1A8FB}" srcOrd="0" destOrd="0" presId="urn:microsoft.com/office/officeart/2005/8/layout/orgChart1"/>
    <dgm:cxn modelId="{4B2DB3F1-CD50-1D44-9659-2B34A066DAA2}" type="presOf" srcId="{5074D5B0-6BA5-2C44-A27A-249255D16B5D}" destId="{5B408777-84D6-BE4A-99ED-BAE27D9C2A49}" srcOrd="0" destOrd="0" presId="urn:microsoft.com/office/officeart/2005/8/layout/orgChart1"/>
    <dgm:cxn modelId="{706841FD-6C00-F34A-8A6D-A8A0ED7B8764}" srcId="{0528F78D-CD35-DC43-AF7C-2CA8AC887B8A}" destId="{E3A82851-1C9A-A648-83EC-625973D4F546}" srcOrd="8" destOrd="0" parTransId="{F79037AE-B385-9F42-897F-5B354FB93512}" sibTransId="{6844232B-B956-D84C-82A1-FBE82175EAB4}"/>
    <dgm:cxn modelId="{5EE20463-468D-454E-8ADF-4F9B7B9EF93E}" type="presParOf" srcId="{AED28C8D-3468-D548-BDC0-E190B8482349}" destId="{8C5EB65D-806B-0E41-916F-576107B95D04}" srcOrd="0" destOrd="0" presId="urn:microsoft.com/office/officeart/2005/8/layout/orgChart1"/>
    <dgm:cxn modelId="{30F83162-7F59-4A4E-AA46-A24EEF82945A}" type="presParOf" srcId="{8C5EB65D-806B-0E41-916F-576107B95D04}" destId="{01590649-F463-0D4D-8A6D-7EB5D9B7B1DD}" srcOrd="0" destOrd="0" presId="urn:microsoft.com/office/officeart/2005/8/layout/orgChart1"/>
    <dgm:cxn modelId="{A34AB318-A90A-804A-BE80-6C08410933BF}" type="presParOf" srcId="{01590649-F463-0D4D-8A6D-7EB5D9B7B1DD}" destId="{123AB53E-F52D-7E4E-AA0D-F302B26F145A}" srcOrd="0" destOrd="0" presId="urn:microsoft.com/office/officeart/2005/8/layout/orgChart1"/>
    <dgm:cxn modelId="{25022748-036D-FC4F-BBB7-E12AED6F5325}" type="presParOf" srcId="{01590649-F463-0D4D-8A6D-7EB5D9B7B1DD}" destId="{5C0FA29F-7DDA-514B-BBE4-1C41DA9164FE}" srcOrd="1" destOrd="0" presId="urn:microsoft.com/office/officeart/2005/8/layout/orgChart1"/>
    <dgm:cxn modelId="{5D07D8E0-855E-B342-ADC5-CE8C8E4C99CF}" type="presParOf" srcId="{8C5EB65D-806B-0E41-916F-576107B95D04}" destId="{641B37D0-D637-CD4E-A931-E050060038D1}" srcOrd="1" destOrd="0" presId="urn:microsoft.com/office/officeart/2005/8/layout/orgChart1"/>
    <dgm:cxn modelId="{43BFCE61-CCF9-B04E-B63B-E2CD429FD516}" type="presParOf" srcId="{641B37D0-D637-CD4E-A931-E050060038D1}" destId="{DEB47427-715D-4F48-83B9-199FAC7DC5D2}" srcOrd="0" destOrd="0" presId="urn:microsoft.com/office/officeart/2005/8/layout/orgChart1"/>
    <dgm:cxn modelId="{B0CAC5EB-5413-2749-B59B-BA9F89075CBB}" type="presParOf" srcId="{641B37D0-D637-CD4E-A931-E050060038D1}" destId="{CDE12F36-4D3D-E249-9F44-2DC10D739E7B}" srcOrd="1" destOrd="0" presId="urn:microsoft.com/office/officeart/2005/8/layout/orgChart1"/>
    <dgm:cxn modelId="{D5E95F80-E78C-3C49-B65B-30971B62B93D}" type="presParOf" srcId="{CDE12F36-4D3D-E249-9F44-2DC10D739E7B}" destId="{E03B134A-05F8-D345-84EA-AC4648DE66D7}" srcOrd="0" destOrd="0" presId="urn:microsoft.com/office/officeart/2005/8/layout/orgChart1"/>
    <dgm:cxn modelId="{47FF01FB-83E0-8842-9E11-B2AEDC22F866}" type="presParOf" srcId="{E03B134A-05F8-D345-84EA-AC4648DE66D7}" destId="{0C319EEA-48F9-C145-9A59-40B640A695F8}" srcOrd="0" destOrd="0" presId="urn:microsoft.com/office/officeart/2005/8/layout/orgChart1"/>
    <dgm:cxn modelId="{3072DEF0-6646-6444-950F-2B320331C83C}" type="presParOf" srcId="{E03B134A-05F8-D345-84EA-AC4648DE66D7}" destId="{8A316D04-556B-3E4B-BABB-76668AAE55B0}" srcOrd="1" destOrd="0" presId="urn:microsoft.com/office/officeart/2005/8/layout/orgChart1"/>
    <dgm:cxn modelId="{0F024286-BBD2-D54E-BAD5-6452B627E977}" type="presParOf" srcId="{CDE12F36-4D3D-E249-9F44-2DC10D739E7B}" destId="{50D85F9E-0732-6142-80F4-8E8EFEB4973E}" srcOrd="1" destOrd="0" presId="urn:microsoft.com/office/officeart/2005/8/layout/orgChart1"/>
    <dgm:cxn modelId="{C90A0EE3-1044-594E-89A0-AE1B72327658}" type="presParOf" srcId="{CDE12F36-4D3D-E249-9F44-2DC10D739E7B}" destId="{5E51C606-B59A-E242-8066-F6B6C2986831}" srcOrd="2" destOrd="0" presId="urn:microsoft.com/office/officeart/2005/8/layout/orgChart1"/>
    <dgm:cxn modelId="{67CBD5A8-36B0-3E4B-B9D6-FB11554276C5}" type="presParOf" srcId="{641B37D0-D637-CD4E-A931-E050060038D1}" destId="{2F6D84CC-6844-B54A-8AE3-48EC8A9EEB3B}" srcOrd="2" destOrd="0" presId="urn:microsoft.com/office/officeart/2005/8/layout/orgChart1"/>
    <dgm:cxn modelId="{C1CAF7CE-77F9-244C-B1FF-FFA49882FADE}" type="presParOf" srcId="{641B37D0-D637-CD4E-A931-E050060038D1}" destId="{FA45097A-4011-5544-885A-9AF20C040589}" srcOrd="3" destOrd="0" presId="urn:microsoft.com/office/officeart/2005/8/layout/orgChart1"/>
    <dgm:cxn modelId="{EA3DA507-BE74-ED42-8E5B-18E7C8EFD5E1}" type="presParOf" srcId="{FA45097A-4011-5544-885A-9AF20C040589}" destId="{32B8E216-5E38-5C47-A4C2-1C2372FF031D}" srcOrd="0" destOrd="0" presId="urn:microsoft.com/office/officeart/2005/8/layout/orgChart1"/>
    <dgm:cxn modelId="{82990B17-DF56-6E43-A0B7-EA2ED256A81C}" type="presParOf" srcId="{32B8E216-5E38-5C47-A4C2-1C2372FF031D}" destId="{1568F407-FF6E-8041-8D5F-68EE089DAF68}" srcOrd="0" destOrd="0" presId="urn:microsoft.com/office/officeart/2005/8/layout/orgChart1"/>
    <dgm:cxn modelId="{7F672337-196E-8A47-A22A-F7E97624B03B}" type="presParOf" srcId="{32B8E216-5E38-5C47-A4C2-1C2372FF031D}" destId="{FA8AD8A0-8F82-F145-B60B-7E7CF2A6C0CA}" srcOrd="1" destOrd="0" presId="urn:microsoft.com/office/officeart/2005/8/layout/orgChart1"/>
    <dgm:cxn modelId="{8B434E2F-87B5-9144-8DD5-02822E40D6A1}" type="presParOf" srcId="{FA45097A-4011-5544-885A-9AF20C040589}" destId="{4566E597-9624-F448-BFB6-367B52942CA7}" srcOrd="1" destOrd="0" presId="urn:microsoft.com/office/officeart/2005/8/layout/orgChart1"/>
    <dgm:cxn modelId="{D84AB565-AFAD-434B-BE2E-A1C3CEC8DE27}" type="presParOf" srcId="{FA45097A-4011-5544-885A-9AF20C040589}" destId="{AF3358E5-907E-1342-AC50-4FBF3496E7A1}" srcOrd="2" destOrd="0" presId="urn:microsoft.com/office/officeart/2005/8/layout/orgChart1"/>
    <dgm:cxn modelId="{0466D131-FC86-E54B-A253-D9857D738FF4}" type="presParOf" srcId="{641B37D0-D637-CD4E-A931-E050060038D1}" destId="{A76B02C0-B330-E349-8C14-8AD0DACB9FA2}" srcOrd="4" destOrd="0" presId="urn:microsoft.com/office/officeart/2005/8/layout/orgChart1"/>
    <dgm:cxn modelId="{D0CE748F-9F73-BE47-B1AA-70DA1959ADFB}" type="presParOf" srcId="{641B37D0-D637-CD4E-A931-E050060038D1}" destId="{8189A612-D4AE-5945-9A20-9BEE00F98DF2}" srcOrd="5" destOrd="0" presId="urn:microsoft.com/office/officeart/2005/8/layout/orgChart1"/>
    <dgm:cxn modelId="{7D258CFD-7982-2942-B02F-8DD4758EDDA8}" type="presParOf" srcId="{8189A612-D4AE-5945-9A20-9BEE00F98DF2}" destId="{E87C708F-F49D-C843-A123-2186F1A667CB}" srcOrd="0" destOrd="0" presId="urn:microsoft.com/office/officeart/2005/8/layout/orgChart1"/>
    <dgm:cxn modelId="{74A9C8AF-A34E-124A-8A95-8704CC381685}" type="presParOf" srcId="{E87C708F-F49D-C843-A123-2186F1A667CB}" destId="{6430E160-EE29-5D4A-92FE-B0F94CB386F1}" srcOrd="0" destOrd="0" presId="urn:microsoft.com/office/officeart/2005/8/layout/orgChart1"/>
    <dgm:cxn modelId="{F872C01F-A19A-EE47-AF35-86F28FE9B072}" type="presParOf" srcId="{E87C708F-F49D-C843-A123-2186F1A667CB}" destId="{1B58492D-FE5A-FF46-9ADD-03B249E174F2}" srcOrd="1" destOrd="0" presId="urn:microsoft.com/office/officeart/2005/8/layout/orgChart1"/>
    <dgm:cxn modelId="{5CE46469-D761-544A-9130-6F0B814FE6EF}" type="presParOf" srcId="{8189A612-D4AE-5945-9A20-9BEE00F98DF2}" destId="{0FB956DA-2F9C-4A4E-9F31-71F7CC1D1026}" srcOrd="1" destOrd="0" presId="urn:microsoft.com/office/officeart/2005/8/layout/orgChart1"/>
    <dgm:cxn modelId="{898F1A8C-14F5-D54A-BA57-138E409E4970}" type="presParOf" srcId="{8189A612-D4AE-5945-9A20-9BEE00F98DF2}" destId="{B7AFF9AA-1580-7F4C-B5DF-27E468283929}" srcOrd="2" destOrd="0" presId="urn:microsoft.com/office/officeart/2005/8/layout/orgChart1"/>
    <dgm:cxn modelId="{92F9F1FD-BFB7-7B46-9C4B-9909F13BEE81}" type="presParOf" srcId="{641B37D0-D637-CD4E-A931-E050060038D1}" destId="{64DE4461-80DC-5146-A87C-FF9F78C183A3}" srcOrd="6" destOrd="0" presId="urn:microsoft.com/office/officeart/2005/8/layout/orgChart1"/>
    <dgm:cxn modelId="{D3F9896B-04C1-1F46-B7A6-739C1870241E}" type="presParOf" srcId="{641B37D0-D637-CD4E-A931-E050060038D1}" destId="{0B34E838-9BFB-8141-B47F-2E0DB93C56F3}" srcOrd="7" destOrd="0" presId="urn:microsoft.com/office/officeart/2005/8/layout/orgChart1"/>
    <dgm:cxn modelId="{40B41CD7-6231-DD4E-9B3F-79F4FB397AFC}" type="presParOf" srcId="{0B34E838-9BFB-8141-B47F-2E0DB93C56F3}" destId="{B764DFF3-2EED-1E49-9578-6BED1C7EA552}" srcOrd="0" destOrd="0" presId="urn:microsoft.com/office/officeart/2005/8/layout/orgChart1"/>
    <dgm:cxn modelId="{2EDDD84D-00FA-3B4F-9846-B9B49A83BDB4}" type="presParOf" srcId="{B764DFF3-2EED-1E49-9578-6BED1C7EA552}" destId="{ABC1B5AD-B230-EA4D-935F-E2AA92E5201C}" srcOrd="0" destOrd="0" presId="urn:microsoft.com/office/officeart/2005/8/layout/orgChart1"/>
    <dgm:cxn modelId="{D481AF60-AD43-914E-A6D4-6D2AD1DEBDA1}" type="presParOf" srcId="{B764DFF3-2EED-1E49-9578-6BED1C7EA552}" destId="{B85403D8-7F2B-ED43-A118-93178D63C9A5}" srcOrd="1" destOrd="0" presId="urn:microsoft.com/office/officeart/2005/8/layout/orgChart1"/>
    <dgm:cxn modelId="{3A32911C-0441-754D-BEA9-7CCA8E10B32C}" type="presParOf" srcId="{0B34E838-9BFB-8141-B47F-2E0DB93C56F3}" destId="{AE50B869-3C1B-5549-A00B-C47F26A0B27A}" srcOrd="1" destOrd="0" presId="urn:microsoft.com/office/officeart/2005/8/layout/orgChart1"/>
    <dgm:cxn modelId="{1181F8BC-CB17-594E-8A5F-65357F5CC3D9}" type="presParOf" srcId="{0B34E838-9BFB-8141-B47F-2E0DB93C56F3}" destId="{E3B2E468-EC37-3A43-BF5A-369868687962}" srcOrd="2" destOrd="0" presId="urn:microsoft.com/office/officeart/2005/8/layout/orgChart1"/>
    <dgm:cxn modelId="{3E9E9899-A99C-A64D-9027-26184EF85FEB}" type="presParOf" srcId="{641B37D0-D637-CD4E-A931-E050060038D1}" destId="{5B408777-84D6-BE4A-99ED-BAE27D9C2A49}" srcOrd="8" destOrd="0" presId="urn:microsoft.com/office/officeart/2005/8/layout/orgChart1"/>
    <dgm:cxn modelId="{70D8863F-848B-4F4F-A0A7-66B8B329C4DB}" type="presParOf" srcId="{641B37D0-D637-CD4E-A931-E050060038D1}" destId="{58BE0A98-6F46-4A47-A913-09A61D7DD3E9}" srcOrd="9" destOrd="0" presId="urn:microsoft.com/office/officeart/2005/8/layout/orgChart1"/>
    <dgm:cxn modelId="{70C3AD0B-7E62-B741-AFBD-06EACAE521A1}" type="presParOf" srcId="{58BE0A98-6F46-4A47-A913-09A61D7DD3E9}" destId="{DCA56090-A117-9048-8D39-A7D88488794E}" srcOrd="0" destOrd="0" presId="urn:microsoft.com/office/officeart/2005/8/layout/orgChart1"/>
    <dgm:cxn modelId="{EA338C4C-F0B3-A943-9816-8E799066FE5C}" type="presParOf" srcId="{DCA56090-A117-9048-8D39-A7D88488794E}" destId="{7A859C12-404B-9940-8325-0A80C1B186CD}" srcOrd="0" destOrd="0" presId="urn:microsoft.com/office/officeart/2005/8/layout/orgChart1"/>
    <dgm:cxn modelId="{5F7A8B12-B134-0748-AB8F-99B3AC2DB978}" type="presParOf" srcId="{DCA56090-A117-9048-8D39-A7D88488794E}" destId="{000A700B-F3BE-774E-BE11-0700A4188815}" srcOrd="1" destOrd="0" presId="urn:microsoft.com/office/officeart/2005/8/layout/orgChart1"/>
    <dgm:cxn modelId="{BC6C0A36-F11C-5F41-968E-E0CE1EF5DD80}" type="presParOf" srcId="{58BE0A98-6F46-4A47-A913-09A61D7DD3E9}" destId="{3A497BB7-7137-0C48-B236-A3D00EDFBCC2}" srcOrd="1" destOrd="0" presId="urn:microsoft.com/office/officeart/2005/8/layout/orgChart1"/>
    <dgm:cxn modelId="{8151453F-03EA-AB40-8B76-236A4A7675D5}" type="presParOf" srcId="{58BE0A98-6F46-4A47-A913-09A61D7DD3E9}" destId="{8E4ED38F-D350-7444-B542-26519CE415A0}" srcOrd="2" destOrd="0" presId="urn:microsoft.com/office/officeart/2005/8/layout/orgChart1"/>
    <dgm:cxn modelId="{DAFCE67A-AFB8-D847-99EE-BEDBC4A0C72E}" type="presParOf" srcId="{641B37D0-D637-CD4E-A931-E050060038D1}" destId="{37366100-B4BF-D94A-8775-04A2D1E81D44}" srcOrd="10" destOrd="0" presId="urn:microsoft.com/office/officeart/2005/8/layout/orgChart1"/>
    <dgm:cxn modelId="{BF22029E-13E1-8943-B0AE-48839C2147C9}" type="presParOf" srcId="{641B37D0-D637-CD4E-A931-E050060038D1}" destId="{368090F3-C6C5-C548-AC6F-283020B8B973}" srcOrd="11" destOrd="0" presId="urn:microsoft.com/office/officeart/2005/8/layout/orgChart1"/>
    <dgm:cxn modelId="{04630819-EA0F-0B45-A0DD-014BC350130B}" type="presParOf" srcId="{368090F3-C6C5-C548-AC6F-283020B8B973}" destId="{2FD7A093-DC56-4E41-93F9-3CAC43F87AB9}" srcOrd="0" destOrd="0" presId="urn:microsoft.com/office/officeart/2005/8/layout/orgChart1"/>
    <dgm:cxn modelId="{C7A029D9-3014-5947-A271-A0B6D21A3476}" type="presParOf" srcId="{2FD7A093-DC56-4E41-93F9-3CAC43F87AB9}" destId="{F1C90A5F-DEF6-D74E-B929-6CA4A1A46E50}" srcOrd="0" destOrd="0" presId="urn:microsoft.com/office/officeart/2005/8/layout/orgChart1"/>
    <dgm:cxn modelId="{9A085704-F771-2140-8E5B-B9788EAE95D0}" type="presParOf" srcId="{2FD7A093-DC56-4E41-93F9-3CAC43F87AB9}" destId="{6021EC21-B8A0-AC4D-B778-08FED5D94C25}" srcOrd="1" destOrd="0" presId="urn:microsoft.com/office/officeart/2005/8/layout/orgChart1"/>
    <dgm:cxn modelId="{5C9E39D3-F662-5746-AD29-5531BCF408E0}" type="presParOf" srcId="{368090F3-C6C5-C548-AC6F-283020B8B973}" destId="{96DED52E-E479-2840-8844-A8FA08BD3587}" srcOrd="1" destOrd="0" presId="urn:microsoft.com/office/officeart/2005/8/layout/orgChart1"/>
    <dgm:cxn modelId="{C3456D86-1140-3A46-8E75-56D0F3E44128}" type="presParOf" srcId="{368090F3-C6C5-C548-AC6F-283020B8B973}" destId="{A43EA046-8E1D-EB40-9488-6902DF5D6A19}" srcOrd="2" destOrd="0" presId="urn:microsoft.com/office/officeart/2005/8/layout/orgChart1"/>
    <dgm:cxn modelId="{383CE3FE-D550-9143-B53D-DBE948EE276B}" type="presParOf" srcId="{641B37D0-D637-CD4E-A931-E050060038D1}" destId="{BF674E3C-7A91-AC49-B7DE-280515D550E0}" srcOrd="12" destOrd="0" presId="urn:microsoft.com/office/officeart/2005/8/layout/orgChart1"/>
    <dgm:cxn modelId="{C3325A4C-8EEF-BE42-9F2F-D463CF994B83}" type="presParOf" srcId="{641B37D0-D637-CD4E-A931-E050060038D1}" destId="{30F6ACB5-4A83-2441-B4FB-5D8B93F04337}" srcOrd="13" destOrd="0" presId="urn:microsoft.com/office/officeart/2005/8/layout/orgChart1"/>
    <dgm:cxn modelId="{83AEB3ED-9850-8247-978F-C07D933A02E5}" type="presParOf" srcId="{30F6ACB5-4A83-2441-B4FB-5D8B93F04337}" destId="{A144107E-ED5C-AC4A-AB0D-DC82EA472A5F}" srcOrd="0" destOrd="0" presId="urn:microsoft.com/office/officeart/2005/8/layout/orgChart1"/>
    <dgm:cxn modelId="{24002D08-3757-5C4F-98C9-F0F2EA8EEAF0}" type="presParOf" srcId="{A144107E-ED5C-AC4A-AB0D-DC82EA472A5F}" destId="{15FAAF24-FC5A-9F44-AF5A-C7FE11D1A8FB}" srcOrd="0" destOrd="0" presId="urn:microsoft.com/office/officeart/2005/8/layout/orgChart1"/>
    <dgm:cxn modelId="{9F7E6B7A-59D3-3041-9E5D-0C4311E03456}" type="presParOf" srcId="{A144107E-ED5C-AC4A-AB0D-DC82EA472A5F}" destId="{8755FE8C-73A5-4949-90CA-FBCF61E63427}" srcOrd="1" destOrd="0" presId="urn:microsoft.com/office/officeart/2005/8/layout/orgChart1"/>
    <dgm:cxn modelId="{7610AE67-1D4F-F34D-996A-D1A8642E299A}" type="presParOf" srcId="{30F6ACB5-4A83-2441-B4FB-5D8B93F04337}" destId="{E35936BC-DB43-5A49-BFC8-5207E81ED744}" srcOrd="1" destOrd="0" presId="urn:microsoft.com/office/officeart/2005/8/layout/orgChart1"/>
    <dgm:cxn modelId="{AE394C81-3DC6-C34F-93E1-258C4C516289}" type="presParOf" srcId="{30F6ACB5-4A83-2441-B4FB-5D8B93F04337}" destId="{4CE6A54D-31FD-C24B-A9BC-7827180618D8}" srcOrd="2" destOrd="0" presId="urn:microsoft.com/office/officeart/2005/8/layout/orgChart1"/>
    <dgm:cxn modelId="{C2B25CE7-75E8-F74D-91D9-D082A1C283B9}" type="presParOf" srcId="{641B37D0-D637-CD4E-A931-E050060038D1}" destId="{0F21814D-2FE1-2C4A-AD38-3F841E22DEA8}" srcOrd="14" destOrd="0" presId="urn:microsoft.com/office/officeart/2005/8/layout/orgChart1"/>
    <dgm:cxn modelId="{A251770D-7CBC-4D46-B1DB-F29D95352A9C}" type="presParOf" srcId="{641B37D0-D637-CD4E-A931-E050060038D1}" destId="{7AAC43BC-1FAB-4D42-8DCB-B46B62C3BB4B}" srcOrd="15" destOrd="0" presId="urn:microsoft.com/office/officeart/2005/8/layout/orgChart1"/>
    <dgm:cxn modelId="{3DA49ED7-E49D-EB43-829E-F903E916CE3F}" type="presParOf" srcId="{7AAC43BC-1FAB-4D42-8DCB-B46B62C3BB4B}" destId="{E29E71EF-9E95-FC48-B26A-8471ADE5AC33}" srcOrd="0" destOrd="0" presId="urn:microsoft.com/office/officeart/2005/8/layout/orgChart1"/>
    <dgm:cxn modelId="{45FAC08E-FC1A-354B-BEC7-2AA366C7CB19}" type="presParOf" srcId="{E29E71EF-9E95-FC48-B26A-8471ADE5AC33}" destId="{6697A020-F353-6044-AE5D-6AC8F9AF1EA9}" srcOrd="0" destOrd="0" presId="urn:microsoft.com/office/officeart/2005/8/layout/orgChart1"/>
    <dgm:cxn modelId="{94FBB16B-E6C8-374C-B6C0-42CF02DB9463}" type="presParOf" srcId="{E29E71EF-9E95-FC48-B26A-8471ADE5AC33}" destId="{932BFD7C-B57D-AB4E-899E-565D321F31EA}" srcOrd="1" destOrd="0" presId="urn:microsoft.com/office/officeart/2005/8/layout/orgChart1"/>
    <dgm:cxn modelId="{D1625558-1006-FA40-B3CF-36DBDDD44CA8}" type="presParOf" srcId="{7AAC43BC-1FAB-4D42-8DCB-B46B62C3BB4B}" destId="{612EF33D-F9EB-F447-8735-782D6E7390EC}" srcOrd="1" destOrd="0" presId="urn:microsoft.com/office/officeart/2005/8/layout/orgChart1"/>
    <dgm:cxn modelId="{5FA03437-120F-3644-886D-F71800A69F63}" type="presParOf" srcId="{7AAC43BC-1FAB-4D42-8DCB-B46B62C3BB4B}" destId="{664B3790-FE2A-EA4D-9AF2-3D537ACC914D}" srcOrd="2" destOrd="0" presId="urn:microsoft.com/office/officeart/2005/8/layout/orgChart1"/>
    <dgm:cxn modelId="{BCE1E37C-2FD7-2442-A1DF-578F314D2A63}" type="presParOf" srcId="{641B37D0-D637-CD4E-A931-E050060038D1}" destId="{2C1E31F2-E83A-A549-BE01-CA75F4E1FF3B}" srcOrd="16" destOrd="0" presId="urn:microsoft.com/office/officeart/2005/8/layout/orgChart1"/>
    <dgm:cxn modelId="{05061608-CFFC-C044-9473-702F6F6EEE5A}" type="presParOf" srcId="{641B37D0-D637-CD4E-A931-E050060038D1}" destId="{0F6B6A4F-55CF-B842-9102-6FE1C538570B}" srcOrd="17" destOrd="0" presId="urn:microsoft.com/office/officeart/2005/8/layout/orgChart1"/>
    <dgm:cxn modelId="{DE68B9E2-97F6-314F-BEFA-264538CEB22E}" type="presParOf" srcId="{0F6B6A4F-55CF-B842-9102-6FE1C538570B}" destId="{5A835356-42A2-FB47-A3DE-2424EB353574}" srcOrd="0" destOrd="0" presId="urn:microsoft.com/office/officeart/2005/8/layout/orgChart1"/>
    <dgm:cxn modelId="{FCBD00F0-1596-1F4D-8F99-C517C30B3152}" type="presParOf" srcId="{5A835356-42A2-FB47-A3DE-2424EB353574}" destId="{D111BB20-7588-3049-8C19-1156335CA359}" srcOrd="0" destOrd="0" presId="urn:microsoft.com/office/officeart/2005/8/layout/orgChart1"/>
    <dgm:cxn modelId="{272F4D1D-29F0-994C-A1A7-444DE395C9A9}" type="presParOf" srcId="{5A835356-42A2-FB47-A3DE-2424EB353574}" destId="{C18177C3-62A7-3E40-8901-6FC3B22F3969}" srcOrd="1" destOrd="0" presId="urn:microsoft.com/office/officeart/2005/8/layout/orgChart1"/>
    <dgm:cxn modelId="{0D7EE315-3F12-824C-80F8-536D39A7540C}" type="presParOf" srcId="{0F6B6A4F-55CF-B842-9102-6FE1C538570B}" destId="{B688D6C7-D371-9045-BCE2-99B1C7C47F3E}" srcOrd="1" destOrd="0" presId="urn:microsoft.com/office/officeart/2005/8/layout/orgChart1"/>
    <dgm:cxn modelId="{2E3F0A53-C375-1849-ACE8-0C7426380400}" type="presParOf" srcId="{0F6B6A4F-55CF-B842-9102-6FE1C538570B}" destId="{713B8700-88E4-8E48-9162-7060C19775A9}" srcOrd="2" destOrd="0" presId="urn:microsoft.com/office/officeart/2005/8/layout/orgChart1"/>
    <dgm:cxn modelId="{40B67D16-B93E-1841-BA96-03E2E99A7B91}" type="presParOf" srcId="{641B37D0-D637-CD4E-A931-E050060038D1}" destId="{82B84D92-D213-8647-87AF-9B2EACE92D8A}" srcOrd="18" destOrd="0" presId="urn:microsoft.com/office/officeart/2005/8/layout/orgChart1"/>
    <dgm:cxn modelId="{6F00C919-7CBA-3945-B638-6636C48B78F8}" type="presParOf" srcId="{641B37D0-D637-CD4E-A931-E050060038D1}" destId="{8458FFEF-FB96-724B-AD3D-C050785F9074}" srcOrd="19" destOrd="0" presId="urn:microsoft.com/office/officeart/2005/8/layout/orgChart1"/>
    <dgm:cxn modelId="{D57C3841-CC0C-414B-8AD0-AB8ABDB0BF63}" type="presParOf" srcId="{8458FFEF-FB96-724B-AD3D-C050785F9074}" destId="{C18A3CB0-5F10-5043-91BA-EA59106E2673}" srcOrd="0" destOrd="0" presId="urn:microsoft.com/office/officeart/2005/8/layout/orgChart1"/>
    <dgm:cxn modelId="{2D2F7A89-B587-E44E-9AFA-3B3C86D61FA4}" type="presParOf" srcId="{C18A3CB0-5F10-5043-91BA-EA59106E2673}" destId="{E49F8E2F-6783-FE4C-B9B0-0DBC90521A71}" srcOrd="0" destOrd="0" presId="urn:microsoft.com/office/officeart/2005/8/layout/orgChart1"/>
    <dgm:cxn modelId="{A6FA8ACB-57EA-CF4A-9FC9-C2F2E73D81F1}" type="presParOf" srcId="{C18A3CB0-5F10-5043-91BA-EA59106E2673}" destId="{F73A023F-789D-4748-97BD-A8E9D47C863A}" srcOrd="1" destOrd="0" presId="urn:microsoft.com/office/officeart/2005/8/layout/orgChart1"/>
    <dgm:cxn modelId="{9C446A94-CA4D-5B41-B1A2-70ABCE36963D}" type="presParOf" srcId="{8458FFEF-FB96-724B-AD3D-C050785F9074}" destId="{B7E97F7E-053C-7D4E-BD4D-2ED87698B657}" srcOrd="1" destOrd="0" presId="urn:microsoft.com/office/officeart/2005/8/layout/orgChart1"/>
    <dgm:cxn modelId="{B188E5B8-0BD8-8747-81A6-BDF647A646BC}" type="presParOf" srcId="{8458FFEF-FB96-724B-AD3D-C050785F9074}" destId="{A2DC20C4-658A-F049-A177-F8C9D5045E9E}" srcOrd="2" destOrd="0" presId="urn:microsoft.com/office/officeart/2005/8/layout/orgChart1"/>
    <dgm:cxn modelId="{C77AAD6A-03E3-AA41-803D-EDFB8390E77C}" type="presParOf" srcId="{8C5EB65D-806B-0E41-916F-576107B95D04}" destId="{D53B6F28-28A6-1D4E-AE14-FDFA850D5EA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B84D92-D213-8647-87AF-9B2EACE92D8A}">
      <dsp:nvSpPr>
        <dsp:cNvPr id="0" name=""/>
        <dsp:cNvSpPr/>
      </dsp:nvSpPr>
      <dsp:spPr>
        <a:xfrm>
          <a:off x="4394903" y="1421229"/>
          <a:ext cx="4029775" cy="9880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0391"/>
              </a:lnTo>
              <a:lnTo>
                <a:pt x="4029775" y="910391"/>
              </a:lnTo>
              <a:lnTo>
                <a:pt x="4029775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1E31F2-E83A-A549-BE01-CA75F4E1FF3B}">
      <dsp:nvSpPr>
        <dsp:cNvPr id="0" name=""/>
        <dsp:cNvSpPr/>
      </dsp:nvSpPr>
      <dsp:spPr>
        <a:xfrm>
          <a:off x="4394903" y="1421229"/>
          <a:ext cx="3163606" cy="9880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0391"/>
              </a:lnTo>
              <a:lnTo>
                <a:pt x="3163606" y="910391"/>
              </a:lnTo>
              <a:lnTo>
                <a:pt x="3163606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21814D-2FE1-2C4A-AD38-3F841E22DEA8}">
      <dsp:nvSpPr>
        <dsp:cNvPr id="0" name=""/>
        <dsp:cNvSpPr/>
      </dsp:nvSpPr>
      <dsp:spPr>
        <a:xfrm>
          <a:off x="4394903" y="1421229"/>
          <a:ext cx="2249263" cy="9880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0391"/>
              </a:lnTo>
              <a:lnTo>
                <a:pt x="2249263" y="910391"/>
              </a:lnTo>
              <a:lnTo>
                <a:pt x="2249263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674E3C-7A91-AC49-B7DE-280515D550E0}">
      <dsp:nvSpPr>
        <dsp:cNvPr id="0" name=""/>
        <dsp:cNvSpPr/>
      </dsp:nvSpPr>
      <dsp:spPr>
        <a:xfrm>
          <a:off x="4394903" y="1421229"/>
          <a:ext cx="1354594" cy="9880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0391"/>
              </a:lnTo>
              <a:lnTo>
                <a:pt x="1354594" y="910391"/>
              </a:lnTo>
              <a:lnTo>
                <a:pt x="1354594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366100-B4BF-D94A-8775-04A2D1E81D44}">
      <dsp:nvSpPr>
        <dsp:cNvPr id="0" name=""/>
        <dsp:cNvSpPr/>
      </dsp:nvSpPr>
      <dsp:spPr>
        <a:xfrm>
          <a:off x="4394903" y="1421229"/>
          <a:ext cx="449618" cy="988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0439"/>
              </a:lnTo>
              <a:lnTo>
                <a:pt x="449618" y="910439"/>
              </a:lnTo>
              <a:lnTo>
                <a:pt x="449618" y="988076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408777-84D6-BE4A-99ED-BAE27D9C2A49}">
      <dsp:nvSpPr>
        <dsp:cNvPr id="0" name=""/>
        <dsp:cNvSpPr/>
      </dsp:nvSpPr>
      <dsp:spPr>
        <a:xfrm>
          <a:off x="3942452" y="1421229"/>
          <a:ext cx="452450" cy="988028"/>
        </a:xfrm>
        <a:custGeom>
          <a:avLst/>
          <a:gdLst/>
          <a:ahLst/>
          <a:cxnLst/>
          <a:rect l="0" t="0" r="0" b="0"/>
          <a:pathLst>
            <a:path>
              <a:moveTo>
                <a:pt x="452450" y="0"/>
              </a:moveTo>
              <a:lnTo>
                <a:pt x="452450" y="910391"/>
              </a:lnTo>
              <a:lnTo>
                <a:pt x="0" y="910391"/>
              </a:lnTo>
              <a:lnTo>
                <a:pt x="0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DE4461-80DC-5146-A87C-FF9F78C183A3}">
      <dsp:nvSpPr>
        <dsp:cNvPr id="0" name=""/>
        <dsp:cNvSpPr/>
      </dsp:nvSpPr>
      <dsp:spPr>
        <a:xfrm>
          <a:off x="3065493" y="1421229"/>
          <a:ext cx="1329410" cy="988028"/>
        </a:xfrm>
        <a:custGeom>
          <a:avLst/>
          <a:gdLst/>
          <a:ahLst/>
          <a:cxnLst/>
          <a:rect l="0" t="0" r="0" b="0"/>
          <a:pathLst>
            <a:path>
              <a:moveTo>
                <a:pt x="1329410" y="0"/>
              </a:moveTo>
              <a:lnTo>
                <a:pt x="1329410" y="910391"/>
              </a:lnTo>
              <a:lnTo>
                <a:pt x="0" y="910391"/>
              </a:lnTo>
              <a:lnTo>
                <a:pt x="0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6B02C0-B330-E349-8C14-8AD0DACB9FA2}">
      <dsp:nvSpPr>
        <dsp:cNvPr id="0" name=""/>
        <dsp:cNvSpPr/>
      </dsp:nvSpPr>
      <dsp:spPr>
        <a:xfrm>
          <a:off x="2160517" y="1421229"/>
          <a:ext cx="2234386" cy="988039"/>
        </a:xfrm>
        <a:custGeom>
          <a:avLst/>
          <a:gdLst/>
          <a:ahLst/>
          <a:cxnLst/>
          <a:rect l="0" t="0" r="0" b="0"/>
          <a:pathLst>
            <a:path>
              <a:moveTo>
                <a:pt x="2234386" y="0"/>
              </a:moveTo>
              <a:lnTo>
                <a:pt x="2234386" y="910402"/>
              </a:lnTo>
              <a:lnTo>
                <a:pt x="0" y="910402"/>
              </a:lnTo>
              <a:lnTo>
                <a:pt x="0" y="988039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F6D84CC-6844-B54A-8AE3-48EC8A9EEB3B}">
      <dsp:nvSpPr>
        <dsp:cNvPr id="0" name=""/>
        <dsp:cNvSpPr/>
      </dsp:nvSpPr>
      <dsp:spPr>
        <a:xfrm>
          <a:off x="1265848" y="1421229"/>
          <a:ext cx="3129054" cy="988028"/>
        </a:xfrm>
        <a:custGeom>
          <a:avLst/>
          <a:gdLst/>
          <a:ahLst/>
          <a:cxnLst/>
          <a:rect l="0" t="0" r="0" b="0"/>
          <a:pathLst>
            <a:path>
              <a:moveTo>
                <a:pt x="3129054" y="0"/>
              </a:moveTo>
              <a:lnTo>
                <a:pt x="3129054" y="910391"/>
              </a:lnTo>
              <a:lnTo>
                <a:pt x="0" y="910391"/>
              </a:lnTo>
              <a:lnTo>
                <a:pt x="0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B47427-715D-4F48-83B9-199FAC7DC5D2}">
      <dsp:nvSpPr>
        <dsp:cNvPr id="0" name=""/>
        <dsp:cNvSpPr/>
      </dsp:nvSpPr>
      <dsp:spPr>
        <a:xfrm>
          <a:off x="369701" y="1421229"/>
          <a:ext cx="4025202" cy="988028"/>
        </a:xfrm>
        <a:custGeom>
          <a:avLst/>
          <a:gdLst/>
          <a:ahLst/>
          <a:cxnLst/>
          <a:rect l="0" t="0" r="0" b="0"/>
          <a:pathLst>
            <a:path>
              <a:moveTo>
                <a:pt x="4025202" y="0"/>
              </a:moveTo>
              <a:lnTo>
                <a:pt x="4025202" y="910391"/>
              </a:lnTo>
              <a:lnTo>
                <a:pt x="0" y="910391"/>
              </a:lnTo>
              <a:lnTo>
                <a:pt x="0" y="988028"/>
              </a:lnTo>
            </a:path>
          </a:pathLst>
        </a:custGeom>
        <a:noFill/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3AB53E-F52D-7E4E-AA0D-F302B26F145A}">
      <dsp:nvSpPr>
        <dsp:cNvPr id="0" name=""/>
        <dsp:cNvSpPr/>
      </dsp:nvSpPr>
      <dsp:spPr>
        <a:xfrm>
          <a:off x="3759090" y="1051531"/>
          <a:ext cx="1271627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sitemap</a:t>
          </a:r>
          <a:endParaRPr lang="zh-TW" altLang="en-US" sz="1400" b="1" kern="1200" dirty="0">
            <a:solidFill>
              <a:schemeClr val="tx1"/>
            </a:solidFill>
            <a:latin typeface="Microsoft JhengHei" panose="020B0604030504040204" pitchFamily="34" charset="-120"/>
            <a:ea typeface="Microsoft JhengHei" panose="020B0604030504040204" pitchFamily="34" charset="-120"/>
          </a:endParaRPr>
        </a:p>
      </dsp:txBody>
      <dsp:txXfrm>
        <a:off x="3759090" y="1051531"/>
        <a:ext cx="1271627" cy="369697"/>
      </dsp:txXfrm>
    </dsp:sp>
    <dsp:sp modelId="{0C319EEA-48F9-C145-9A59-40B640A695F8}">
      <dsp:nvSpPr>
        <dsp:cNvPr id="0" name=""/>
        <dsp:cNvSpPr/>
      </dsp:nvSpPr>
      <dsp:spPr>
        <a:xfrm>
          <a:off x="4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首頁</a:t>
          </a:r>
        </a:p>
      </dsp:txBody>
      <dsp:txXfrm>
        <a:off x="4" y="2409257"/>
        <a:ext cx="739395" cy="369697"/>
      </dsp:txXfrm>
    </dsp:sp>
    <dsp:sp modelId="{1568F407-FF6E-8041-8D5F-68EE089DAF68}">
      <dsp:nvSpPr>
        <dsp:cNvPr id="0" name=""/>
        <dsp:cNvSpPr/>
      </dsp:nvSpPr>
      <dsp:spPr>
        <a:xfrm>
          <a:off x="896151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店家資訊</a:t>
          </a:r>
        </a:p>
      </dsp:txBody>
      <dsp:txXfrm>
        <a:off x="896151" y="2409257"/>
        <a:ext cx="739395" cy="369697"/>
      </dsp:txXfrm>
    </dsp:sp>
    <dsp:sp modelId="{6430E160-EE29-5D4A-92FE-B0F94CB386F1}">
      <dsp:nvSpPr>
        <dsp:cNvPr id="0" name=""/>
        <dsp:cNvSpPr/>
      </dsp:nvSpPr>
      <dsp:spPr>
        <a:xfrm>
          <a:off x="1790819" y="2409268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商品</a:t>
          </a:r>
        </a:p>
      </dsp:txBody>
      <dsp:txXfrm>
        <a:off x="1790819" y="2409268"/>
        <a:ext cx="739395" cy="369697"/>
      </dsp:txXfrm>
    </dsp:sp>
    <dsp:sp modelId="{ABC1B5AD-B230-EA4D-935F-E2AA92E5201C}">
      <dsp:nvSpPr>
        <dsp:cNvPr id="0" name=""/>
        <dsp:cNvSpPr/>
      </dsp:nvSpPr>
      <dsp:spPr>
        <a:xfrm>
          <a:off x="2695795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點餐</a:t>
          </a:r>
        </a:p>
      </dsp:txBody>
      <dsp:txXfrm>
        <a:off x="2695795" y="2409257"/>
        <a:ext cx="739395" cy="369697"/>
      </dsp:txXfrm>
    </dsp:sp>
    <dsp:sp modelId="{7A859C12-404B-9940-8325-0A80C1B186CD}">
      <dsp:nvSpPr>
        <dsp:cNvPr id="0" name=""/>
        <dsp:cNvSpPr/>
      </dsp:nvSpPr>
      <dsp:spPr>
        <a:xfrm>
          <a:off x="3572755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訂位</a:t>
          </a:r>
        </a:p>
      </dsp:txBody>
      <dsp:txXfrm>
        <a:off x="3572755" y="2409257"/>
        <a:ext cx="739395" cy="369697"/>
      </dsp:txXfrm>
    </dsp:sp>
    <dsp:sp modelId="{F1C90A5F-DEF6-D74E-B929-6CA4A1A46E50}">
      <dsp:nvSpPr>
        <dsp:cNvPr id="0" name=""/>
        <dsp:cNvSpPr/>
      </dsp:nvSpPr>
      <dsp:spPr>
        <a:xfrm>
          <a:off x="4474825" y="2409305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課程</a:t>
          </a:r>
        </a:p>
      </dsp:txBody>
      <dsp:txXfrm>
        <a:off x="4474825" y="2409305"/>
        <a:ext cx="739395" cy="369697"/>
      </dsp:txXfrm>
    </dsp:sp>
    <dsp:sp modelId="{15FAAF24-FC5A-9F44-AF5A-C7FE11D1A8FB}">
      <dsp:nvSpPr>
        <dsp:cNvPr id="0" name=""/>
        <dsp:cNvSpPr/>
      </dsp:nvSpPr>
      <dsp:spPr>
        <a:xfrm>
          <a:off x="5379800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分享牆</a:t>
          </a:r>
        </a:p>
      </dsp:txBody>
      <dsp:txXfrm>
        <a:off x="5379800" y="2409257"/>
        <a:ext cx="739395" cy="369697"/>
      </dsp:txXfrm>
    </dsp:sp>
    <dsp:sp modelId="{6697A020-F353-6044-AE5D-6AC8F9AF1EA9}">
      <dsp:nvSpPr>
        <dsp:cNvPr id="0" name=""/>
        <dsp:cNvSpPr/>
      </dsp:nvSpPr>
      <dsp:spPr>
        <a:xfrm>
          <a:off x="6274469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遊戲</a:t>
          </a:r>
        </a:p>
      </dsp:txBody>
      <dsp:txXfrm>
        <a:off x="6274469" y="2409257"/>
        <a:ext cx="739395" cy="369697"/>
      </dsp:txXfrm>
    </dsp:sp>
    <dsp:sp modelId="{D111BB20-7588-3049-8C19-1156335CA359}">
      <dsp:nvSpPr>
        <dsp:cNvPr id="0" name=""/>
        <dsp:cNvSpPr/>
      </dsp:nvSpPr>
      <dsp:spPr>
        <a:xfrm>
          <a:off x="7188812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客服</a:t>
          </a:r>
        </a:p>
      </dsp:txBody>
      <dsp:txXfrm>
        <a:off x="7188812" y="2409257"/>
        <a:ext cx="739395" cy="369697"/>
      </dsp:txXfrm>
    </dsp:sp>
    <dsp:sp modelId="{E49F8E2F-6783-FE4C-B9B0-0DBC90521A71}">
      <dsp:nvSpPr>
        <dsp:cNvPr id="0" name=""/>
        <dsp:cNvSpPr/>
      </dsp:nvSpPr>
      <dsp:spPr>
        <a:xfrm>
          <a:off x="8054981" y="2409257"/>
          <a:ext cx="739395" cy="369697"/>
        </a:xfrm>
        <a:prstGeom prst="rect">
          <a:avLst/>
        </a:prstGeom>
        <a:solidFill>
          <a:schemeClr val="tx2">
            <a:lumMod val="50000"/>
          </a:schemeClr>
        </a:solidFill>
        <a:ln w="25400" cap="flat" cmpd="sng" algn="ctr">
          <a:solidFill>
            <a:schemeClr val="tx2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400" b="1" kern="1200" dirty="0">
              <a:solidFill>
                <a:schemeClr val="tx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rPr>
            <a:t>購物車</a:t>
          </a:r>
        </a:p>
      </dsp:txBody>
      <dsp:txXfrm>
        <a:off x="8054981" y="2409257"/>
        <a:ext cx="739395" cy="369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png>
</file>

<file path=ppt/media/image2.png>
</file>

<file path=ppt/media/image3.png>
</file>

<file path=ppt/media/image4.jpg>
</file>

<file path=ppt/media/image5.jpe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8" name="Google Shape;1469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9" name="Google Shape;1469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2" name="Google Shape;16592;g893074c141_1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3" name="Google Shape;16593;g893074c141_1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19726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2" name="Google Shape;16592;g893074c141_1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3" name="Google Shape;16593;g893074c141_1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8378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2" name="Google Shape;16592;g893074c141_1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3" name="Google Shape;16593;g893074c141_1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0475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0" name="Google Shape;15180;xl_extra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1" name="Google Shape;15181;xl_extra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7" name="Google Shape;17587;g893074c141_1_36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8" name="Google Shape;17588;g893074c141_1_36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018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8" name="Google Shape;16028;g893074c141_1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9" name="Google Shape;16029;g893074c141_1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535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7" name="Google Shape;17167;g893074c141_1_3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8" name="Google Shape;17168;g893074c141_1_3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37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7" name="Google Shape;17167;g893074c141_1_3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8" name="Google Shape;17168;g893074c141_1_3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0355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1" name="Google Shape;17491;g893074c141_1_3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2" name="Google Shape;17492;g893074c141_1_3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87077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Google Shape;15186;g893074c141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Google Shape;15187;g893074c141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2" name="Google Shape;16592;g893074c141_1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3" name="Google Shape;16593;g893074c141_1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14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653" name="Google Shape;1653;p6"/>
          <p:cNvGrpSpPr/>
          <p:nvPr/>
        </p:nvGrpSpPr>
        <p:grpSpPr>
          <a:xfrm rot="-5400000" flipH="1">
            <a:off x="7903210" y="540476"/>
            <a:ext cx="1830221" cy="691747"/>
            <a:chOff x="3838450" y="2686475"/>
            <a:chExt cx="434175" cy="164100"/>
          </a:xfrm>
        </p:grpSpPr>
        <p:sp>
          <p:nvSpPr>
            <p:cNvPr id="1654" name="Google Shape;1654;p6"/>
            <p:cNvSpPr/>
            <p:nvPr/>
          </p:nvSpPr>
          <p:spPr>
            <a:xfrm>
              <a:off x="4133050" y="2834375"/>
              <a:ext cx="6400" cy="6225"/>
            </a:xfrm>
            <a:custGeom>
              <a:avLst/>
              <a:gdLst/>
              <a:ahLst/>
              <a:cxnLst/>
              <a:rect l="l" t="t" r="r" b="b"/>
              <a:pathLst>
                <a:path w="256" h="249" extrusionOk="0">
                  <a:moveTo>
                    <a:pt x="139" y="1"/>
                  </a:moveTo>
                  <a:cubicBezTo>
                    <a:pt x="124" y="1"/>
                    <a:pt x="111" y="5"/>
                    <a:pt x="103" y="13"/>
                  </a:cubicBezTo>
                  <a:cubicBezTo>
                    <a:pt x="33" y="30"/>
                    <a:pt x="0" y="100"/>
                    <a:pt x="17" y="166"/>
                  </a:cubicBezTo>
                  <a:cubicBezTo>
                    <a:pt x="33" y="203"/>
                    <a:pt x="49" y="236"/>
                    <a:pt x="70" y="236"/>
                  </a:cubicBezTo>
                  <a:cubicBezTo>
                    <a:pt x="87" y="244"/>
                    <a:pt x="103" y="248"/>
                    <a:pt x="118" y="248"/>
                  </a:cubicBezTo>
                  <a:cubicBezTo>
                    <a:pt x="132" y="248"/>
                    <a:pt x="144" y="244"/>
                    <a:pt x="153" y="236"/>
                  </a:cubicBezTo>
                  <a:cubicBezTo>
                    <a:pt x="223" y="219"/>
                    <a:pt x="256" y="149"/>
                    <a:pt x="239" y="79"/>
                  </a:cubicBezTo>
                  <a:cubicBezTo>
                    <a:pt x="239" y="63"/>
                    <a:pt x="223" y="30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6"/>
            <p:cNvSpPr/>
            <p:nvPr/>
          </p:nvSpPr>
          <p:spPr>
            <a:xfrm>
              <a:off x="4017075" y="2766450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34" y="34"/>
                    <a:pt x="1" y="100"/>
                    <a:pt x="17" y="170"/>
                  </a:cubicBezTo>
                  <a:cubicBezTo>
                    <a:pt x="29" y="221"/>
                    <a:pt x="61" y="253"/>
                    <a:pt x="104" y="253"/>
                  </a:cubicBezTo>
                  <a:cubicBezTo>
                    <a:pt x="119" y="253"/>
                    <a:pt x="136" y="249"/>
                    <a:pt x="153" y="240"/>
                  </a:cubicBezTo>
                  <a:cubicBezTo>
                    <a:pt x="207" y="219"/>
                    <a:pt x="256" y="153"/>
                    <a:pt x="240" y="83"/>
                  </a:cubicBezTo>
                  <a:cubicBezTo>
                    <a:pt x="223" y="67"/>
                    <a:pt x="223" y="50"/>
                    <a:pt x="207" y="34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6"/>
            <p:cNvSpPr/>
            <p:nvPr/>
          </p:nvSpPr>
          <p:spPr>
            <a:xfrm>
              <a:off x="4014500" y="28149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50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04"/>
                    <a:pt x="223" y="54"/>
                    <a:pt x="190" y="33"/>
                  </a:cubicBezTo>
                  <a:cubicBezTo>
                    <a:pt x="190" y="17"/>
                    <a:pt x="174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6"/>
            <p:cNvSpPr/>
            <p:nvPr/>
          </p:nvSpPr>
          <p:spPr>
            <a:xfrm>
              <a:off x="4004600" y="284242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58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17" y="66"/>
                    <a:pt x="17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34" y="239"/>
                    <a:pt x="71" y="256"/>
                    <a:pt x="104" y="256"/>
                  </a:cubicBezTo>
                  <a:cubicBezTo>
                    <a:pt x="111" y="258"/>
                    <a:pt x="118" y="259"/>
                    <a:pt x="125" y="259"/>
                  </a:cubicBezTo>
                  <a:cubicBezTo>
                    <a:pt x="170" y="259"/>
                    <a:pt x="209" y="214"/>
                    <a:pt x="224" y="153"/>
                  </a:cubicBezTo>
                  <a:lnTo>
                    <a:pt x="240" y="153"/>
                  </a:lnTo>
                  <a:cubicBezTo>
                    <a:pt x="240" y="103"/>
                    <a:pt x="224" y="50"/>
                    <a:pt x="207" y="33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6"/>
            <p:cNvSpPr/>
            <p:nvPr/>
          </p:nvSpPr>
          <p:spPr>
            <a:xfrm>
              <a:off x="4004200" y="282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6" y="1"/>
                  </a:moveTo>
                  <a:cubicBezTo>
                    <a:pt x="103" y="1"/>
                    <a:pt x="87" y="1"/>
                    <a:pt x="50" y="17"/>
                  </a:cubicBezTo>
                  <a:cubicBezTo>
                    <a:pt x="33" y="54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23"/>
                    <a:pt x="50" y="240"/>
                    <a:pt x="87" y="261"/>
                  </a:cubicBezTo>
                  <a:cubicBezTo>
                    <a:pt x="136" y="261"/>
                    <a:pt x="207" y="223"/>
                    <a:pt x="223" y="137"/>
                  </a:cubicBezTo>
                  <a:cubicBezTo>
                    <a:pt x="223" y="104"/>
                    <a:pt x="223" y="87"/>
                    <a:pt x="207" y="54"/>
                  </a:cubicBezTo>
                  <a:cubicBezTo>
                    <a:pt x="207" y="34"/>
                    <a:pt x="207" y="34"/>
                    <a:pt x="190" y="34"/>
                  </a:cubicBezTo>
                  <a:cubicBezTo>
                    <a:pt x="174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6"/>
            <p:cNvSpPr/>
            <p:nvPr/>
          </p:nvSpPr>
          <p:spPr>
            <a:xfrm>
              <a:off x="4007175" y="27810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4" y="49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5" y="239"/>
                    <a:pt x="88" y="256"/>
                  </a:cubicBezTo>
                  <a:cubicBezTo>
                    <a:pt x="137" y="256"/>
                    <a:pt x="207" y="223"/>
                    <a:pt x="224" y="136"/>
                  </a:cubicBezTo>
                  <a:cubicBezTo>
                    <a:pt x="224" y="103"/>
                    <a:pt x="224" y="87"/>
                    <a:pt x="207" y="49"/>
                  </a:cubicBezTo>
                  <a:cubicBezTo>
                    <a:pt x="207" y="33"/>
                    <a:pt x="207" y="33"/>
                    <a:pt x="191" y="33"/>
                  </a:cubicBezTo>
                  <a:cubicBezTo>
                    <a:pt x="174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6"/>
            <p:cNvSpPr/>
            <p:nvPr/>
          </p:nvSpPr>
          <p:spPr>
            <a:xfrm>
              <a:off x="4008950" y="27503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0" y="0"/>
                  </a:moveTo>
                  <a:cubicBezTo>
                    <a:pt x="99" y="0"/>
                    <a:pt x="70" y="12"/>
                    <a:pt x="50" y="40"/>
                  </a:cubicBezTo>
                  <a:cubicBezTo>
                    <a:pt x="0" y="110"/>
                    <a:pt x="0" y="180"/>
                    <a:pt x="50" y="229"/>
                  </a:cubicBezTo>
                  <a:cubicBezTo>
                    <a:pt x="66" y="246"/>
                    <a:pt x="93" y="255"/>
                    <a:pt x="120" y="255"/>
                  </a:cubicBezTo>
                  <a:cubicBezTo>
                    <a:pt x="152" y="255"/>
                    <a:pt x="186" y="242"/>
                    <a:pt x="206" y="213"/>
                  </a:cubicBezTo>
                  <a:cubicBezTo>
                    <a:pt x="256" y="163"/>
                    <a:pt x="256" y="77"/>
                    <a:pt x="206" y="23"/>
                  </a:cubicBezTo>
                  <a:cubicBezTo>
                    <a:pt x="182" y="8"/>
                    <a:pt x="15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6"/>
            <p:cNvSpPr/>
            <p:nvPr/>
          </p:nvSpPr>
          <p:spPr>
            <a:xfrm>
              <a:off x="4002025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7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40" y="120"/>
                    <a:pt x="240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6"/>
            <p:cNvSpPr/>
            <p:nvPr/>
          </p:nvSpPr>
          <p:spPr>
            <a:xfrm>
              <a:off x="4050175" y="28390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4" y="0"/>
                  </a:moveTo>
                  <a:cubicBezTo>
                    <a:pt x="120" y="0"/>
                    <a:pt x="103" y="5"/>
                    <a:pt x="87" y="16"/>
                  </a:cubicBezTo>
                  <a:cubicBezTo>
                    <a:pt x="50" y="16"/>
                    <a:pt x="33" y="49"/>
                    <a:pt x="17" y="82"/>
                  </a:cubicBezTo>
                  <a:cubicBezTo>
                    <a:pt x="0" y="98"/>
                    <a:pt x="0" y="135"/>
                    <a:pt x="0" y="168"/>
                  </a:cubicBezTo>
                  <a:cubicBezTo>
                    <a:pt x="14" y="226"/>
                    <a:pt x="64" y="259"/>
                    <a:pt x="119" y="259"/>
                  </a:cubicBezTo>
                  <a:cubicBezTo>
                    <a:pt x="130" y="259"/>
                    <a:pt x="142" y="258"/>
                    <a:pt x="153" y="255"/>
                  </a:cubicBezTo>
                  <a:cubicBezTo>
                    <a:pt x="206" y="222"/>
                    <a:pt x="239" y="152"/>
                    <a:pt x="223" y="82"/>
                  </a:cubicBezTo>
                  <a:cubicBezTo>
                    <a:pt x="223" y="65"/>
                    <a:pt x="206" y="49"/>
                    <a:pt x="190" y="32"/>
                  </a:cubicBezTo>
                  <a:cubicBezTo>
                    <a:pt x="190" y="16"/>
                    <a:pt x="190" y="16"/>
                    <a:pt x="169" y="16"/>
                  </a:cubicBezTo>
                  <a:cubicBezTo>
                    <a:pt x="161" y="5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6"/>
            <p:cNvSpPr/>
            <p:nvPr/>
          </p:nvSpPr>
          <p:spPr>
            <a:xfrm>
              <a:off x="4021825" y="2784725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44"/>
                    <a:pt x="0" y="177"/>
                    <a:pt x="33" y="210"/>
                  </a:cubicBezTo>
                  <a:cubicBezTo>
                    <a:pt x="33" y="230"/>
                    <a:pt x="66" y="247"/>
                    <a:pt x="87" y="247"/>
                  </a:cubicBezTo>
                  <a:cubicBezTo>
                    <a:pt x="97" y="252"/>
                    <a:pt x="106" y="254"/>
                    <a:pt x="116" y="254"/>
                  </a:cubicBezTo>
                  <a:cubicBezTo>
                    <a:pt x="138" y="254"/>
                    <a:pt x="158" y="242"/>
                    <a:pt x="169" y="230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23" y="41"/>
                  </a:cubicBezTo>
                  <a:cubicBezTo>
                    <a:pt x="207" y="41"/>
                    <a:pt x="207" y="24"/>
                    <a:pt x="207" y="24"/>
                  </a:cubicBezTo>
                  <a:cubicBezTo>
                    <a:pt x="190" y="24"/>
                    <a:pt x="190" y="24"/>
                    <a:pt x="190" y="4"/>
                  </a:cubicBezTo>
                  <a:lnTo>
                    <a:pt x="153" y="4"/>
                  </a:ln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"/>
            <p:cNvSpPr/>
            <p:nvPr/>
          </p:nvSpPr>
          <p:spPr>
            <a:xfrm>
              <a:off x="4049750" y="2787925"/>
              <a:ext cx="6425" cy="6300"/>
            </a:xfrm>
            <a:custGeom>
              <a:avLst/>
              <a:gdLst/>
              <a:ahLst/>
              <a:cxnLst/>
              <a:rect l="l" t="t" r="r" b="b"/>
              <a:pathLst>
                <a:path w="257" h="252" extrusionOk="0">
                  <a:moveTo>
                    <a:pt x="136" y="1"/>
                  </a:moveTo>
                  <a:cubicBezTo>
                    <a:pt x="102" y="1"/>
                    <a:pt x="70" y="20"/>
                    <a:pt x="50" y="49"/>
                  </a:cubicBezTo>
                  <a:cubicBezTo>
                    <a:pt x="1" y="102"/>
                    <a:pt x="1" y="185"/>
                    <a:pt x="50" y="222"/>
                  </a:cubicBezTo>
                  <a:cubicBezTo>
                    <a:pt x="64" y="243"/>
                    <a:pt x="84" y="252"/>
                    <a:pt x="107" y="252"/>
                  </a:cubicBezTo>
                  <a:cubicBezTo>
                    <a:pt x="139" y="252"/>
                    <a:pt x="176" y="234"/>
                    <a:pt x="207" y="205"/>
                  </a:cubicBezTo>
                  <a:cubicBezTo>
                    <a:pt x="256" y="152"/>
                    <a:pt x="240" y="65"/>
                    <a:pt x="207" y="32"/>
                  </a:cubicBezTo>
                  <a:cubicBezTo>
                    <a:pt x="185" y="10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6"/>
            <p:cNvSpPr/>
            <p:nvPr/>
          </p:nvSpPr>
          <p:spPr>
            <a:xfrm>
              <a:off x="4047600" y="2771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8" y="1"/>
                  </a:moveTo>
                  <a:cubicBezTo>
                    <a:pt x="97" y="1"/>
                    <a:pt x="63" y="14"/>
                    <a:pt x="33" y="44"/>
                  </a:cubicBezTo>
                  <a:cubicBezTo>
                    <a:pt x="0" y="110"/>
                    <a:pt x="0" y="180"/>
                    <a:pt x="33" y="229"/>
                  </a:cubicBezTo>
                  <a:cubicBezTo>
                    <a:pt x="57" y="246"/>
                    <a:pt x="84" y="255"/>
                    <a:pt x="111" y="255"/>
                  </a:cubicBezTo>
                  <a:cubicBezTo>
                    <a:pt x="144" y="255"/>
                    <a:pt x="177" y="242"/>
                    <a:pt x="206" y="213"/>
                  </a:cubicBezTo>
                  <a:cubicBezTo>
                    <a:pt x="239" y="147"/>
                    <a:pt x="239" y="77"/>
                    <a:pt x="190" y="23"/>
                  </a:cubicBezTo>
                  <a:cubicBezTo>
                    <a:pt x="173" y="9"/>
                    <a:pt x="152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6"/>
            <p:cNvSpPr/>
            <p:nvPr/>
          </p:nvSpPr>
          <p:spPr>
            <a:xfrm>
              <a:off x="4018825" y="283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1"/>
                  </a:moveTo>
                  <a:cubicBezTo>
                    <a:pt x="34" y="34"/>
                    <a:pt x="1" y="104"/>
                    <a:pt x="17" y="174"/>
                  </a:cubicBezTo>
                  <a:cubicBezTo>
                    <a:pt x="17" y="207"/>
                    <a:pt x="34" y="224"/>
                    <a:pt x="67" y="240"/>
                  </a:cubicBezTo>
                  <a:cubicBezTo>
                    <a:pt x="85" y="250"/>
                    <a:pt x="99" y="255"/>
                    <a:pt x="112" y="255"/>
                  </a:cubicBezTo>
                  <a:cubicBezTo>
                    <a:pt x="125" y="255"/>
                    <a:pt x="137" y="250"/>
                    <a:pt x="153" y="240"/>
                  </a:cubicBezTo>
                  <a:cubicBezTo>
                    <a:pt x="186" y="240"/>
                    <a:pt x="207" y="207"/>
                    <a:pt x="223" y="174"/>
                  </a:cubicBezTo>
                  <a:cubicBezTo>
                    <a:pt x="240" y="158"/>
                    <a:pt x="240" y="104"/>
                    <a:pt x="240" y="87"/>
                  </a:cubicBezTo>
                  <a:cubicBezTo>
                    <a:pt x="223" y="54"/>
                    <a:pt x="223" y="34"/>
                    <a:pt x="207" y="34"/>
                  </a:cubicBezTo>
                  <a:lnTo>
                    <a:pt x="186" y="17"/>
                  </a:ln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6"/>
            <p:cNvSpPr/>
            <p:nvPr/>
          </p:nvSpPr>
          <p:spPr>
            <a:xfrm>
              <a:off x="4022650" y="2802125"/>
              <a:ext cx="6000" cy="6275"/>
            </a:xfrm>
            <a:custGeom>
              <a:avLst/>
              <a:gdLst/>
              <a:ahLst/>
              <a:cxnLst/>
              <a:rect l="l" t="t" r="r" b="b"/>
              <a:pathLst>
                <a:path w="240" h="251" extrusionOk="0">
                  <a:moveTo>
                    <a:pt x="136" y="0"/>
                  </a:moveTo>
                  <a:cubicBezTo>
                    <a:pt x="121" y="0"/>
                    <a:pt x="103" y="4"/>
                    <a:pt x="87" y="13"/>
                  </a:cubicBezTo>
                  <a:cubicBezTo>
                    <a:pt x="54" y="13"/>
                    <a:pt x="33" y="50"/>
                    <a:pt x="17" y="66"/>
                  </a:cubicBezTo>
                  <a:cubicBezTo>
                    <a:pt x="0" y="99"/>
                    <a:pt x="0" y="132"/>
                    <a:pt x="17" y="169"/>
                  </a:cubicBezTo>
                  <a:cubicBezTo>
                    <a:pt x="17" y="202"/>
                    <a:pt x="33" y="219"/>
                    <a:pt x="70" y="235"/>
                  </a:cubicBezTo>
                  <a:cubicBezTo>
                    <a:pt x="79" y="246"/>
                    <a:pt x="91" y="251"/>
                    <a:pt x="106" y="251"/>
                  </a:cubicBezTo>
                  <a:cubicBezTo>
                    <a:pt x="121" y="251"/>
                    <a:pt x="138" y="246"/>
                    <a:pt x="157" y="235"/>
                  </a:cubicBezTo>
                  <a:cubicBezTo>
                    <a:pt x="207" y="219"/>
                    <a:pt x="240" y="153"/>
                    <a:pt x="223" y="83"/>
                  </a:cubicBezTo>
                  <a:cubicBezTo>
                    <a:pt x="223" y="50"/>
                    <a:pt x="207" y="29"/>
                    <a:pt x="207" y="29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6"/>
            <p:cNvSpPr/>
            <p:nvPr/>
          </p:nvSpPr>
          <p:spPr>
            <a:xfrm>
              <a:off x="4045850" y="28193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46"/>
                    <a:pt x="0" y="116"/>
                    <a:pt x="17" y="186"/>
                  </a:cubicBezTo>
                  <a:cubicBezTo>
                    <a:pt x="17" y="219"/>
                    <a:pt x="33" y="236"/>
                    <a:pt x="70" y="252"/>
                  </a:cubicBezTo>
                  <a:cubicBezTo>
                    <a:pt x="78" y="260"/>
                    <a:pt x="91" y="265"/>
                    <a:pt x="106" y="265"/>
                  </a:cubicBezTo>
                  <a:cubicBezTo>
                    <a:pt x="121" y="265"/>
                    <a:pt x="138" y="260"/>
                    <a:pt x="157" y="252"/>
                  </a:cubicBezTo>
                  <a:cubicBezTo>
                    <a:pt x="206" y="236"/>
                    <a:pt x="239" y="149"/>
                    <a:pt x="239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6"/>
            <p:cNvSpPr/>
            <p:nvPr/>
          </p:nvSpPr>
          <p:spPr>
            <a:xfrm>
              <a:off x="4054900" y="2742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8" y="0"/>
                  </a:moveTo>
                  <a:cubicBezTo>
                    <a:pt x="95" y="0"/>
                    <a:pt x="61" y="13"/>
                    <a:pt x="34" y="40"/>
                  </a:cubicBezTo>
                  <a:cubicBezTo>
                    <a:pt x="17" y="56"/>
                    <a:pt x="17" y="77"/>
                    <a:pt x="17" y="94"/>
                  </a:cubicBezTo>
                  <a:cubicBezTo>
                    <a:pt x="1" y="143"/>
                    <a:pt x="17" y="197"/>
                    <a:pt x="34" y="230"/>
                  </a:cubicBezTo>
                  <a:cubicBezTo>
                    <a:pt x="53" y="249"/>
                    <a:pt x="80" y="257"/>
                    <a:pt x="105" y="257"/>
                  </a:cubicBezTo>
                  <a:cubicBezTo>
                    <a:pt x="123" y="257"/>
                    <a:pt x="140" y="253"/>
                    <a:pt x="153" y="246"/>
                  </a:cubicBezTo>
                  <a:cubicBezTo>
                    <a:pt x="170" y="230"/>
                    <a:pt x="186" y="230"/>
                    <a:pt x="207" y="213"/>
                  </a:cubicBezTo>
                  <a:cubicBezTo>
                    <a:pt x="240" y="143"/>
                    <a:pt x="240" y="77"/>
                    <a:pt x="207" y="23"/>
                  </a:cubicBezTo>
                  <a:cubicBezTo>
                    <a:pt x="183" y="9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6"/>
            <p:cNvSpPr/>
            <p:nvPr/>
          </p:nvSpPr>
          <p:spPr>
            <a:xfrm>
              <a:off x="4118400" y="2771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1"/>
                  </a:moveTo>
                  <a:cubicBezTo>
                    <a:pt x="87" y="1"/>
                    <a:pt x="38" y="54"/>
                    <a:pt x="17" y="120"/>
                  </a:cubicBezTo>
                  <a:cubicBezTo>
                    <a:pt x="1" y="157"/>
                    <a:pt x="17" y="190"/>
                    <a:pt x="38" y="207"/>
                  </a:cubicBezTo>
                  <a:cubicBezTo>
                    <a:pt x="38" y="244"/>
                    <a:pt x="71" y="260"/>
                    <a:pt x="104" y="260"/>
                  </a:cubicBezTo>
                  <a:cubicBezTo>
                    <a:pt x="120" y="260"/>
                    <a:pt x="157" y="260"/>
                    <a:pt x="190" y="244"/>
                  </a:cubicBezTo>
                  <a:cubicBezTo>
                    <a:pt x="207" y="223"/>
                    <a:pt x="223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lnTo>
                    <a:pt x="207" y="38"/>
                  </a:lnTo>
                  <a:cubicBezTo>
                    <a:pt x="190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6"/>
            <p:cNvSpPr/>
            <p:nvPr/>
          </p:nvSpPr>
          <p:spPr>
            <a:xfrm>
              <a:off x="4127050" y="28170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37" y="0"/>
                  </a:moveTo>
                  <a:cubicBezTo>
                    <a:pt x="120" y="0"/>
                    <a:pt x="83" y="0"/>
                    <a:pt x="67" y="17"/>
                  </a:cubicBezTo>
                  <a:cubicBezTo>
                    <a:pt x="34" y="33"/>
                    <a:pt x="17" y="70"/>
                    <a:pt x="1" y="103"/>
                  </a:cubicBezTo>
                  <a:cubicBezTo>
                    <a:pt x="1" y="136"/>
                    <a:pt x="1" y="173"/>
                    <a:pt x="17" y="206"/>
                  </a:cubicBezTo>
                  <a:cubicBezTo>
                    <a:pt x="34" y="223"/>
                    <a:pt x="50" y="239"/>
                    <a:pt x="83" y="256"/>
                  </a:cubicBezTo>
                  <a:cubicBezTo>
                    <a:pt x="137" y="256"/>
                    <a:pt x="186" y="223"/>
                    <a:pt x="224" y="153"/>
                  </a:cubicBezTo>
                  <a:lnTo>
                    <a:pt x="224" y="136"/>
                  </a:lnTo>
                  <a:cubicBezTo>
                    <a:pt x="224" y="103"/>
                    <a:pt x="224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6"/>
            <p:cNvSpPr/>
            <p:nvPr/>
          </p:nvSpPr>
          <p:spPr>
            <a:xfrm>
              <a:off x="4129125" y="2709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57" y="0"/>
                  </a:moveTo>
                  <a:cubicBezTo>
                    <a:pt x="87" y="0"/>
                    <a:pt x="37" y="33"/>
                    <a:pt x="21" y="104"/>
                  </a:cubicBezTo>
                  <a:cubicBezTo>
                    <a:pt x="0" y="137"/>
                    <a:pt x="21" y="174"/>
                    <a:pt x="37" y="207"/>
                  </a:cubicBezTo>
                  <a:cubicBezTo>
                    <a:pt x="37" y="240"/>
                    <a:pt x="70" y="260"/>
                    <a:pt x="103" y="260"/>
                  </a:cubicBezTo>
                  <a:cubicBezTo>
                    <a:pt x="157" y="260"/>
                    <a:pt x="227" y="223"/>
                    <a:pt x="244" y="157"/>
                  </a:cubicBezTo>
                  <a:cubicBezTo>
                    <a:pt x="244" y="120"/>
                    <a:pt x="244" y="87"/>
                    <a:pt x="227" y="54"/>
                  </a:cubicBezTo>
                  <a:lnTo>
                    <a:pt x="206" y="33"/>
                  </a:lnTo>
                  <a:cubicBezTo>
                    <a:pt x="190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6"/>
            <p:cNvSpPr/>
            <p:nvPr/>
          </p:nvSpPr>
          <p:spPr>
            <a:xfrm>
              <a:off x="4130875" y="272480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6" y="0"/>
                  </a:moveTo>
                  <a:cubicBezTo>
                    <a:pt x="111" y="0"/>
                    <a:pt x="73" y="19"/>
                    <a:pt x="54" y="51"/>
                  </a:cubicBezTo>
                  <a:cubicBezTo>
                    <a:pt x="0" y="100"/>
                    <a:pt x="0" y="187"/>
                    <a:pt x="54" y="236"/>
                  </a:cubicBezTo>
                  <a:cubicBezTo>
                    <a:pt x="75" y="252"/>
                    <a:pt x="99" y="261"/>
                    <a:pt x="123" y="261"/>
                  </a:cubicBezTo>
                  <a:cubicBezTo>
                    <a:pt x="156" y="261"/>
                    <a:pt x="187" y="244"/>
                    <a:pt x="207" y="203"/>
                  </a:cubicBezTo>
                  <a:cubicBezTo>
                    <a:pt x="260" y="154"/>
                    <a:pt x="260" y="67"/>
                    <a:pt x="207" y="30"/>
                  </a:cubicBezTo>
                  <a:cubicBezTo>
                    <a:pt x="193" y="10"/>
                    <a:pt x="170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6"/>
            <p:cNvSpPr/>
            <p:nvPr/>
          </p:nvSpPr>
          <p:spPr>
            <a:xfrm>
              <a:off x="4130875" y="277220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44" y="0"/>
                  </a:moveTo>
                  <a:cubicBezTo>
                    <a:pt x="114" y="0"/>
                    <a:pt x="81" y="14"/>
                    <a:pt x="54" y="43"/>
                  </a:cubicBezTo>
                  <a:cubicBezTo>
                    <a:pt x="0" y="113"/>
                    <a:pt x="17" y="179"/>
                    <a:pt x="54" y="232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2" y="253"/>
                    <a:pt x="123" y="255"/>
                    <a:pt x="133" y="255"/>
                  </a:cubicBezTo>
                  <a:cubicBezTo>
                    <a:pt x="163" y="255"/>
                    <a:pt x="195" y="240"/>
                    <a:pt x="207" y="216"/>
                  </a:cubicBezTo>
                  <a:cubicBezTo>
                    <a:pt x="240" y="162"/>
                    <a:pt x="260" y="113"/>
                    <a:pt x="240" y="76"/>
                  </a:cubicBezTo>
                  <a:cubicBezTo>
                    <a:pt x="240" y="59"/>
                    <a:pt x="223" y="43"/>
                    <a:pt x="207" y="26"/>
                  </a:cubicBezTo>
                  <a:cubicBezTo>
                    <a:pt x="192" y="9"/>
                    <a:pt x="169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6"/>
            <p:cNvSpPr/>
            <p:nvPr/>
          </p:nvSpPr>
          <p:spPr>
            <a:xfrm>
              <a:off x="4126125" y="2802250"/>
              <a:ext cx="5600" cy="6350"/>
            </a:xfrm>
            <a:custGeom>
              <a:avLst/>
              <a:gdLst/>
              <a:ahLst/>
              <a:cxnLst/>
              <a:rect l="l" t="t" r="r" b="b"/>
              <a:pathLst>
                <a:path w="224" h="254" extrusionOk="0">
                  <a:moveTo>
                    <a:pt x="120" y="1"/>
                  </a:moveTo>
                  <a:cubicBezTo>
                    <a:pt x="101" y="1"/>
                    <a:pt x="78" y="12"/>
                    <a:pt x="54" y="24"/>
                  </a:cubicBezTo>
                  <a:cubicBezTo>
                    <a:pt x="38" y="45"/>
                    <a:pt x="17" y="78"/>
                    <a:pt x="1" y="111"/>
                  </a:cubicBezTo>
                  <a:cubicBezTo>
                    <a:pt x="1" y="148"/>
                    <a:pt x="1" y="181"/>
                    <a:pt x="17" y="197"/>
                  </a:cubicBezTo>
                  <a:cubicBezTo>
                    <a:pt x="38" y="230"/>
                    <a:pt x="54" y="251"/>
                    <a:pt x="87" y="251"/>
                  </a:cubicBezTo>
                  <a:cubicBezTo>
                    <a:pt x="96" y="253"/>
                    <a:pt x="104" y="254"/>
                    <a:pt x="112" y="254"/>
                  </a:cubicBezTo>
                  <a:cubicBezTo>
                    <a:pt x="169" y="254"/>
                    <a:pt x="209" y="206"/>
                    <a:pt x="223" y="148"/>
                  </a:cubicBezTo>
                  <a:cubicBezTo>
                    <a:pt x="223" y="111"/>
                    <a:pt x="223" y="78"/>
                    <a:pt x="207" y="61"/>
                  </a:cubicBezTo>
                  <a:cubicBezTo>
                    <a:pt x="207" y="45"/>
                    <a:pt x="207" y="45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3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6"/>
            <p:cNvSpPr/>
            <p:nvPr/>
          </p:nvSpPr>
          <p:spPr>
            <a:xfrm>
              <a:off x="4129125" y="275545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1" y="1"/>
                  </a:moveTo>
                  <a:cubicBezTo>
                    <a:pt x="103" y="1"/>
                    <a:pt x="77" y="13"/>
                    <a:pt x="54" y="24"/>
                  </a:cubicBezTo>
                  <a:cubicBezTo>
                    <a:pt x="37" y="41"/>
                    <a:pt x="21" y="78"/>
                    <a:pt x="0" y="111"/>
                  </a:cubicBezTo>
                  <a:cubicBezTo>
                    <a:pt x="0" y="144"/>
                    <a:pt x="0" y="181"/>
                    <a:pt x="21" y="197"/>
                  </a:cubicBezTo>
                  <a:cubicBezTo>
                    <a:pt x="37" y="230"/>
                    <a:pt x="54" y="247"/>
                    <a:pt x="87" y="247"/>
                  </a:cubicBezTo>
                  <a:cubicBezTo>
                    <a:pt x="97" y="250"/>
                    <a:pt x="107" y="251"/>
                    <a:pt x="117" y="251"/>
                  </a:cubicBezTo>
                  <a:cubicBezTo>
                    <a:pt x="171" y="251"/>
                    <a:pt x="210" y="204"/>
                    <a:pt x="227" y="144"/>
                  </a:cubicBezTo>
                  <a:cubicBezTo>
                    <a:pt x="244" y="111"/>
                    <a:pt x="227" y="78"/>
                    <a:pt x="206" y="61"/>
                  </a:cubicBezTo>
                  <a:cubicBezTo>
                    <a:pt x="206" y="41"/>
                    <a:pt x="206" y="41"/>
                    <a:pt x="190" y="24"/>
                  </a:cubicBezTo>
                  <a:cubicBezTo>
                    <a:pt x="190" y="8"/>
                    <a:pt x="174" y="8"/>
                    <a:pt x="141" y="8"/>
                  </a:cubicBezTo>
                  <a:cubicBezTo>
                    <a:pt x="136" y="3"/>
                    <a:pt x="129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6"/>
            <p:cNvSpPr/>
            <p:nvPr/>
          </p:nvSpPr>
          <p:spPr>
            <a:xfrm>
              <a:off x="3997700" y="2812150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1" y="1"/>
                  </a:moveTo>
                  <a:cubicBezTo>
                    <a:pt x="98" y="1"/>
                    <a:pt x="65" y="13"/>
                    <a:pt x="38" y="40"/>
                  </a:cubicBezTo>
                  <a:cubicBezTo>
                    <a:pt x="1" y="110"/>
                    <a:pt x="1" y="181"/>
                    <a:pt x="38" y="230"/>
                  </a:cubicBezTo>
                  <a:cubicBezTo>
                    <a:pt x="54" y="247"/>
                    <a:pt x="71" y="247"/>
                    <a:pt x="87" y="247"/>
                  </a:cubicBezTo>
                  <a:cubicBezTo>
                    <a:pt x="97" y="252"/>
                    <a:pt x="109" y="255"/>
                    <a:pt x="120" y="255"/>
                  </a:cubicBezTo>
                  <a:cubicBezTo>
                    <a:pt x="150" y="255"/>
                    <a:pt x="183" y="237"/>
                    <a:pt x="207" y="214"/>
                  </a:cubicBezTo>
                  <a:cubicBezTo>
                    <a:pt x="244" y="164"/>
                    <a:pt x="244" y="110"/>
                    <a:pt x="227" y="77"/>
                  </a:cubicBezTo>
                  <a:cubicBezTo>
                    <a:pt x="227" y="61"/>
                    <a:pt x="207" y="40"/>
                    <a:pt x="207" y="24"/>
                  </a:cubicBezTo>
                  <a:cubicBezTo>
                    <a:pt x="185" y="9"/>
                    <a:pt x="158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6"/>
            <p:cNvSpPr/>
            <p:nvPr/>
          </p:nvSpPr>
          <p:spPr>
            <a:xfrm>
              <a:off x="3991725" y="2840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41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3" y="50"/>
                    <a:pt x="1" y="116"/>
                    <a:pt x="17" y="186"/>
                  </a:cubicBezTo>
                  <a:cubicBezTo>
                    <a:pt x="33" y="219"/>
                    <a:pt x="54" y="235"/>
                    <a:pt x="71" y="256"/>
                  </a:cubicBezTo>
                  <a:cubicBezTo>
                    <a:pt x="87" y="264"/>
                    <a:pt x="104" y="268"/>
                    <a:pt x="119" y="268"/>
                  </a:cubicBezTo>
                  <a:cubicBezTo>
                    <a:pt x="133" y="268"/>
                    <a:pt x="147" y="264"/>
                    <a:pt x="157" y="256"/>
                  </a:cubicBezTo>
                  <a:cubicBezTo>
                    <a:pt x="190" y="235"/>
                    <a:pt x="207" y="219"/>
                    <a:pt x="223" y="186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40" y="66"/>
                    <a:pt x="223" y="50"/>
                    <a:pt x="207" y="29"/>
                  </a:cubicBezTo>
                  <a:lnTo>
                    <a:pt x="190" y="13"/>
                  </a:lnTo>
                  <a:cubicBezTo>
                    <a:pt x="174" y="4"/>
                    <a:pt x="15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6"/>
            <p:cNvSpPr/>
            <p:nvPr/>
          </p:nvSpPr>
          <p:spPr>
            <a:xfrm>
              <a:off x="3996475" y="27972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29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17" y="177"/>
                    <a:pt x="17" y="210"/>
                  </a:cubicBezTo>
                  <a:cubicBezTo>
                    <a:pt x="33" y="226"/>
                    <a:pt x="70" y="247"/>
                    <a:pt x="87" y="247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9" y="241"/>
                    <a:pt x="173" y="226"/>
                  </a:cubicBezTo>
                  <a:cubicBezTo>
                    <a:pt x="206" y="210"/>
                    <a:pt x="223" y="177"/>
                    <a:pt x="223" y="144"/>
                  </a:cubicBezTo>
                  <a:cubicBezTo>
                    <a:pt x="239" y="107"/>
                    <a:pt x="239" y="74"/>
                    <a:pt x="223" y="57"/>
                  </a:cubicBezTo>
                  <a:cubicBezTo>
                    <a:pt x="206" y="41"/>
                    <a:pt x="206" y="41"/>
                    <a:pt x="206" y="20"/>
                  </a:cubicBezTo>
                  <a:cubicBezTo>
                    <a:pt x="190" y="3"/>
                    <a:pt x="173" y="3"/>
                    <a:pt x="153" y="3"/>
                  </a:cubicBezTo>
                  <a:cubicBezTo>
                    <a:pt x="145" y="1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"/>
            <p:cNvSpPr/>
            <p:nvPr/>
          </p:nvSpPr>
          <p:spPr>
            <a:xfrm>
              <a:off x="3989975" y="282400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34" y="1"/>
                  </a:moveTo>
                  <a:cubicBezTo>
                    <a:pt x="103" y="1"/>
                    <a:pt x="67" y="20"/>
                    <a:pt x="38" y="49"/>
                  </a:cubicBezTo>
                  <a:cubicBezTo>
                    <a:pt x="21" y="65"/>
                    <a:pt x="21" y="82"/>
                    <a:pt x="21" y="102"/>
                  </a:cubicBezTo>
                  <a:cubicBezTo>
                    <a:pt x="0" y="152"/>
                    <a:pt x="0" y="205"/>
                    <a:pt x="38" y="238"/>
                  </a:cubicBezTo>
                  <a:cubicBezTo>
                    <a:pt x="57" y="248"/>
                    <a:pt x="82" y="257"/>
                    <a:pt x="107" y="257"/>
                  </a:cubicBezTo>
                  <a:cubicBezTo>
                    <a:pt x="126" y="257"/>
                    <a:pt x="143" y="252"/>
                    <a:pt x="157" y="238"/>
                  </a:cubicBezTo>
                  <a:cubicBezTo>
                    <a:pt x="174" y="238"/>
                    <a:pt x="190" y="222"/>
                    <a:pt x="207" y="205"/>
                  </a:cubicBezTo>
                  <a:cubicBezTo>
                    <a:pt x="244" y="152"/>
                    <a:pt x="244" y="65"/>
                    <a:pt x="190" y="32"/>
                  </a:cubicBezTo>
                  <a:cubicBezTo>
                    <a:pt x="176" y="10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6"/>
            <p:cNvSpPr/>
            <p:nvPr/>
          </p:nvSpPr>
          <p:spPr>
            <a:xfrm>
              <a:off x="3994725" y="2749650"/>
              <a:ext cx="5575" cy="4850"/>
            </a:xfrm>
            <a:custGeom>
              <a:avLst/>
              <a:gdLst/>
              <a:ahLst/>
              <a:cxnLst/>
              <a:rect l="l" t="t" r="r" b="b"/>
              <a:pathLst>
                <a:path w="223" h="194" extrusionOk="0">
                  <a:moveTo>
                    <a:pt x="17" y="1"/>
                  </a:moveTo>
                  <a:cubicBezTo>
                    <a:pt x="17" y="17"/>
                    <a:pt x="17" y="34"/>
                    <a:pt x="0" y="34"/>
                  </a:cubicBezTo>
                  <a:cubicBezTo>
                    <a:pt x="0" y="67"/>
                    <a:pt x="0" y="104"/>
                    <a:pt x="17" y="137"/>
                  </a:cubicBezTo>
                  <a:cubicBezTo>
                    <a:pt x="37" y="170"/>
                    <a:pt x="54" y="190"/>
                    <a:pt x="87" y="190"/>
                  </a:cubicBezTo>
                  <a:cubicBezTo>
                    <a:pt x="95" y="192"/>
                    <a:pt x="104" y="193"/>
                    <a:pt x="112" y="193"/>
                  </a:cubicBezTo>
                  <a:cubicBezTo>
                    <a:pt x="169" y="193"/>
                    <a:pt x="208" y="145"/>
                    <a:pt x="223" y="87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6"/>
            <p:cNvSpPr/>
            <p:nvPr/>
          </p:nvSpPr>
          <p:spPr>
            <a:xfrm>
              <a:off x="3993075" y="278235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1"/>
                  </a:moveTo>
                  <a:cubicBezTo>
                    <a:pt x="115" y="1"/>
                    <a:pt x="101" y="6"/>
                    <a:pt x="83" y="16"/>
                  </a:cubicBezTo>
                  <a:cubicBezTo>
                    <a:pt x="50" y="33"/>
                    <a:pt x="33" y="49"/>
                    <a:pt x="17" y="82"/>
                  </a:cubicBezTo>
                  <a:cubicBezTo>
                    <a:pt x="0" y="119"/>
                    <a:pt x="0" y="152"/>
                    <a:pt x="0" y="185"/>
                  </a:cubicBezTo>
                  <a:cubicBezTo>
                    <a:pt x="12" y="237"/>
                    <a:pt x="51" y="268"/>
                    <a:pt x="99" y="268"/>
                  </a:cubicBezTo>
                  <a:cubicBezTo>
                    <a:pt x="116" y="268"/>
                    <a:pt x="134" y="264"/>
                    <a:pt x="153" y="255"/>
                  </a:cubicBezTo>
                  <a:cubicBezTo>
                    <a:pt x="206" y="239"/>
                    <a:pt x="239" y="152"/>
                    <a:pt x="223" y="82"/>
                  </a:cubicBezTo>
                  <a:cubicBezTo>
                    <a:pt x="223" y="66"/>
                    <a:pt x="206" y="49"/>
                    <a:pt x="186" y="33"/>
                  </a:cubicBezTo>
                  <a:lnTo>
                    <a:pt x="169" y="16"/>
                  </a:lnTo>
                  <a:cubicBezTo>
                    <a:pt x="153" y="6"/>
                    <a:pt x="140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"/>
            <p:cNvSpPr/>
            <p:nvPr/>
          </p:nvSpPr>
          <p:spPr>
            <a:xfrm>
              <a:off x="3988725" y="27630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35" y="1"/>
                  </a:moveTo>
                  <a:cubicBezTo>
                    <a:pt x="121" y="1"/>
                    <a:pt x="104" y="5"/>
                    <a:pt x="88" y="13"/>
                  </a:cubicBezTo>
                  <a:cubicBezTo>
                    <a:pt x="34" y="29"/>
                    <a:pt x="1" y="116"/>
                    <a:pt x="17" y="170"/>
                  </a:cubicBezTo>
                  <a:cubicBezTo>
                    <a:pt x="17" y="203"/>
                    <a:pt x="34" y="236"/>
                    <a:pt x="71" y="252"/>
                  </a:cubicBezTo>
                  <a:lnTo>
                    <a:pt x="153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7"/>
                    <a:pt x="224" y="46"/>
                    <a:pt x="207" y="29"/>
                  </a:cubicBezTo>
                  <a:cubicBezTo>
                    <a:pt x="191" y="13"/>
                    <a:pt x="191" y="13"/>
                    <a:pt x="174" y="13"/>
                  </a:cubicBezTo>
                  <a:cubicBezTo>
                    <a:pt x="164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"/>
            <p:cNvSpPr/>
            <p:nvPr/>
          </p:nvSpPr>
          <p:spPr>
            <a:xfrm>
              <a:off x="3984825" y="2809025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38" y="0"/>
                  </a:moveTo>
                  <a:cubicBezTo>
                    <a:pt x="123" y="0"/>
                    <a:pt x="105" y="5"/>
                    <a:pt x="87" y="13"/>
                  </a:cubicBezTo>
                  <a:cubicBezTo>
                    <a:pt x="37" y="29"/>
                    <a:pt x="0" y="99"/>
                    <a:pt x="21" y="165"/>
                  </a:cubicBezTo>
                  <a:cubicBezTo>
                    <a:pt x="21" y="202"/>
                    <a:pt x="37" y="235"/>
                    <a:pt x="70" y="235"/>
                  </a:cubicBezTo>
                  <a:cubicBezTo>
                    <a:pt x="79" y="244"/>
                    <a:pt x="92" y="248"/>
                    <a:pt x="107" y="248"/>
                  </a:cubicBezTo>
                  <a:cubicBezTo>
                    <a:pt x="123" y="248"/>
                    <a:pt x="140" y="244"/>
                    <a:pt x="157" y="235"/>
                  </a:cubicBezTo>
                  <a:cubicBezTo>
                    <a:pt x="190" y="235"/>
                    <a:pt x="206" y="202"/>
                    <a:pt x="227" y="186"/>
                  </a:cubicBezTo>
                  <a:cubicBezTo>
                    <a:pt x="244" y="149"/>
                    <a:pt x="244" y="116"/>
                    <a:pt x="227" y="83"/>
                  </a:cubicBezTo>
                  <a:cubicBezTo>
                    <a:pt x="227" y="62"/>
                    <a:pt x="227" y="46"/>
                    <a:pt x="206" y="29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"/>
            <p:cNvSpPr/>
            <p:nvPr/>
          </p:nvSpPr>
          <p:spPr>
            <a:xfrm>
              <a:off x="4008950" y="2797800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41" y="0"/>
                  </a:moveTo>
                  <a:cubicBezTo>
                    <a:pt x="107" y="0"/>
                    <a:pt x="71" y="19"/>
                    <a:pt x="50" y="50"/>
                  </a:cubicBezTo>
                  <a:cubicBezTo>
                    <a:pt x="0" y="99"/>
                    <a:pt x="0" y="186"/>
                    <a:pt x="50" y="223"/>
                  </a:cubicBezTo>
                  <a:cubicBezTo>
                    <a:pt x="66" y="239"/>
                    <a:pt x="87" y="239"/>
                    <a:pt x="103" y="256"/>
                  </a:cubicBezTo>
                  <a:cubicBezTo>
                    <a:pt x="136" y="256"/>
                    <a:pt x="169" y="239"/>
                    <a:pt x="206" y="202"/>
                  </a:cubicBezTo>
                  <a:cubicBezTo>
                    <a:pt x="239" y="169"/>
                    <a:pt x="256" y="120"/>
                    <a:pt x="239" y="66"/>
                  </a:cubicBezTo>
                  <a:cubicBezTo>
                    <a:pt x="223" y="50"/>
                    <a:pt x="223" y="33"/>
                    <a:pt x="206" y="33"/>
                  </a:cubicBezTo>
                  <a:cubicBezTo>
                    <a:pt x="190" y="10"/>
                    <a:pt x="166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"/>
            <p:cNvSpPr/>
            <p:nvPr/>
          </p:nvSpPr>
          <p:spPr>
            <a:xfrm>
              <a:off x="4078925" y="2841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8" y="1"/>
                  </a:moveTo>
                  <a:cubicBezTo>
                    <a:pt x="71" y="1"/>
                    <a:pt x="17" y="49"/>
                    <a:pt x="17" y="107"/>
                  </a:cubicBezTo>
                  <a:cubicBezTo>
                    <a:pt x="0" y="160"/>
                    <a:pt x="17" y="193"/>
                    <a:pt x="33" y="210"/>
                  </a:cubicBezTo>
                  <a:cubicBezTo>
                    <a:pt x="50" y="247"/>
                    <a:pt x="71" y="247"/>
                    <a:pt x="87" y="263"/>
                  </a:cubicBezTo>
                  <a:cubicBezTo>
                    <a:pt x="120" y="263"/>
                    <a:pt x="153" y="263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40" y="90"/>
                    <a:pt x="223" y="57"/>
                  </a:cubicBezTo>
                  <a:cubicBezTo>
                    <a:pt x="207" y="41"/>
                    <a:pt x="207" y="41"/>
                    <a:pt x="207" y="20"/>
                  </a:cubicBezTo>
                  <a:lnTo>
                    <a:pt x="190" y="20"/>
                  </a:lnTo>
                  <a:cubicBezTo>
                    <a:pt x="174" y="4"/>
                    <a:pt x="153" y="4"/>
                    <a:pt x="153" y="4"/>
                  </a:cubicBezTo>
                  <a:cubicBezTo>
                    <a:pt x="145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"/>
            <p:cNvSpPr/>
            <p:nvPr/>
          </p:nvSpPr>
          <p:spPr>
            <a:xfrm>
              <a:off x="4083675" y="274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9" y="0"/>
                  </a:moveTo>
                  <a:cubicBezTo>
                    <a:pt x="124" y="0"/>
                    <a:pt x="111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17" y="202"/>
                    <a:pt x="50" y="239"/>
                    <a:pt x="66" y="239"/>
                  </a:cubicBezTo>
                  <a:cubicBezTo>
                    <a:pt x="103" y="256"/>
                    <a:pt x="120" y="256"/>
                    <a:pt x="153" y="256"/>
                  </a:cubicBezTo>
                  <a:cubicBezTo>
                    <a:pt x="190" y="239"/>
                    <a:pt x="206" y="202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33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"/>
            <p:cNvSpPr/>
            <p:nvPr/>
          </p:nvSpPr>
          <p:spPr>
            <a:xfrm>
              <a:off x="4090975" y="2782750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04" y="0"/>
                  </a:moveTo>
                  <a:cubicBezTo>
                    <a:pt x="67" y="17"/>
                    <a:pt x="17" y="50"/>
                    <a:pt x="1" y="103"/>
                  </a:cubicBezTo>
                  <a:cubicBezTo>
                    <a:pt x="1" y="136"/>
                    <a:pt x="1" y="169"/>
                    <a:pt x="17" y="206"/>
                  </a:cubicBezTo>
                  <a:cubicBezTo>
                    <a:pt x="34" y="239"/>
                    <a:pt x="50" y="256"/>
                    <a:pt x="83" y="256"/>
                  </a:cubicBezTo>
                  <a:cubicBezTo>
                    <a:pt x="90" y="258"/>
                    <a:pt x="98" y="259"/>
                    <a:pt x="105" y="259"/>
                  </a:cubicBezTo>
                  <a:cubicBezTo>
                    <a:pt x="154" y="259"/>
                    <a:pt x="209" y="214"/>
                    <a:pt x="224" y="153"/>
                  </a:cubicBezTo>
                  <a:lnTo>
                    <a:pt x="224" y="120"/>
                  </a:lnTo>
                  <a:cubicBezTo>
                    <a:pt x="224" y="83"/>
                    <a:pt x="207" y="50"/>
                    <a:pt x="186" y="33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"/>
            <p:cNvSpPr/>
            <p:nvPr/>
          </p:nvSpPr>
          <p:spPr>
            <a:xfrm>
              <a:off x="4075925" y="27777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0" y="0"/>
                  </a:moveTo>
                  <a:cubicBezTo>
                    <a:pt x="125" y="0"/>
                    <a:pt x="112" y="4"/>
                    <a:pt x="104" y="12"/>
                  </a:cubicBezTo>
                  <a:cubicBezTo>
                    <a:pt x="34" y="45"/>
                    <a:pt x="1" y="116"/>
                    <a:pt x="17" y="181"/>
                  </a:cubicBezTo>
                  <a:cubicBezTo>
                    <a:pt x="34" y="219"/>
                    <a:pt x="50" y="235"/>
                    <a:pt x="67" y="252"/>
                  </a:cubicBezTo>
                  <a:cubicBezTo>
                    <a:pt x="85" y="260"/>
                    <a:pt x="103" y="264"/>
                    <a:pt x="118" y="264"/>
                  </a:cubicBezTo>
                  <a:cubicBezTo>
                    <a:pt x="133" y="264"/>
                    <a:pt x="145" y="260"/>
                    <a:pt x="153" y="252"/>
                  </a:cubicBezTo>
                  <a:cubicBezTo>
                    <a:pt x="224" y="219"/>
                    <a:pt x="257" y="149"/>
                    <a:pt x="240" y="78"/>
                  </a:cubicBezTo>
                  <a:cubicBezTo>
                    <a:pt x="240" y="62"/>
                    <a:pt x="224" y="45"/>
                    <a:pt x="207" y="29"/>
                  </a:cubicBezTo>
                  <a:lnTo>
                    <a:pt x="191" y="12"/>
                  </a:lnTo>
                  <a:cubicBezTo>
                    <a:pt x="172" y="4"/>
                    <a:pt x="155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"/>
            <p:cNvSpPr/>
            <p:nvPr/>
          </p:nvSpPr>
          <p:spPr>
            <a:xfrm>
              <a:off x="4042025" y="2755925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44" y="0"/>
                  </a:moveTo>
                  <a:cubicBezTo>
                    <a:pt x="108" y="0"/>
                    <a:pt x="70" y="17"/>
                    <a:pt x="50" y="59"/>
                  </a:cubicBezTo>
                  <a:cubicBezTo>
                    <a:pt x="0" y="108"/>
                    <a:pt x="0" y="195"/>
                    <a:pt x="50" y="228"/>
                  </a:cubicBezTo>
                  <a:cubicBezTo>
                    <a:pt x="66" y="249"/>
                    <a:pt x="83" y="249"/>
                    <a:pt x="104" y="265"/>
                  </a:cubicBezTo>
                  <a:cubicBezTo>
                    <a:pt x="137" y="265"/>
                    <a:pt x="170" y="249"/>
                    <a:pt x="207" y="211"/>
                  </a:cubicBezTo>
                  <a:cubicBezTo>
                    <a:pt x="240" y="178"/>
                    <a:pt x="256" y="125"/>
                    <a:pt x="240" y="75"/>
                  </a:cubicBezTo>
                  <a:cubicBezTo>
                    <a:pt x="223" y="59"/>
                    <a:pt x="223" y="42"/>
                    <a:pt x="207" y="22"/>
                  </a:cubicBezTo>
                  <a:cubicBezTo>
                    <a:pt x="192" y="8"/>
                    <a:pt x="168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"/>
            <p:cNvSpPr/>
            <p:nvPr/>
          </p:nvSpPr>
          <p:spPr>
            <a:xfrm>
              <a:off x="4078500" y="27973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34" y="1"/>
                  </a:moveTo>
                  <a:cubicBezTo>
                    <a:pt x="100" y="1"/>
                    <a:pt x="65" y="19"/>
                    <a:pt x="34" y="50"/>
                  </a:cubicBezTo>
                  <a:cubicBezTo>
                    <a:pt x="1" y="100"/>
                    <a:pt x="1" y="186"/>
                    <a:pt x="34" y="219"/>
                  </a:cubicBezTo>
                  <a:cubicBezTo>
                    <a:pt x="57" y="242"/>
                    <a:pt x="82" y="252"/>
                    <a:pt x="107" y="252"/>
                  </a:cubicBezTo>
                  <a:cubicBezTo>
                    <a:pt x="141" y="252"/>
                    <a:pt x="176" y="233"/>
                    <a:pt x="207" y="203"/>
                  </a:cubicBezTo>
                  <a:cubicBezTo>
                    <a:pt x="240" y="153"/>
                    <a:pt x="240" y="67"/>
                    <a:pt x="207" y="34"/>
                  </a:cubicBezTo>
                  <a:cubicBezTo>
                    <a:pt x="184" y="11"/>
                    <a:pt x="15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6"/>
            <p:cNvSpPr/>
            <p:nvPr/>
          </p:nvSpPr>
          <p:spPr>
            <a:xfrm>
              <a:off x="4079325" y="2733200"/>
              <a:ext cx="6025" cy="6250"/>
            </a:xfrm>
            <a:custGeom>
              <a:avLst/>
              <a:gdLst/>
              <a:ahLst/>
              <a:cxnLst/>
              <a:rect l="l" t="t" r="r" b="b"/>
              <a:pathLst>
                <a:path w="241" h="250" extrusionOk="0">
                  <a:moveTo>
                    <a:pt x="118" y="0"/>
                  </a:moveTo>
                  <a:cubicBezTo>
                    <a:pt x="71" y="0"/>
                    <a:pt x="15" y="48"/>
                    <a:pt x="1" y="106"/>
                  </a:cubicBezTo>
                  <a:cubicBezTo>
                    <a:pt x="1" y="143"/>
                    <a:pt x="1" y="176"/>
                    <a:pt x="17" y="193"/>
                  </a:cubicBezTo>
                  <a:cubicBezTo>
                    <a:pt x="34" y="230"/>
                    <a:pt x="55" y="246"/>
                    <a:pt x="88" y="246"/>
                  </a:cubicBezTo>
                  <a:cubicBezTo>
                    <a:pt x="96" y="248"/>
                    <a:pt x="105" y="249"/>
                    <a:pt x="113" y="249"/>
                  </a:cubicBezTo>
                  <a:cubicBezTo>
                    <a:pt x="169" y="249"/>
                    <a:pt x="209" y="201"/>
                    <a:pt x="224" y="143"/>
                  </a:cubicBezTo>
                  <a:cubicBezTo>
                    <a:pt x="240" y="90"/>
                    <a:pt x="224" y="57"/>
                    <a:pt x="191" y="24"/>
                  </a:cubicBezTo>
                  <a:cubicBezTo>
                    <a:pt x="191" y="3"/>
                    <a:pt x="174" y="3"/>
                    <a:pt x="137" y="3"/>
                  </a:cubicBezTo>
                  <a:cubicBezTo>
                    <a:pt x="131" y="1"/>
                    <a:pt x="124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6"/>
            <p:cNvSpPr/>
            <p:nvPr/>
          </p:nvSpPr>
          <p:spPr>
            <a:xfrm>
              <a:off x="4115000" y="2757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5" y="1"/>
                  </a:moveTo>
                  <a:cubicBezTo>
                    <a:pt x="120" y="1"/>
                    <a:pt x="104" y="5"/>
                    <a:pt x="87" y="13"/>
                  </a:cubicBezTo>
                  <a:cubicBezTo>
                    <a:pt x="50" y="29"/>
                    <a:pt x="33" y="46"/>
                    <a:pt x="17" y="79"/>
                  </a:cubicBezTo>
                  <a:cubicBezTo>
                    <a:pt x="1" y="116"/>
                    <a:pt x="1" y="149"/>
                    <a:pt x="17" y="182"/>
                  </a:cubicBezTo>
                  <a:cubicBezTo>
                    <a:pt x="31" y="226"/>
                    <a:pt x="69" y="256"/>
                    <a:pt x="120" y="256"/>
                  </a:cubicBezTo>
                  <a:cubicBezTo>
                    <a:pt x="130" y="256"/>
                    <a:pt x="141" y="255"/>
                    <a:pt x="153" y="252"/>
                  </a:cubicBezTo>
                  <a:cubicBezTo>
                    <a:pt x="207" y="219"/>
                    <a:pt x="240" y="149"/>
                    <a:pt x="223" y="79"/>
                  </a:cubicBezTo>
                  <a:cubicBezTo>
                    <a:pt x="223" y="62"/>
                    <a:pt x="207" y="46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6"/>
            <p:cNvSpPr/>
            <p:nvPr/>
          </p:nvSpPr>
          <p:spPr>
            <a:xfrm>
              <a:off x="4112000" y="2798700"/>
              <a:ext cx="6025" cy="6175"/>
            </a:xfrm>
            <a:custGeom>
              <a:avLst/>
              <a:gdLst/>
              <a:ahLst/>
              <a:cxnLst/>
              <a:rect l="l" t="t" r="r" b="b"/>
              <a:pathLst>
                <a:path w="241" h="247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34" y="63"/>
                    <a:pt x="17" y="84"/>
                    <a:pt x="17" y="100"/>
                  </a:cubicBezTo>
                  <a:cubicBezTo>
                    <a:pt x="1" y="150"/>
                    <a:pt x="17" y="187"/>
                    <a:pt x="34" y="220"/>
                  </a:cubicBezTo>
                  <a:cubicBezTo>
                    <a:pt x="53" y="239"/>
                    <a:pt x="80" y="247"/>
                    <a:pt x="105" y="247"/>
                  </a:cubicBezTo>
                  <a:cubicBezTo>
                    <a:pt x="123" y="247"/>
                    <a:pt x="140" y="243"/>
                    <a:pt x="153" y="236"/>
                  </a:cubicBezTo>
                  <a:cubicBezTo>
                    <a:pt x="170" y="236"/>
                    <a:pt x="191" y="220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6"/>
            <p:cNvSpPr/>
            <p:nvPr/>
          </p:nvSpPr>
          <p:spPr>
            <a:xfrm>
              <a:off x="4069850" y="2760600"/>
              <a:ext cx="5700" cy="6300"/>
            </a:xfrm>
            <a:custGeom>
              <a:avLst/>
              <a:gdLst/>
              <a:ahLst/>
              <a:cxnLst/>
              <a:rect l="l" t="t" r="r" b="b"/>
              <a:pathLst>
                <a:path w="228" h="252" extrusionOk="0">
                  <a:moveTo>
                    <a:pt x="119" y="1"/>
                  </a:moveTo>
                  <a:cubicBezTo>
                    <a:pt x="102" y="1"/>
                    <a:pt x="82" y="8"/>
                    <a:pt x="71" y="8"/>
                  </a:cubicBezTo>
                  <a:cubicBezTo>
                    <a:pt x="38" y="24"/>
                    <a:pt x="21" y="62"/>
                    <a:pt x="1" y="111"/>
                  </a:cubicBezTo>
                  <a:cubicBezTo>
                    <a:pt x="1" y="144"/>
                    <a:pt x="1" y="181"/>
                    <a:pt x="21" y="198"/>
                  </a:cubicBezTo>
                  <a:cubicBezTo>
                    <a:pt x="38" y="231"/>
                    <a:pt x="54" y="247"/>
                    <a:pt x="87" y="247"/>
                  </a:cubicBezTo>
                  <a:cubicBezTo>
                    <a:pt x="95" y="250"/>
                    <a:pt x="103" y="252"/>
                    <a:pt x="111" y="252"/>
                  </a:cubicBezTo>
                  <a:cubicBezTo>
                    <a:pt x="156" y="252"/>
                    <a:pt x="196" y="207"/>
                    <a:pt x="227" y="165"/>
                  </a:cubicBezTo>
                  <a:lnTo>
                    <a:pt x="227" y="144"/>
                  </a:lnTo>
                  <a:cubicBezTo>
                    <a:pt x="227" y="95"/>
                    <a:pt x="227" y="62"/>
                    <a:pt x="190" y="24"/>
                  </a:cubicBezTo>
                  <a:cubicBezTo>
                    <a:pt x="174" y="8"/>
                    <a:pt x="157" y="8"/>
                    <a:pt x="141" y="8"/>
                  </a:cubicBezTo>
                  <a:cubicBezTo>
                    <a:pt x="135" y="2"/>
                    <a:pt x="128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6"/>
            <p:cNvSpPr/>
            <p:nvPr/>
          </p:nvSpPr>
          <p:spPr>
            <a:xfrm>
              <a:off x="4113650" y="2815425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9" y="0"/>
                  </a:moveTo>
                  <a:cubicBezTo>
                    <a:pt x="136" y="0"/>
                    <a:pt x="123" y="4"/>
                    <a:pt x="104" y="12"/>
                  </a:cubicBezTo>
                  <a:cubicBezTo>
                    <a:pt x="38" y="33"/>
                    <a:pt x="1" y="116"/>
                    <a:pt x="22" y="169"/>
                  </a:cubicBezTo>
                  <a:cubicBezTo>
                    <a:pt x="38" y="202"/>
                    <a:pt x="55" y="239"/>
                    <a:pt x="71" y="239"/>
                  </a:cubicBezTo>
                  <a:cubicBezTo>
                    <a:pt x="104" y="256"/>
                    <a:pt x="141" y="256"/>
                    <a:pt x="158" y="256"/>
                  </a:cubicBezTo>
                  <a:cubicBezTo>
                    <a:pt x="191" y="239"/>
                    <a:pt x="207" y="202"/>
                    <a:pt x="228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44" y="66"/>
                    <a:pt x="228" y="50"/>
                    <a:pt x="207" y="33"/>
                  </a:cubicBezTo>
                  <a:cubicBezTo>
                    <a:pt x="207" y="12"/>
                    <a:pt x="191" y="12"/>
                    <a:pt x="191" y="12"/>
                  </a:cubicBezTo>
                  <a:cubicBezTo>
                    <a:pt x="174" y="4"/>
                    <a:pt x="162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"/>
            <p:cNvSpPr/>
            <p:nvPr/>
          </p:nvSpPr>
          <p:spPr>
            <a:xfrm>
              <a:off x="4091400" y="28282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87" y="0"/>
                    <a:pt x="50" y="17"/>
                    <a:pt x="33" y="54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73"/>
                    <a:pt x="17" y="206"/>
                    <a:pt x="33" y="223"/>
                  </a:cubicBezTo>
                  <a:cubicBezTo>
                    <a:pt x="56" y="246"/>
                    <a:pt x="81" y="256"/>
                    <a:pt x="106" y="256"/>
                  </a:cubicBezTo>
                  <a:cubicBezTo>
                    <a:pt x="141" y="256"/>
                    <a:pt x="176" y="237"/>
                    <a:pt x="207" y="206"/>
                  </a:cubicBezTo>
                  <a:cubicBezTo>
                    <a:pt x="239" y="157"/>
                    <a:pt x="239" y="70"/>
                    <a:pt x="190" y="17"/>
                  </a:cubicBezTo>
                  <a:cubicBezTo>
                    <a:pt x="169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6"/>
            <p:cNvSpPr/>
            <p:nvPr/>
          </p:nvSpPr>
          <p:spPr>
            <a:xfrm>
              <a:off x="4087475" y="2720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7" y="0"/>
                  </a:moveTo>
                  <a:cubicBezTo>
                    <a:pt x="121" y="0"/>
                    <a:pt x="104" y="5"/>
                    <a:pt x="87" y="13"/>
                  </a:cubicBezTo>
                  <a:cubicBezTo>
                    <a:pt x="71" y="13"/>
                    <a:pt x="38" y="50"/>
                    <a:pt x="17" y="83"/>
                  </a:cubicBezTo>
                  <a:cubicBezTo>
                    <a:pt x="1" y="116"/>
                    <a:pt x="1" y="153"/>
                    <a:pt x="17" y="169"/>
                  </a:cubicBezTo>
                  <a:cubicBezTo>
                    <a:pt x="17" y="202"/>
                    <a:pt x="38" y="240"/>
                    <a:pt x="71" y="240"/>
                  </a:cubicBezTo>
                  <a:cubicBezTo>
                    <a:pt x="87" y="256"/>
                    <a:pt x="120" y="256"/>
                    <a:pt x="157" y="256"/>
                  </a:cubicBezTo>
                  <a:cubicBezTo>
                    <a:pt x="207" y="219"/>
                    <a:pt x="244" y="153"/>
                    <a:pt x="223" y="83"/>
                  </a:cubicBezTo>
                  <a:cubicBezTo>
                    <a:pt x="223" y="66"/>
                    <a:pt x="207" y="50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6" y="5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6"/>
            <p:cNvSpPr/>
            <p:nvPr/>
          </p:nvSpPr>
          <p:spPr>
            <a:xfrm>
              <a:off x="4086250" y="27647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3" y="50"/>
                    <a:pt x="17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33" y="240"/>
                    <a:pt x="66" y="256"/>
                    <a:pt x="103" y="256"/>
                  </a:cubicBezTo>
                  <a:cubicBezTo>
                    <a:pt x="110" y="258"/>
                    <a:pt x="117" y="259"/>
                    <a:pt x="124" y="259"/>
                  </a:cubicBezTo>
                  <a:cubicBezTo>
                    <a:pt x="170" y="259"/>
                    <a:pt x="225" y="214"/>
                    <a:pt x="239" y="153"/>
                  </a:cubicBezTo>
                  <a:cubicBezTo>
                    <a:pt x="239" y="120"/>
                    <a:pt x="239" y="83"/>
                    <a:pt x="223" y="50"/>
                  </a:cubicBezTo>
                  <a:lnTo>
                    <a:pt x="206" y="34"/>
                  </a:ln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6"/>
            <p:cNvSpPr/>
            <p:nvPr/>
          </p:nvSpPr>
          <p:spPr>
            <a:xfrm>
              <a:off x="4095200" y="27363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58" y="1"/>
                  </a:moveTo>
                  <a:cubicBezTo>
                    <a:pt x="87" y="1"/>
                    <a:pt x="17" y="50"/>
                    <a:pt x="17" y="120"/>
                  </a:cubicBezTo>
                  <a:cubicBezTo>
                    <a:pt x="1" y="153"/>
                    <a:pt x="1" y="186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7" y="261"/>
                    <a:pt x="107" y="263"/>
                    <a:pt x="117" y="263"/>
                  </a:cubicBezTo>
                  <a:cubicBezTo>
                    <a:pt x="140" y="263"/>
                    <a:pt x="162" y="252"/>
                    <a:pt x="174" y="240"/>
                  </a:cubicBezTo>
                  <a:cubicBezTo>
                    <a:pt x="207" y="223"/>
                    <a:pt x="224" y="186"/>
                    <a:pt x="224" y="153"/>
                  </a:cubicBezTo>
                  <a:cubicBezTo>
                    <a:pt x="244" y="120"/>
                    <a:pt x="244" y="83"/>
                    <a:pt x="224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1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"/>
            <p:cNvSpPr/>
            <p:nvPr/>
          </p:nvSpPr>
          <p:spPr>
            <a:xfrm>
              <a:off x="4074175" y="28227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1"/>
                  </a:moveTo>
                  <a:cubicBezTo>
                    <a:pt x="126" y="1"/>
                    <a:pt x="112" y="5"/>
                    <a:pt x="104" y="13"/>
                  </a:cubicBezTo>
                  <a:cubicBezTo>
                    <a:pt x="34" y="50"/>
                    <a:pt x="1" y="116"/>
                    <a:pt x="17" y="186"/>
                  </a:cubicBezTo>
                  <a:cubicBezTo>
                    <a:pt x="30" y="240"/>
                    <a:pt x="74" y="262"/>
                    <a:pt x="118" y="262"/>
                  </a:cubicBezTo>
                  <a:cubicBezTo>
                    <a:pt x="132" y="262"/>
                    <a:pt x="145" y="260"/>
                    <a:pt x="158" y="256"/>
                  </a:cubicBezTo>
                  <a:cubicBezTo>
                    <a:pt x="223" y="219"/>
                    <a:pt x="261" y="153"/>
                    <a:pt x="240" y="83"/>
                  </a:cubicBezTo>
                  <a:cubicBezTo>
                    <a:pt x="223" y="67"/>
                    <a:pt x="223" y="50"/>
                    <a:pt x="207" y="30"/>
                  </a:cubicBezTo>
                  <a:cubicBezTo>
                    <a:pt x="190" y="30"/>
                    <a:pt x="190" y="13"/>
                    <a:pt x="190" y="13"/>
                  </a:cubicBezTo>
                  <a:cubicBezTo>
                    <a:pt x="174" y="5"/>
                    <a:pt x="156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"/>
            <p:cNvSpPr/>
            <p:nvPr/>
          </p:nvSpPr>
          <p:spPr>
            <a:xfrm>
              <a:off x="4034300" y="2771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122" y="0"/>
                    <a:pt x="113" y="2"/>
                    <a:pt x="103" y="7"/>
                  </a:cubicBezTo>
                  <a:cubicBezTo>
                    <a:pt x="83" y="7"/>
                    <a:pt x="50" y="28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64"/>
                    <a:pt x="17" y="197"/>
                    <a:pt x="33" y="234"/>
                  </a:cubicBezTo>
                  <a:cubicBezTo>
                    <a:pt x="55" y="248"/>
                    <a:pt x="81" y="257"/>
                    <a:pt x="107" y="257"/>
                  </a:cubicBezTo>
                  <a:cubicBezTo>
                    <a:pt x="141" y="257"/>
                    <a:pt x="176" y="243"/>
                    <a:pt x="206" y="213"/>
                  </a:cubicBezTo>
                  <a:cubicBezTo>
                    <a:pt x="239" y="147"/>
                    <a:pt x="239" y="77"/>
                    <a:pt x="186" y="28"/>
                  </a:cubicBezTo>
                  <a:cubicBezTo>
                    <a:pt x="174" y="13"/>
                    <a:pt x="154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"/>
            <p:cNvSpPr/>
            <p:nvPr/>
          </p:nvSpPr>
          <p:spPr>
            <a:xfrm>
              <a:off x="4028625" y="2755975"/>
              <a:ext cx="6100" cy="6250"/>
            </a:xfrm>
            <a:custGeom>
              <a:avLst/>
              <a:gdLst/>
              <a:ahLst/>
              <a:cxnLst/>
              <a:rect l="l" t="t" r="r" b="b"/>
              <a:pathLst>
                <a:path w="244" h="250" extrusionOk="0">
                  <a:moveTo>
                    <a:pt x="131" y="0"/>
                  </a:moveTo>
                  <a:cubicBezTo>
                    <a:pt x="72" y="0"/>
                    <a:pt x="21" y="49"/>
                    <a:pt x="21" y="106"/>
                  </a:cubicBezTo>
                  <a:cubicBezTo>
                    <a:pt x="1" y="143"/>
                    <a:pt x="1" y="176"/>
                    <a:pt x="21" y="193"/>
                  </a:cubicBezTo>
                  <a:cubicBezTo>
                    <a:pt x="38" y="226"/>
                    <a:pt x="71" y="247"/>
                    <a:pt x="87" y="247"/>
                  </a:cubicBezTo>
                  <a:cubicBezTo>
                    <a:pt x="96" y="249"/>
                    <a:pt x="104" y="250"/>
                    <a:pt x="112" y="250"/>
                  </a:cubicBezTo>
                  <a:cubicBezTo>
                    <a:pt x="169" y="250"/>
                    <a:pt x="209" y="201"/>
                    <a:pt x="227" y="143"/>
                  </a:cubicBezTo>
                  <a:cubicBezTo>
                    <a:pt x="244" y="106"/>
                    <a:pt x="227" y="73"/>
                    <a:pt x="227" y="57"/>
                  </a:cubicBezTo>
                  <a:cubicBezTo>
                    <a:pt x="207" y="40"/>
                    <a:pt x="207" y="40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6"/>
            <p:cNvSpPr/>
            <p:nvPr/>
          </p:nvSpPr>
          <p:spPr>
            <a:xfrm>
              <a:off x="4037700" y="2850150"/>
              <a:ext cx="3425" cy="425"/>
            </a:xfrm>
            <a:custGeom>
              <a:avLst/>
              <a:gdLst/>
              <a:ahLst/>
              <a:cxnLst/>
              <a:rect l="l" t="t" r="r" b="b"/>
              <a:pathLst>
                <a:path w="137" h="17" extrusionOk="0">
                  <a:moveTo>
                    <a:pt x="87" y="0"/>
                  </a:moveTo>
                  <a:cubicBezTo>
                    <a:pt x="50" y="0"/>
                    <a:pt x="33" y="0"/>
                    <a:pt x="0" y="17"/>
                  </a:cubicBezTo>
                  <a:lnTo>
                    <a:pt x="136" y="17"/>
                  </a:lnTo>
                  <a:cubicBezTo>
                    <a:pt x="120" y="17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6"/>
            <p:cNvSpPr/>
            <p:nvPr/>
          </p:nvSpPr>
          <p:spPr>
            <a:xfrm>
              <a:off x="4035950" y="27886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5"/>
                    <a:pt x="17" y="106"/>
                  </a:cubicBezTo>
                  <a:cubicBezTo>
                    <a:pt x="0" y="139"/>
                    <a:pt x="0" y="176"/>
                    <a:pt x="17" y="209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06" y="209"/>
                    <a:pt x="22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6"/>
            <p:cNvSpPr/>
            <p:nvPr/>
          </p:nvSpPr>
          <p:spPr>
            <a:xfrm>
              <a:off x="4036875" y="280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3" y="1"/>
                  </a:moveTo>
                  <a:cubicBezTo>
                    <a:pt x="86" y="1"/>
                    <a:pt x="31" y="46"/>
                    <a:pt x="17" y="107"/>
                  </a:cubicBezTo>
                  <a:cubicBezTo>
                    <a:pt x="0" y="177"/>
                    <a:pt x="33" y="243"/>
                    <a:pt x="103" y="243"/>
                  </a:cubicBezTo>
                  <a:cubicBezTo>
                    <a:pt x="113" y="249"/>
                    <a:pt x="122" y="252"/>
                    <a:pt x="129" y="252"/>
                  </a:cubicBezTo>
                  <a:cubicBezTo>
                    <a:pt x="148" y="252"/>
                    <a:pt x="163" y="238"/>
                    <a:pt x="186" y="227"/>
                  </a:cubicBezTo>
                  <a:cubicBezTo>
                    <a:pt x="206" y="210"/>
                    <a:pt x="223" y="177"/>
                    <a:pt x="239" y="140"/>
                  </a:cubicBezTo>
                  <a:cubicBezTo>
                    <a:pt x="239" y="107"/>
                    <a:pt x="239" y="74"/>
                    <a:pt x="223" y="58"/>
                  </a:cubicBezTo>
                  <a:cubicBezTo>
                    <a:pt x="223" y="37"/>
                    <a:pt x="223" y="37"/>
                    <a:pt x="206" y="21"/>
                  </a:cubicBezTo>
                  <a:cubicBezTo>
                    <a:pt x="186" y="4"/>
                    <a:pt x="169" y="4"/>
                    <a:pt x="153" y="4"/>
                  </a:cubicBezTo>
                  <a:cubicBezTo>
                    <a:pt x="146" y="2"/>
                    <a:pt x="140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6"/>
            <p:cNvSpPr/>
            <p:nvPr/>
          </p:nvSpPr>
          <p:spPr>
            <a:xfrm>
              <a:off x="4030375" y="2818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17" y="38"/>
                    <a:pt x="1" y="12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4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4"/>
                    <a:pt x="223" y="87"/>
                    <a:pt x="223" y="54"/>
                  </a:cubicBezTo>
                  <a:cubicBezTo>
                    <a:pt x="207" y="54"/>
                    <a:pt x="207" y="38"/>
                    <a:pt x="190" y="38"/>
                  </a:cubicBezTo>
                  <a:cubicBezTo>
                    <a:pt x="190" y="21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6"/>
            <p:cNvSpPr/>
            <p:nvPr/>
          </p:nvSpPr>
          <p:spPr>
            <a:xfrm>
              <a:off x="4034300" y="28328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4"/>
                    <a:pt x="83" y="264"/>
                  </a:cubicBezTo>
                  <a:cubicBezTo>
                    <a:pt x="120" y="264"/>
                    <a:pt x="136" y="264"/>
                    <a:pt x="169" y="227"/>
                  </a:cubicBezTo>
                  <a:cubicBezTo>
                    <a:pt x="186" y="210"/>
                    <a:pt x="223" y="194"/>
                    <a:pt x="223" y="161"/>
                  </a:cubicBezTo>
                  <a:cubicBezTo>
                    <a:pt x="223" y="124"/>
                    <a:pt x="223" y="91"/>
                    <a:pt x="206" y="58"/>
                  </a:cubicBezTo>
                  <a:cubicBezTo>
                    <a:pt x="206" y="37"/>
                    <a:pt x="206" y="37"/>
                    <a:pt x="186" y="37"/>
                  </a:cubicBezTo>
                  <a:cubicBezTo>
                    <a:pt x="169" y="20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"/>
            <p:cNvSpPr/>
            <p:nvPr/>
          </p:nvSpPr>
          <p:spPr>
            <a:xfrm>
              <a:off x="4064300" y="27912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4" y="45"/>
                    <a:pt x="17" y="106"/>
                  </a:cubicBezTo>
                  <a:cubicBezTo>
                    <a:pt x="0" y="139"/>
                    <a:pt x="17" y="176"/>
                    <a:pt x="37" y="209"/>
                  </a:cubicBezTo>
                  <a:cubicBezTo>
                    <a:pt x="37" y="226"/>
                    <a:pt x="70" y="242"/>
                    <a:pt x="103" y="259"/>
                  </a:cubicBezTo>
                  <a:cubicBezTo>
                    <a:pt x="157" y="259"/>
                    <a:pt x="223" y="209"/>
                    <a:pt x="243" y="139"/>
                  </a:cubicBezTo>
                  <a:cubicBezTo>
                    <a:pt x="243" y="106"/>
                    <a:pt x="243" y="73"/>
                    <a:pt x="223" y="53"/>
                  </a:cubicBezTo>
                  <a:cubicBezTo>
                    <a:pt x="223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"/>
            <p:cNvSpPr/>
            <p:nvPr/>
          </p:nvSpPr>
          <p:spPr>
            <a:xfrm>
              <a:off x="4059125" y="2821275"/>
              <a:ext cx="6125" cy="6200"/>
            </a:xfrm>
            <a:custGeom>
              <a:avLst/>
              <a:gdLst/>
              <a:ahLst/>
              <a:cxnLst/>
              <a:rect l="l" t="t" r="r" b="b"/>
              <a:pathLst>
                <a:path w="245" h="248" extrusionOk="0">
                  <a:moveTo>
                    <a:pt x="128" y="1"/>
                  </a:moveTo>
                  <a:cubicBezTo>
                    <a:pt x="74" y="1"/>
                    <a:pt x="35" y="48"/>
                    <a:pt x="17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7" y="246"/>
                    <a:pt x="105" y="248"/>
                    <a:pt x="114" y="248"/>
                  </a:cubicBezTo>
                  <a:cubicBezTo>
                    <a:pt x="170" y="248"/>
                    <a:pt x="209" y="202"/>
                    <a:pt x="224" y="141"/>
                  </a:cubicBezTo>
                  <a:cubicBezTo>
                    <a:pt x="244" y="108"/>
                    <a:pt x="244" y="71"/>
                    <a:pt x="224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5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"/>
            <p:cNvSpPr/>
            <p:nvPr/>
          </p:nvSpPr>
          <p:spPr>
            <a:xfrm>
              <a:off x="4064300" y="2837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40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7" y="50"/>
                    <a:pt x="17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7" y="239"/>
                    <a:pt x="54" y="256"/>
                    <a:pt x="87" y="256"/>
                  </a:cubicBezTo>
                  <a:cubicBezTo>
                    <a:pt x="96" y="258"/>
                    <a:pt x="105" y="259"/>
                    <a:pt x="113" y="259"/>
                  </a:cubicBezTo>
                  <a:cubicBezTo>
                    <a:pt x="169" y="259"/>
                    <a:pt x="208" y="214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3"/>
                    <a:pt x="190" y="33"/>
                  </a:cubicBezTo>
                  <a:cubicBezTo>
                    <a:pt x="173" y="17"/>
                    <a:pt x="157" y="17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"/>
            <p:cNvSpPr/>
            <p:nvPr/>
          </p:nvSpPr>
          <p:spPr>
            <a:xfrm>
              <a:off x="4051825" y="280450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19" y="1"/>
                  </a:moveTo>
                  <a:cubicBezTo>
                    <a:pt x="70" y="1"/>
                    <a:pt x="18" y="46"/>
                    <a:pt x="0" y="107"/>
                  </a:cubicBezTo>
                  <a:cubicBezTo>
                    <a:pt x="0" y="140"/>
                    <a:pt x="0" y="177"/>
                    <a:pt x="21" y="194"/>
                  </a:cubicBezTo>
                  <a:cubicBezTo>
                    <a:pt x="37" y="227"/>
                    <a:pt x="54" y="243"/>
                    <a:pt x="87" y="243"/>
                  </a:cubicBezTo>
                  <a:cubicBezTo>
                    <a:pt x="97" y="246"/>
                    <a:pt x="107" y="248"/>
                    <a:pt x="116" y="248"/>
                  </a:cubicBezTo>
                  <a:cubicBezTo>
                    <a:pt x="171" y="248"/>
                    <a:pt x="209" y="200"/>
                    <a:pt x="227" y="140"/>
                  </a:cubicBezTo>
                  <a:cubicBezTo>
                    <a:pt x="243" y="107"/>
                    <a:pt x="227" y="74"/>
                    <a:pt x="206" y="58"/>
                  </a:cubicBezTo>
                  <a:cubicBezTo>
                    <a:pt x="206" y="37"/>
                    <a:pt x="206" y="37"/>
                    <a:pt x="190" y="21"/>
                  </a:cubicBezTo>
                  <a:cubicBezTo>
                    <a:pt x="190" y="4"/>
                    <a:pt x="173" y="4"/>
                    <a:pt x="140" y="4"/>
                  </a:cubicBezTo>
                  <a:cubicBezTo>
                    <a:pt x="133" y="2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"/>
            <p:cNvSpPr/>
            <p:nvPr/>
          </p:nvSpPr>
          <p:spPr>
            <a:xfrm>
              <a:off x="4062125" y="27757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7" y="1"/>
                  </a:moveTo>
                  <a:cubicBezTo>
                    <a:pt x="103" y="1"/>
                    <a:pt x="67" y="17"/>
                    <a:pt x="38" y="55"/>
                  </a:cubicBezTo>
                  <a:cubicBezTo>
                    <a:pt x="0" y="109"/>
                    <a:pt x="0" y="179"/>
                    <a:pt x="38" y="229"/>
                  </a:cubicBezTo>
                  <a:cubicBezTo>
                    <a:pt x="58" y="251"/>
                    <a:pt x="82" y="260"/>
                    <a:pt x="107" y="260"/>
                  </a:cubicBezTo>
                  <a:cubicBezTo>
                    <a:pt x="141" y="260"/>
                    <a:pt x="178" y="241"/>
                    <a:pt x="207" y="212"/>
                  </a:cubicBezTo>
                  <a:cubicBezTo>
                    <a:pt x="244" y="158"/>
                    <a:pt x="244" y="76"/>
                    <a:pt x="207" y="22"/>
                  </a:cubicBezTo>
                  <a:cubicBezTo>
                    <a:pt x="186" y="9"/>
                    <a:pt x="16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"/>
            <p:cNvSpPr/>
            <p:nvPr/>
          </p:nvSpPr>
          <p:spPr>
            <a:xfrm>
              <a:off x="4056550" y="27588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35" y="1"/>
                  </a:moveTo>
                  <a:cubicBezTo>
                    <a:pt x="126" y="1"/>
                    <a:pt x="116" y="2"/>
                    <a:pt x="104" y="8"/>
                  </a:cubicBezTo>
                  <a:cubicBezTo>
                    <a:pt x="38" y="45"/>
                    <a:pt x="1" y="111"/>
                    <a:pt x="17" y="181"/>
                  </a:cubicBezTo>
                  <a:cubicBezTo>
                    <a:pt x="38" y="214"/>
                    <a:pt x="54" y="235"/>
                    <a:pt x="71" y="251"/>
                  </a:cubicBezTo>
                  <a:cubicBezTo>
                    <a:pt x="87" y="259"/>
                    <a:pt x="105" y="263"/>
                    <a:pt x="120" y="263"/>
                  </a:cubicBezTo>
                  <a:cubicBezTo>
                    <a:pt x="136" y="263"/>
                    <a:pt x="149" y="259"/>
                    <a:pt x="157" y="251"/>
                  </a:cubicBezTo>
                  <a:cubicBezTo>
                    <a:pt x="190" y="235"/>
                    <a:pt x="207" y="214"/>
                    <a:pt x="223" y="181"/>
                  </a:cubicBezTo>
                  <a:cubicBezTo>
                    <a:pt x="244" y="148"/>
                    <a:pt x="244" y="111"/>
                    <a:pt x="244" y="78"/>
                  </a:cubicBezTo>
                  <a:cubicBezTo>
                    <a:pt x="244" y="61"/>
                    <a:pt x="223" y="45"/>
                    <a:pt x="207" y="28"/>
                  </a:cubicBezTo>
                  <a:cubicBezTo>
                    <a:pt x="207" y="28"/>
                    <a:pt x="190" y="28"/>
                    <a:pt x="190" y="8"/>
                  </a:cubicBezTo>
                  <a:cubicBezTo>
                    <a:pt x="168" y="8"/>
                    <a:pt x="154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"/>
            <p:cNvSpPr/>
            <p:nvPr/>
          </p:nvSpPr>
          <p:spPr>
            <a:xfrm>
              <a:off x="4069025" y="27457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20" y="1"/>
                    <a:pt x="87" y="1"/>
                    <a:pt x="54" y="38"/>
                  </a:cubicBezTo>
                  <a:cubicBezTo>
                    <a:pt x="34" y="55"/>
                    <a:pt x="17" y="71"/>
                    <a:pt x="1" y="104"/>
                  </a:cubicBezTo>
                  <a:cubicBezTo>
                    <a:pt x="1" y="141"/>
                    <a:pt x="1" y="174"/>
                    <a:pt x="17" y="207"/>
                  </a:cubicBezTo>
                  <a:cubicBezTo>
                    <a:pt x="34" y="244"/>
                    <a:pt x="54" y="261"/>
                    <a:pt x="87" y="261"/>
                  </a:cubicBezTo>
                  <a:cubicBezTo>
                    <a:pt x="93" y="263"/>
                    <a:pt x="100" y="264"/>
                    <a:pt x="106" y="264"/>
                  </a:cubicBezTo>
                  <a:cubicBezTo>
                    <a:pt x="153" y="264"/>
                    <a:pt x="209" y="215"/>
                    <a:pt x="223" y="158"/>
                  </a:cubicBezTo>
                  <a:cubicBezTo>
                    <a:pt x="223" y="121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17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"/>
            <p:cNvSpPr/>
            <p:nvPr/>
          </p:nvSpPr>
          <p:spPr>
            <a:xfrm>
              <a:off x="4066050" y="2806825"/>
              <a:ext cx="6400" cy="6300"/>
            </a:xfrm>
            <a:custGeom>
              <a:avLst/>
              <a:gdLst/>
              <a:ahLst/>
              <a:cxnLst/>
              <a:rect l="l" t="t" r="r" b="b"/>
              <a:pathLst>
                <a:path w="256" h="252" extrusionOk="0">
                  <a:moveTo>
                    <a:pt x="144" y="1"/>
                  </a:moveTo>
                  <a:cubicBezTo>
                    <a:pt x="109" y="1"/>
                    <a:pt x="71" y="18"/>
                    <a:pt x="50" y="47"/>
                  </a:cubicBezTo>
                  <a:cubicBezTo>
                    <a:pt x="0" y="101"/>
                    <a:pt x="0" y="187"/>
                    <a:pt x="50" y="220"/>
                  </a:cubicBezTo>
                  <a:cubicBezTo>
                    <a:pt x="65" y="243"/>
                    <a:pt x="89" y="252"/>
                    <a:pt x="114" y="252"/>
                  </a:cubicBezTo>
                  <a:cubicBezTo>
                    <a:pt x="149" y="252"/>
                    <a:pt x="187" y="233"/>
                    <a:pt x="206" y="204"/>
                  </a:cubicBezTo>
                  <a:cubicBezTo>
                    <a:pt x="256" y="150"/>
                    <a:pt x="256" y="68"/>
                    <a:pt x="206" y="31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"/>
            <p:cNvSpPr/>
            <p:nvPr/>
          </p:nvSpPr>
          <p:spPr>
            <a:xfrm>
              <a:off x="4123975" y="27392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74" y="0"/>
                    <a:pt x="35" y="46"/>
                    <a:pt x="21" y="106"/>
                  </a:cubicBezTo>
                  <a:cubicBezTo>
                    <a:pt x="0" y="139"/>
                    <a:pt x="21" y="172"/>
                    <a:pt x="21" y="210"/>
                  </a:cubicBezTo>
                  <a:cubicBezTo>
                    <a:pt x="37" y="226"/>
                    <a:pt x="70" y="242"/>
                    <a:pt x="87" y="259"/>
                  </a:cubicBezTo>
                  <a:cubicBezTo>
                    <a:pt x="157" y="259"/>
                    <a:pt x="227" y="210"/>
                    <a:pt x="227" y="139"/>
                  </a:cubicBezTo>
                  <a:cubicBezTo>
                    <a:pt x="243" y="106"/>
                    <a:pt x="243" y="90"/>
                    <a:pt x="227" y="53"/>
                  </a:cubicBezTo>
                  <a:cubicBezTo>
                    <a:pt x="206" y="36"/>
                    <a:pt x="206" y="36"/>
                    <a:pt x="206" y="2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"/>
            <p:cNvSpPr/>
            <p:nvPr/>
          </p:nvSpPr>
          <p:spPr>
            <a:xfrm>
              <a:off x="3885250" y="27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0"/>
                  </a:moveTo>
                  <a:cubicBezTo>
                    <a:pt x="74" y="0"/>
                    <a:pt x="31" y="46"/>
                    <a:pt x="17" y="107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67" y="243"/>
                    <a:pt x="87" y="259"/>
                  </a:cubicBezTo>
                  <a:cubicBezTo>
                    <a:pt x="153" y="259"/>
                    <a:pt x="207" y="210"/>
                    <a:pt x="223" y="139"/>
                  </a:cubicBezTo>
                  <a:cubicBezTo>
                    <a:pt x="240" y="107"/>
                    <a:pt x="240" y="74"/>
                    <a:pt x="223" y="53"/>
                  </a:cubicBezTo>
                  <a:cubicBezTo>
                    <a:pt x="207" y="36"/>
                    <a:pt x="207" y="36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4" y="1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"/>
            <p:cNvSpPr/>
            <p:nvPr/>
          </p:nvSpPr>
          <p:spPr>
            <a:xfrm>
              <a:off x="3880100" y="27903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3" y="1"/>
                  </a:moveTo>
                  <a:cubicBezTo>
                    <a:pt x="68" y="1"/>
                    <a:pt x="14" y="49"/>
                    <a:pt x="0" y="108"/>
                  </a:cubicBezTo>
                  <a:cubicBezTo>
                    <a:pt x="0" y="141"/>
                    <a:pt x="0" y="174"/>
                    <a:pt x="17" y="191"/>
                  </a:cubicBezTo>
                  <a:cubicBezTo>
                    <a:pt x="33" y="228"/>
                    <a:pt x="50" y="244"/>
                    <a:pt x="87" y="244"/>
                  </a:cubicBezTo>
                  <a:cubicBezTo>
                    <a:pt x="96" y="247"/>
                    <a:pt x="104" y="248"/>
                    <a:pt x="112" y="248"/>
                  </a:cubicBezTo>
                  <a:cubicBezTo>
                    <a:pt x="166" y="248"/>
                    <a:pt x="209" y="202"/>
                    <a:pt x="223" y="141"/>
                  </a:cubicBezTo>
                  <a:cubicBezTo>
                    <a:pt x="240" y="108"/>
                    <a:pt x="223" y="71"/>
                    <a:pt x="207" y="55"/>
                  </a:cubicBezTo>
                  <a:cubicBezTo>
                    <a:pt x="207" y="38"/>
                    <a:pt x="207" y="38"/>
                    <a:pt x="190" y="22"/>
                  </a:cubicBezTo>
                  <a:cubicBezTo>
                    <a:pt x="190" y="5"/>
                    <a:pt x="169" y="5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"/>
            <p:cNvSpPr/>
            <p:nvPr/>
          </p:nvSpPr>
          <p:spPr>
            <a:xfrm>
              <a:off x="3875775" y="283775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36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0" y="101"/>
                    <a:pt x="0" y="187"/>
                    <a:pt x="33" y="220"/>
                  </a:cubicBezTo>
                  <a:cubicBezTo>
                    <a:pt x="54" y="237"/>
                    <a:pt x="70" y="237"/>
                    <a:pt x="87" y="253"/>
                  </a:cubicBezTo>
                  <a:cubicBezTo>
                    <a:pt x="120" y="253"/>
                    <a:pt x="173" y="237"/>
                    <a:pt x="206" y="204"/>
                  </a:cubicBezTo>
                  <a:cubicBezTo>
                    <a:pt x="223" y="171"/>
                    <a:pt x="239" y="117"/>
                    <a:pt x="223" y="68"/>
                  </a:cubicBezTo>
                  <a:cubicBezTo>
                    <a:pt x="223" y="47"/>
                    <a:pt x="206" y="31"/>
                    <a:pt x="206" y="31"/>
                  </a:cubicBezTo>
                  <a:cubicBezTo>
                    <a:pt x="186" y="10"/>
                    <a:pt x="161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6"/>
            <p:cNvSpPr/>
            <p:nvPr/>
          </p:nvSpPr>
          <p:spPr>
            <a:xfrm>
              <a:off x="3890000" y="27148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17"/>
                  </a:cubicBezTo>
                  <a:cubicBezTo>
                    <a:pt x="33" y="54"/>
                    <a:pt x="0" y="70"/>
                    <a:pt x="0" y="103"/>
                  </a:cubicBezTo>
                  <a:cubicBezTo>
                    <a:pt x="0" y="140"/>
                    <a:pt x="0" y="173"/>
                    <a:pt x="17" y="206"/>
                  </a:cubicBezTo>
                  <a:cubicBezTo>
                    <a:pt x="33" y="223"/>
                    <a:pt x="50" y="260"/>
                    <a:pt x="83" y="260"/>
                  </a:cubicBezTo>
                  <a:cubicBezTo>
                    <a:pt x="136" y="260"/>
                    <a:pt x="206" y="223"/>
                    <a:pt x="223" y="157"/>
                  </a:cubicBezTo>
                  <a:cubicBezTo>
                    <a:pt x="223" y="120"/>
                    <a:pt x="223" y="87"/>
                    <a:pt x="206" y="54"/>
                  </a:cubicBezTo>
                  <a:cubicBezTo>
                    <a:pt x="206" y="37"/>
                    <a:pt x="186" y="37"/>
                    <a:pt x="186" y="37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6"/>
            <p:cNvSpPr/>
            <p:nvPr/>
          </p:nvSpPr>
          <p:spPr>
            <a:xfrm>
              <a:off x="3890400" y="27294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50" y="34"/>
                    <a:pt x="17" y="71"/>
                    <a:pt x="17" y="120"/>
                  </a:cubicBezTo>
                  <a:cubicBezTo>
                    <a:pt x="1" y="153"/>
                    <a:pt x="17" y="190"/>
                    <a:pt x="17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6" y="261"/>
                  </a:cubicBezTo>
                  <a:cubicBezTo>
                    <a:pt x="169" y="261"/>
                    <a:pt x="209" y="216"/>
                    <a:pt x="223" y="174"/>
                  </a:cubicBezTo>
                  <a:cubicBezTo>
                    <a:pt x="223" y="153"/>
                    <a:pt x="223" y="153"/>
                    <a:pt x="240" y="153"/>
                  </a:cubicBezTo>
                  <a:cubicBezTo>
                    <a:pt x="240" y="104"/>
                    <a:pt x="223" y="71"/>
                    <a:pt x="207" y="34"/>
                  </a:cubicBezTo>
                  <a:cubicBezTo>
                    <a:pt x="19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"/>
            <p:cNvSpPr/>
            <p:nvPr/>
          </p:nvSpPr>
          <p:spPr>
            <a:xfrm>
              <a:off x="3874525" y="2822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6" y="0"/>
                  </a:moveTo>
                  <a:cubicBezTo>
                    <a:pt x="67" y="0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6"/>
                    <a:pt x="67" y="263"/>
                    <a:pt x="83" y="263"/>
                  </a:cubicBezTo>
                  <a:cubicBezTo>
                    <a:pt x="120" y="263"/>
                    <a:pt x="153" y="263"/>
                    <a:pt x="170" y="226"/>
                  </a:cubicBezTo>
                  <a:cubicBezTo>
                    <a:pt x="207" y="210"/>
                    <a:pt x="223" y="193"/>
                    <a:pt x="223" y="160"/>
                  </a:cubicBezTo>
                  <a:cubicBezTo>
                    <a:pt x="240" y="123"/>
                    <a:pt x="223" y="90"/>
                    <a:pt x="223" y="57"/>
                  </a:cubicBezTo>
                  <a:lnTo>
                    <a:pt x="207" y="37"/>
                  </a:lnTo>
                  <a:cubicBezTo>
                    <a:pt x="186" y="20"/>
                    <a:pt x="170" y="4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6"/>
            <p:cNvSpPr/>
            <p:nvPr/>
          </p:nvSpPr>
          <p:spPr>
            <a:xfrm>
              <a:off x="3886900" y="28231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7" y="0"/>
                  </a:moveTo>
                  <a:cubicBezTo>
                    <a:pt x="104" y="0"/>
                    <a:pt x="73" y="19"/>
                    <a:pt x="54" y="50"/>
                  </a:cubicBezTo>
                  <a:cubicBezTo>
                    <a:pt x="1" y="99"/>
                    <a:pt x="1" y="186"/>
                    <a:pt x="54" y="239"/>
                  </a:cubicBezTo>
                  <a:cubicBezTo>
                    <a:pt x="71" y="239"/>
                    <a:pt x="71" y="256"/>
                    <a:pt x="87" y="256"/>
                  </a:cubicBezTo>
                  <a:cubicBezTo>
                    <a:pt x="100" y="260"/>
                    <a:pt x="112" y="262"/>
                    <a:pt x="123" y="262"/>
                  </a:cubicBezTo>
                  <a:cubicBezTo>
                    <a:pt x="157" y="262"/>
                    <a:pt x="182" y="243"/>
                    <a:pt x="207" y="202"/>
                  </a:cubicBezTo>
                  <a:cubicBezTo>
                    <a:pt x="244" y="169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33"/>
                  </a:cubicBezTo>
                  <a:cubicBezTo>
                    <a:pt x="186" y="10"/>
                    <a:pt x="161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6"/>
            <p:cNvSpPr/>
            <p:nvPr/>
          </p:nvSpPr>
          <p:spPr>
            <a:xfrm>
              <a:off x="3892575" y="2840575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15" y="1"/>
                  </a:moveTo>
                  <a:cubicBezTo>
                    <a:pt x="66" y="1"/>
                    <a:pt x="15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3" y="243"/>
                  </a:cubicBezTo>
                  <a:cubicBezTo>
                    <a:pt x="91" y="246"/>
                    <a:pt x="99" y="248"/>
                    <a:pt x="107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39" y="91"/>
                    <a:pt x="223" y="58"/>
                    <a:pt x="186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9" y="2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"/>
            <p:cNvSpPr/>
            <p:nvPr/>
          </p:nvSpPr>
          <p:spPr>
            <a:xfrm>
              <a:off x="3871025" y="280812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0" y="0"/>
                  </a:moveTo>
                  <a:cubicBezTo>
                    <a:pt x="117" y="0"/>
                    <a:pt x="104" y="6"/>
                    <a:pt x="87" y="16"/>
                  </a:cubicBezTo>
                  <a:cubicBezTo>
                    <a:pt x="54" y="16"/>
                    <a:pt x="38" y="49"/>
                    <a:pt x="17" y="65"/>
                  </a:cubicBezTo>
                  <a:cubicBezTo>
                    <a:pt x="1" y="98"/>
                    <a:pt x="1" y="135"/>
                    <a:pt x="1" y="168"/>
                  </a:cubicBezTo>
                  <a:cubicBezTo>
                    <a:pt x="13" y="220"/>
                    <a:pt x="54" y="251"/>
                    <a:pt x="96" y="251"/>
                  </a:cubicBezTo>
                  <a:cubicBezTo>
                    <a:pt x="111" y="251"/>
                    <a:pt x="127" y="247"/>
                    <a:pt x="141" y="238"/>
                  </a:cubicBezTo>
                  <a:cubicBezTo>
                    <a:pt x="207" y="222"/>
                    <a:pt x="244" y="152"/>
                    <a:pt x="223" y="82"/>
                  </a:cubicBezTo>
                  <a:cubicBezTo>
                    <a:pt x="223" y="49"/>
                    <a:pt x="207" y="32"/>
                    <a:pt x="190" y="32"/>
                  </a:cubicBezTo>
                  <a:cubicBezTo>
                    <a:pt x="190" y="16"/>
                    <a:pt x="174" y="16"/>
                    <a:pt x="174" y="16"/>
                  </a:cubicBezTo>
                  <a:cubicBezTo>
                    <a:pt x="157" y="6"/>
                    <a:pt x="144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"/>
            <p:cNvSpPr/>
            <p:nvPr/>
          </p:nvSpPr>
          <p:spPr>
            <a:xfrm>
              <a:off x="4152300" y="27929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1"/>
                  </a:moveTo>
                  <a:cubicBezTo>
                    <a:pt x="74" y="1"/>
                    <a:pt x="36" y="49"/>
                    <a:pt x="22" y="108"/>
                  </a:cubicBezTo>
                  <a:cubicBezTo>
                    <a:pt x="1" y="141"/>
                    <a:pt x="1" y="174"/>
                    <a:pt x="22" y="212"/>
                  </a:cubicBezTo>
                  <a:cubicBezTo>
                    <a:pt x="38" y="228"/>
                    <a:pt x="71" y="245"/>
                    <a:pt x="88" y="261"/>
                  </a:cubicBezTo>
                  <a:cubicBezTo>
                    <a:pt x="125" y="261"/>
                    <a:pt x="158" y="245"/>
                    <a:pt x="174" y="228"/>
                  </a:cubicBezTo>
                  <a:cubicBezTo>
                    <a:pt x="207" y="212"/>
                    <a:pt x="228" y="174"/>
                    <a:pt x="228" y="141"/>
                  </a:cubicBezTo>
                  <a:cubicBezTo>
                    <a:pt x="244" y="108"/>
                    <a:pt x="244" y="71"/>
                    <a:pt x="228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1" y="22"/>
                    <a:pt x="174" y="5"/>
                    <a:pt x="158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"/>
            <p:cNvSpPr/>
            <p:nvPr/>
          </p:nvSpPr>
          <p:spPr>
            <a:xfrm>
              <a:off x="4136450" y="27894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1" y="0"/>
                  </a:moveTo>
                  <a:cubicBezTo>
                    <a:pt x="70" y="0"/>
                    <a:pt x="15" y="48"/>
                    <a:pt x="0" y="106"/>
                  </a:cubicBezTo>
                  <a:cubicBezTo>
                    <a:pt x="0" y="143"/>
                    <a:pt x="0" y="176"/>
                    <a:pt x="17" y="209"/>
                  </a:cubicBezTo>
                  <a:cubicBezTo>
                    <a:pt x="37" y="226"/>
                    <a:pt x="54" y="246"/>
                    <a:pt x="87" y="263"/>
                  </a:cubicBezTo>
                  <a:cubicBezTo>
                    <a:pt x="157" y="263"/>
                    <a:pt x="206" y="226"/>
                    <a:pt x="223" y="160"/>
                  </a:cubicBezTo>
                  <a:cubicBezTo>
                    <a:pt x="243" y="106"/>
                    <a:pt x="223" y="57"/>
                    <a:pt x="190" y="40"/>
                  </a:cubicBezTo>
                  <a:cubicBezTo>
                    <a:pt x="190" y="20"/>
                    <a:pt x="173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6"/>
            <p:cNvSpPr/>
            <p:nvPr/>
          </p:nvSpPr>
          <p:spPr>
            <a:xfrm>
              <a:off x="4156225" y="28075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8" y="1"/>
                  </a:moveTo>
                  <a:cubicBezTo>
                    <a:pt x="71" y="1"/>
                    <a:pt x="15" y="49"/>
                    <a:pt x="1" y="107"/>
                  </a:cubicBezTo>
                  <a:cubicBezTo>
                    <a:pt x="1" y="144"/>
                    <a:pt x="1" y="177"/>
                    <a:pt x="17" y="210"/>
                  </a:cubicBezTo>
                  <a:cubicBezTo>
                    <a:pt x="34" y="226"/>
                    <a:pt x="50" y="247"/>
                    <a:pt x="87" y="247"/>
                  </a:cubicBezTo>
                  <a:cubicBezTo>
                    <a:pt x="97" y="252"/>
                    <a:pt x="106" y="254"/>
                    <a:pt x="115" y="254"/>
                  </a:cubicBezTo>
                  <a:cubicBezTo>
                    <a:pt x="138" y="254"/>
                    <a:pt x="159" y="241"/>
                    <a:pt x="174" y="226"/>
                  </a:cubicBezTo>
                  <a:cubicBezTo>
                    <a:pt x="207" y="210"/>
                    <a:pt x="223" y="177"/>
                    <a:pt x="223" y="144"/>
                  </a:cubicBezTo>
                  <a:cubicBezTo>
                    <a:pt x="240" y="107"/>
                    <a:pt x="223" y="74"/>
                    <a:pt x="207" y="57"/>
                  </a:cubicBezTo>
                  <a:cubicBezTo>
                    <a:pt x="207" y="41"/>
                    <a:pt x="207" y="41"/>
                    <a:pt x="190" y="20"/>
                  </a:cubicBezTo>
                  <a:cubicBezTo>
                    <a:pt x="190" y="4"/>
                    <a:pt x="174" y="4"/>
                    <a:pt x="137" y="4"/>
                  </a:cubicBezTo>
                  <a:cubicBezTo>
                    <a:pt x="131" y="2"/>
                    <a:pt x="124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6"/>
            <p:cNvSpPr/>
            <p:nvPr/>
          </p:nvSpPr>
          <p:spPr>
            <a:xfrm>
              <a:off x="4197875" y="2752325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47" y="1"/>
                  </a:moveTo>
                  <a:cubicBezTo>
                    <a:pt x="133" y="1"/>
                    <a:pt x="120" y="5"/>
                    <a:pt x="103" y="13"/>
                  </a:cubicBezTo>
                  <a:cubicBezTo>
                    <a:pt x="33" y="30"/>
                    <a:pt x="0" y="116"/>
                    <a:pt x="17" y="166"/>
                  </a:cubicBezTo>
                  <a:cubicBezTo>
                    <a:pt x="33" y="203"/>
                    <a:pt x="54" y="236"/>
                    <a:pt x="70" y="252"/>
                  </a:cubicBezTo>
                  <a:lnTo>
                    <a:pt x="157" y="252"/>
                  </a:lnTo>
                  <a:cubicBezTo>
                    <a:pt x="223" y="219"/>
                    <a:pt x="260" y="149"/>
                    <a:pt x="239" y="83"/>
                  </a:cubicBezTo>
                  <a:cubicBezTo>
                    <a:pt x="239" y="63"/>
                    <a:pt x="223" y="46"/>
                    <a:pt x="206" y="30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60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"/>
            <p:cNvSpPr/>
            <p:nvPr/>
          </p:nvSpPr>
          <p:spPr>
            <a:xfrm>
              <a:off x="3886900" y="277590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38" y="1"/>
                  </a:moveTo>
                  <a:cubicBezTo>
                    <a:pt x="105" y="1"/>
                    <a:pt x="73" y="19"/>
                    <a:pt x="54" y="47"/>
                  </a:cubicBezTo>
                  <a:cubicBezTo>
                    <a:pt x="1" y="101"/>
                    <a:pt x="1" y="188"/>
                    <a:pt x="54" y="221"/>
                  </a:cubicBezTo>
                  <a:cubicBezTo>
                    <a:pt x="68" y="243"/>
                    <a:pt x="88" y="252"/>
                    <a:pt x="110" y="252"/>
                  </a:cubicBezTo>
                  <a:cubicBezTo>
                    <a:pt x="142" y="252"/>
                    <a:pt x="178" y="233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86" y="10"/>
                    <a:pt x="162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6"/>
            <p:cNvSpPr/>
            <p:nvPr/>
          </p:nvSpPr>
          <p:spPr>
            <a:xfrm>
              <a:off x="4200450" y="2771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2" y="1"/>
                  </a:moveTo>
                  <a:cubicBezTo>
                    <a:pt x="101" y="1"/>
                    <a:pt x="72" y="14"/>
                    <a:pt x="54" y="43"/>
                  </a:cubicBezTo>
                  <a:cubicBezTo>
                    <a:pt x="0" y="109"/>
                    <a:pt x="0" y="179"/>
                    <a:pt x="54" y="233"/>
                  </a:cubicBezTo>
                  <a:cubicBezTo>
                    <a:pt x="68" y="247"/>
                    <a:pt x="90" y="256"/>
                    <a:pt x="114" y="256"/>
                  </a:cubicBezTo>
                  <a:cubicBezTo>
                    <a:pt x="145" y="256"/>
                    <a:pt x="179" y="242"/>
                    <a:pt x="207" y="212"/>
                  </a:cubicBezTo>
                  <a:cubicBezTo>
                    <a:pt x="240" y="146"/>
                    <a:pt x="240" y="76"/>
                    <a:pt x="207" y="27"/>
                  </a:cubicBezTo>
                  <a:cubicBezTo>
                    <a:pt x="184" y="10"/>
                    <a:pt x="157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"/>
            <p:cNvSpPr/>
            <p:nvPr/>
          </p:nvSpPr>
          <p:spPr>
            <a:xfrm>
              <a:off x="3872775" y="2773600"/>
              <a:ext cx="5600" cy="6175"/>
            </a:xfrm>
            <a:custGeom>
              <a:avLst/>
              <a:gdLst/>
              <a:ahLst/>
              <a:cxnLst/>
              <a:rect l="l" t="t" r="r" b="b"/>
              <a:pathLst>
                <a:path w="224" h="247" extrusionOk="0">
                  <a:moveTo>
                    <a:pt x="116" y="0"/>
                  </a:moveTo>
                  <a:cubicBezTo>
                    <a:pt x="70" y="0"/>
                    <a:pt x="15" y="45"/>
                    <a:pt x="1" y="106"/>
                  </a:cubicBezTo>
                  <a:cubicBezTo>
                    <a:pt x="1" y="139"/>
                    <a:pt x="1" y="176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5" y="245"/>
                    <a:pt x="102" y="247"/>
                    <a:pt x="110" y="247"/>
                  </a:cubicBezTo>
                  <a:cubicBezTo>
                    <a:pt x="156" y="247"/>
                    <a:pt x="209" y="199"/>
                    <a:pt x="223" y="139"/>
                  </a:cubicBezTo>
                  <a:cubicBezTo>
                    <a:pt x="223" y="106"/>
                    <a:pt x="223" y="73"/>
                    <a:pt x="207" y="36"/>
                  </a:cubicBezTo>
                  <a:cubicBezTo>
                    <a:pt x="207" y="36"/>
                    <a:pt x="207" y="20"/>
                    <a:pt x="190" y="20"/>
                  </a:cubicBezTo>
                  <a:cubicBezTo>
                    <a:pt x="174" y="3"/>
                    <a:pt x="153" y="3"/>
                    <a:pt x="137" y="3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"/>
            <p:cNvSpPr/>
            <p:nvPr/>
          </p:nvSpPr>
          <p:spPr>
            <a:xfrm>
              <a:off x="4158800" y="27788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53" y="0"/>
                  </a:moveTo>
                  <a:cubicBezTo>
                    <a:pt x="104" y="0"/>
                    <a:pt x="34" y="54"/>
                    <a:pt x="17" y="120"/>
                  </a:cubicBezTo>
                  <a:cubicBezTo>
                    <a:pt x="1" y="190"/>
                    <a:pt x="50" y="260"/>
                    <a:pt x="104" y="260"/>
                  </a:cubicBezTo>
                  <a:cubicBezTo>
                    <a:pt x="137" y="260"/>
                    <a:pt x="174" y="260"/>
                    <a:pt x="190" y="240"/>
                  </a:cubicBezTo>
                  <a:cubicBezTo>
                    <a:pt x="223" y="223"/>
                    <a:pt x="240" y="190"/>
                    <a:pt x="240" y="157"/>
                  </a:cubicBezTo>
                  <a:cubicBezTo>
                    <a:pt x="256" y="120"/>
                    <a:pt x="240" y="87"/>
                    <a:pt x="223" y="54"/>
                  </a:cubicBezTo>
                  <a:cubicBezTo>
                    <a:pt x="223" y="54"/>
                    <a:pt x="223" y="33"/>
                    <a:pt x="207" y="33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"/>
            <p:cNvSpPr/>
            <p:nvPr/>
          </p:nvSpPr>
          <p:spPr>
            <a:xfrm>
              <a:off x="4228800" y="27579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40" y="0"/>
                  </a:moveTo>
                  <a:cubicBezTo>
                    <a:pt x="125" y="0"/>
                    <a:pt x="112" y="5"/>
                    <a:pt x="103" y="13"/>
                  </a:cubicBezTo>
                  <a:cubicBezTo>
                    <a:pt x="33" y="29"/>
                    <a:pt x="0" y="116"/>
                    <a:pt x="17" y="186"/>
                  </a:cubicBezTo>
                  <a:cubicBezTo>
                    <a:pt x="33" y="203"/>
                    <a:pt x="54" y="235"/>
                    <a:pt x="70" y="252"/>
                  </a:cubicBezTo>
                  <a:cubicBezTo>
                    <a:pt x="87" y="262"/>
                    <a:pt x="103" y="267"/>
                    <a:pt x="118" y="267"/>
                  </a:cubicBezTo>
                  <a:cubicBezTo>
                    <a:pt x="133" y="267"/>
                    <a:pt x="147" y="262"/>
                    <a:pt x="157" y="252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49"/>
                    <a:pt x="239" y="116"/>
                    <a:pt x="239" y="83"/>
                  </a:cubicBezTo>
                  <a:cubicBezTo>
                    <a:pt x="223" y="66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5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"/>
            <p:cNvSpPr/>
            <p:nvPr/>
          </p:nvSpPr>
          <p:spPr>
            <a:xfrm>
              <a:off x="3855150" y="28019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16" y="1"/>
                  </a:moveTo>
                  <a:cubicBezTo>
                    <a:pt x="70" y="1"/>
                    <a:pt x="15" y="46"/>
                    <a:pt x="1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54" y="243"/>
                    <a:pt x="87" y="264"/>
                  </a:cubicBezTo>
                  <a:cubicBezTo>
                    <a:pt x="104" y="264"/>
                    <a:pt x="137" y="243"/>
                    <a:pt x="174" y="227"/>
                  </a:cubicBezTo>
                  <a:cubicBezTo>
                    <a:pt x="190" y="210"/>
                    <a:pt x="207" y="177"/>
                    <a:pt x="223" y="140"/>
                  </a:cubicBezTo>
                  <a:cubicBezTo>
                    <a:pt x="223" y="107"/>
                    <a:pt x="223" y="74"/>
                    <a:pt x="207" y="58"/>
                  </a:cubicBezTo>
                  <a:cubicBezTo>
                    <a:pt x="207" y="37"/>
                    <a:pt x="190" y="37"/>
                    <a:pt x="190" y="21"/>
                  </a:cubicBezTo>
                  <a:cubicBezTo>
                    <a:pt x="174" y="21"/>
                    <a:pt x="157" y="4"/>
                    <a:pt x="137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"/>
            <p:cNvSpPr/>
            <p:nvPr/>
          </p:nvSpPr>
          <p:spPr>
            <a:xfrm>
              <a:off x="3851350" y="278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83" y="1"/>
                    <a:pt x="17" y="38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120" y="260"/>
                    <a:pt x="136" y="260"/>
                    <a:pt x="169" y="227"/>
                  </a:cubicBezTo>
                  <a:cubicBezTo>
                    <a:pt x="206" y="207"/>
                    <a:pt x="223" y="190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69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"/>
            <p:cNvSpPr/>
            <p:nvPr/>
          </p:nvSpPr>
          <p:spPr>
            <a:xfrm>
              <a:off x="3860725" y="2710375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25" y="0"/>
                  </a:moveTo>
                  <a:cubicBezTo>
                    <a:pt x="102" y="0"/>
                    <a:pt x="82" y="14"/>
                    <a:pt x="70" y="26"/>
                  </a:cubicBezTo>
                  <a:cubicBezTo>
                    <a:pt x="37" y="42"/>
                    <a:pt x="17" y="75"/>
                    <a:pt x="17" y="112"/>
                  </a:cubicBezTo>
                  <a:cubicBezTo>
                    <a:pt x="0" y="145"/>
                    <a:pt x="17" y="178"/>
                    <a:pt x="37" y="195"/>
                  </a:cubicBezTo>
                  <a:cubicBezTo>
                    <a:pt x="54" y="232"/>
                    <a:pt x="70" y="248"/>
                    <a:pt x="103" y="248"/>
                  </a:cubicBezTo>
                  <a:cubicBezTo>
                    <a:pt x="110" y="250"/>
                    <a:pt x="118" y="251"/>
                    <a:pt x="125" y="251"/>
                  </a:cubicBezTo>
                  <a:cubicBezTo>
                    <a:pt x="173" y="251"/>
                    <a:pt x="226" y="206"/>
                    <a:pt x="244" y="145"/>
                  </a:cubicBezTo>
                  <a:cubicBezTo>
                    <a:pt x="244" y="112"/>
                    <a:pt x="244" y="75"/>
                    <a:pt x="223" y="59"/>
                  </a:cubicBezTo>
                  <a:cubicBezTo>
                    <a:pt x="223" y="42"/>
                    <a:pt x="206" y="42"/>
                    <a:pt x="206" y="26"/>
                  </a:cubicBezTo>
                  <a:cubicBezTo>
                    <a:pt x="190" y="9"/>
                    <a:pt x="173" y="9"/>
                    <a:pt x="157" y="9"/>
                  </a:cubicBezTo>
                  <a:cubicBezTo>
                    <a:pt x="146" y="3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"/>
            <p:cNvSpPr/>
            <p:nvPr/>
          </p:nvSpPr>
          <p:spPr>
            <a:xfrm>
              <a:off x="3838450" y="273542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67" y="1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1" y="190"/>
                  </a:lnTo>
                  <a:cubicBezTo>
                    <a:pt x="13" y="229"/>
                    <a:pt x="51" y="257"/>
                    <a:pt x="91" y="257"/>
                  </a:cubicBezTo>
                  <a:cubicBezTo>
                    <a:pt x="106" y="257"/>
                    <a:pt x="122" y="253"/>
                    <a:pt x="137" y="244"/>
                  </a:cubicBezTo>
                  <a:cubicBezTo>
                    <a:pt x="186" y="223"/>
                    <a:pt x="223" y="141"/>
                    <a:pt x="207" y="87"/>
                  </a:cubicBezTo>
                  <a:cubicBezTo>
                    <a:pt x="207" y="54"/>
                    <a:pt x="186" y="38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04" y="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6"/>
            <p:cNvSpPr/>
            <p:nvPr/>
          </p:nvSpPr>
          <p:spPr>
            <a:xfrm>
              <a:off x="4233950" y="2773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1" y="0"/>
                  </a:moveTo>
                  <a:cubicBezTo>
                    <a:pt x="97" y="0"/>
                    <a:pt x="63" y="13"/>
                    <a:pt x="33" y="40"/>
                  </a:cubicBezTo>
                  <a:cubicBezTo>
                    <a:pt x="33" y="56"/>
                    <a:pt x="17" y="77"/>
                    <a:pt x="17" y="110"/>
                  </a:cubicBezTo>
                  <a:cubicBezTo>
                    <a:pt x="0" y="143"/>
                    <a:pt x="17" y="196"/>
                    <a:pt x="54" y="229"/>
                  </a:cubicBezTo>
                  <a:cubicBezTo>
                    <a:pt x="64" y="249"/>
                    <a:pt x="85" y="257"/>
                    <a:pt x="108" y="257"/>
                  </a:cubicBezTo>
                  <a:cubicBezTo>
                    <a:pt x="124" y="257"/>
                    <a:pt x="142" y="253"/>
                    <a:pt x="157" y="246"/>
                  </a:cubicBezTo>
                  <a:cubicBezTo>
                    <a:pt x="173" y="229"/>
                    <a:pt x="190" y="229"/>
                    <a:pt x="206" y="213"/>
                  </a:cubicBezTo>
                  <a:cubicBezTo>
                    <a:pt x="239" y="143"/>
                    <a:pt x="239" y="77"/>
                    <a:pt x="206" y="23"/>
                  </a:cubicBezTo>
                  <a:cubicBezTo>
                    <a:pt x="184" y="8"/>
                    <a:pt x="15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"/>
            <p:cNvSpPr/>
            <p:nvPr/>
          </p:nvSpPr>
          <p:spPr>
            <a:xfrm>
              <a:off x="3895550" y="2689975"/>
              <a:ext cx="2600" cy="1250"/>
            </a:xfrm>
            <a:custGeom>
              <a:avLst/>
              <a:gdLst/>
              <a:ahLst/>
              <a:cxnLst/>
              <a:rect l="l" t="t" r="r" b="b"/>
              <a:pathLst>
                <a:path w="104" h="50" extrusionOk="0">
                  <a:moveTo>
                    <a:pt x="1" y="0"/>
                  </a:moveTo>
                  <a:cubicBezTo>
                    <a:pt x="1" y="1"/>
                    <a:pt x="1" y="17"/>
                    <a:pt x="17" y="17"/>
                  </a:cubicBezTo>
                  <a:cubicBezTo>
                    <a:pt x="34" y="33"/>
                    <a:pt x="50" y="50"/>
                    <a:pt x="67" y="50"/>
                  </a:cubicBezTo>
                  <a:lnTo>
                    <a:pt x="104" y="50"/>
                  </a:lnTo>
                  <a:cubicBezTo>
                    <a:pt x="67" y="33"/>
                    <a:pt x="34" y="1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"/>
            <p:cNvSpPr/>
            <p:nvPr/>
          </p:nvSpPr>
          <p:spPr>
            <a:xfrm>
              <a:off x="4205600" y="272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38"/>
                    <a:pt x="1" y="104"/>
                    <a:pt x="17" y="174"/>
                  </a:cubicBezTo>
                  <a:cubicBezTo>
                    <a:pt x="34" y="207"/>
                    <a:pt x="54" y="228"/>
                    <a:pt x="71" y="244"/>
                  </a:cubicBezTo>
                  <a:cubicBezTo>
                    <a:pt x="87" y="252"/>
                    <a:pt x="104" y="256"/>
                    <a:pt x="119" y="256"/>
                  </a:cubicBezTo>
                  <a:cubicBezTo>
                    <a:pt x="133" y="256"/>
                    <a:pt x="147" y="252"/>
                    <a:pt x="157" y="244"/>
                  </a:cubicBezTo>
                  <a:cubicBezTo>
                    <a:pt x="190" y="228"/>
                    <a:pt x="207" y="207"/>
                    <a:pt x="223" y="174"/>
                  </a:cubicBezTo>
                  <a:cubicBezTo>
                    <a:pt x="240" y="141"/>
                    <a:pt x="240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cubicBezTo>
                    <a:pt x="207" y="21"/>
                    <a:pt x="190" y="21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6"/>
            <p:cNvSpPr/>
            <p:nvPr/>
          </p:nvSpPr>
          <p:spPr>
            <a:xfrm>
              <a:off x="4208600" y="27392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9" y="0"/>
                  </a:moveTo>
                  <a:cubicBezTo>
                    <a:pt x="69" y="0"/>
                    <a:pt x="14" y="46"/>
                    <a:pt x="0" y="106"/>
                  </a:cubicBezTo>
                  <a:cubicBezTo>
                    <a:pt x="0" y="139"/>
                    <a:pt x="0" y="172"/>
                    <a:pt x="17" y="210"/>
                  </a:cubicBezTo>
                  <a:cubicBezTo>
                    <a:pt x="37" y="226"/>
                    <a:pt x="54" y="242"/>
                    <a:pt x="87" y="259"/>
                  </a:cubicBezTo>
                  <a:cubicBezTo>
                    <a:pt x="140" y="259"/>
                    <a:pt x="206" y="226"/>
                    <a:pt x="223" y="139"/>
                  </a:cubicBezTo>
                  <a:cubicBezTo>
                    <a:pt x="223" y="106"/>
                    <a:pt x="223" y="90"/>
                    <a:pt x="206" y="53"/>
                  </a:cubicBezTo>
                  <a:cubicBezTo>
                    <a:pt x="206" y="36"/>
                    <a:pt x="190" y="36"/>
                    <a:pt x="190" y="36"/>
                  </a:cubicBezTo>
                  <a:cubicBezTo>
                    <a:pt x="173" y="20"/>
                    <a:pt x="157" y="3"/>
                    <a:pt x="140" y="3"/>
                  </a:cubicBezTo>
                  <a:cubicBezTo>
                    <a:pt x="133" y="1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"/>
            <p:cNvSpPr/>
            <p:nvPr/>
          </p:nvSpPr>
          <p:spPr>
            <a:xfrm>
              <a:off x="3899375" y="27662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5" y="1"/>
                  </a:moveTo>
                  <a:cubicBezTo>
                    <a:pt x="103" y="1"/>
                    <a:pt x="67" y="18"/>
                    <a:pt x="37" y="59"/>
                  </a:cubicBezTo>
                  <a:cubicBezTo>
                    <a:pt x="0" y="109"/>
                    <a:pt x="0" y="179"/>
                    <a:pt x="37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190" y="22"/>
                  </a:cubicBezTo>
                  <a:cubicBezTo>
                    <a:pt x="177" y="9"/>
                    <a:pt x="157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"/>
            <p:cNvSpPr/>
            <p:nvPr/>
          </p:nvSpPr>
          <p:spPr>
            <a:xfrm>
              <a:off x="3895150" y="27918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4" y="1"/>
                  </a:moveTo>
                  <a:cubicBezTo>
                    <a:pt x="119" y="1"/>
                    <a:pt x="101" y="5"/>
                    <a:pt x="83" y="13"/>
                  </a:cubicBezTo>
                  <a:cubicBezTo>
                    <a:pt x="33" y="30"/>
                    <a:pt x="0" y="116"/>
                    <a:pt x="17" y="186"/>
                  </a:cubicBezTo>
                  <a:cubicBezTo>
                    <a:pt x="31" y="228"/>
                    <a:pt x="67" y="261"/>
                    <a:pt x="120" y="261"/>
                  </a:cubicBezTo>
                  <a:cubicBezTo>
                    <a:pt x="130" y="261"/>
                    <a:pt x="141" y="259"/>
                    <a:pt x="153" y="257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6" y="30"/>
                    <a:pt x="186" y="13"/>
                    <a:pt x="169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"/>
            <p:cNvSpPr/>
            <p:nvPr/>
          </p:nvSpPr>
          <p:spPr>
            <a:xfrm>
              <a:off x="3900700" y="2827475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29" y="0"/>
                  </a:moveTo>
                  <a:cubicBezTo>
                    <a:pt x="116" y="0"/>
                    <a:pt x="104" y="5"/>
                    <a:pt x="88" y="13"/>
                  </a:cubicBezTo>
                  <a:cubicBezTo>
                    <a:pt x="50" y="29"/>
                    <a:pt x="34" y="46"/>
                    <a:pt x="17" y="83"/>
                  </a:cubicBezTo>
                  <a:cubicBezTo>
                    <a:pt x="1" y="116"/>
                    <a:pt x="1" y="149"/>
                    <a:pt x="1" y="169"/>
                  </a:cubicBezTo>
                  <a:cubicBezTo>
                    <a:pt x="17" y="202"/>
                    <a:pt x="34" y="235"/>
                    <a:pt x="67" y="252"/>
                  </a:cubicBezTo>
                  <a:lnTo>
                    <a:pt x="154" y="252"/>
                  </a:lnTo>
                  <a:cubicBezTo>
                    <a:pt x="207" y="219"/>
                    <a:pt x="240" y="149"/>
                    <a:pt x="224" y="83"/>
                  </a:cubicBezTo>
                  <a:cubicBezTo>
                    <a:pt x="224" y="66"/>
                    <a:pt x="207" y="46"/>
                    <a:pt x="191" y="29"/>
                  </a:cubicBezTo>
                  <a:cubicBezTo>
                    <a:pt x="191" y="29"/>
                    <a:pt x="191" y="13"/>
                    <a:pt x="170" y="13"/>
                  </a:cubicBezTo>
                  <a:cubicBezTo>
                    <a:pt x="154" y="5"/>
                    <a:pt x="141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"/>
            <p:cNvSpPr/>
            <p:nvPr/>
          </p:nvSpPr>
          <p:spPr>
            <a:xfrm>
              <a:off x="4212925" y="27573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20" y="1"/>
                  </a:moveTo>
                  <a:cubicBezTo>
                    <a:pt x="70" y="1"/>
                    <a:pt x="17" y="50"/>
                    <a:pt x="0" y="104"/>
                  </a:cubicBezTo>
                  <a:cubicBezTo>
                    <a:pt x="0" y="137"/>
                    <a:pt x="0" y="170"/>
                    <a:pt x="17" y="207"/>
                  </a:cubicBezTo>
                  <a:cubicBezTo>
                    <a:pt x="33" y="224"/>
                    <a:pt x="50" y="240"/>
                    <a:pt x="87" y="256"/>
                  </a:cubicBezTo>
                  <a:cubicBezTo>
                    <a:pt x="136" y="256"/>
                    <a:pt x="206" y="207"/>
                    <a:pt x="223" y="137"/>
                  </a:cubicBezTo>
                  <a:lnTo>
                    <a:pt x="223" y="104"/>
                  </a:lnTo>
                  <a:cubicBezTo>
                    <a:pt x="223" y="67"/>
                    <a:pt x="206" y="50"/>
                    <a:pt x="190" y="17"/>
                  </a:cubicBezTo>
                  <a:cubicBezTo>
                    <a:pt x="173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"/>
            <p:cNvSpPr/>
            <p:nvPr/>
          </p:nvSpPr>
          <p:spPr>
            <a:xfrm>
              <a:off x="3885250" y="28063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104" y="0"/>
                    <a:pt x="87" y="17"/>
                    <a:pt x="50" y="33"/>
                  </a:cubicBezTo>
                  <a:cubicBezTo>
                    <a:pt x="34" y="50"/>
                    <a:pt x="17" y="87"/>
                    <a:pt x="1" y="120"/>
                  </a:cubicBezTo>
                  <a:cubicBezTo>
                    <a:pt x="1" y="153"/>
                    <a:pt x="1" y="190"/>
                    <a:pt x="17" y="206"/>
                  </a:cubicBezTo>
                  <a:cubicBezTo>
                    <a:pt x="34" y="239"/>
                    <a:pt x="50" y="256"/>
                    <a:pt x="87" y="256"/>
                  </a:cubicBezTo>
                  <a:cubicBezTo>
                    <a:pt x="94" y="258"/>
                    <a:pt x="100" y="259"/>
                    <a:pt x="107" y="259"/>
                  </a:cubicBezTo>
                  <a:cubicBezTo>
                    <a:pt x="154" y="259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6"/>
            <p:cNvSpPr/>
            <p:nvPr/>
          </p:nvSpPr>
          <p:spPr>
            <a:xfrm>
              <a:off x="3899775" y="28100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1" y="1"/>
                  </a:moveTo>
                  <a:cubicBezTo>
                    <a:pt x="72" y="1"/>
                    <a:pt x="19" y="49"/>
                    <a:pt x="1" y="107"/>
                  </a:cubicBezTo>
                  <a:cubicBezTo>
                    <a:pt x="1" y="144"/>
                    <a:pt x="1" y="193"/>
                    <a:pt x="21" y="210"/>
                  </a:cubicBezTo>
                  <a:cubicBezTo>
                    <a:pt x="38" y="226"/>
                    <a:pt x="71" y="247"/>
                    <a:pt x="87" y="264"/>
                  </a:cubicBezTo>
                  <a:cubicBezTo>
                    <a:pt x="125" y="264"/>
                    <a:pt x="158" y="247"/>
                    <a:pt x="174" y="226"/>
                  </a:cubicBezTo>
                  <a:cubicBezTo>
                    <a:pt x="207" y="210"/>
                    <a:pt x="228" y="177"/>
                    <a:pt x="228" y="144"/>
                  </a:cubicBezTo>
                  <a:cubicBezTo>
                    <a:pt x="244" y="107"/>
                    <a:pt x="228" y="74"/>
                    <a:pt x="207" y="57"/>
                  </a:cubicBezTo>
                  <a:cubicBezTo>
                    <a:pt x="207" y="41"/>
                    <a:pt x="207" y="41"/>
                    <a:pt x="191" y="20"/>
                  </a:cubicBezTo>
                  <a:cubicBezTo>
                    <a:pt x="174" y="4"/>
                    <a:pt x="158" y="4"/>
                    <a:pt x="141" y="4"/>
                  </a:cubicBezTo>
                  <a:cubicBezTo>
                    <a:pt x="134" y="2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"/>
            <p:cNvSpPr/>
            <p:nvPr/>
          </p:nvSpPr>
          <p:spPr>
            <a:xfrm>
              <a:off x="4158400" y="2824625"/>
              <a:ext cx="5575" cy="6250"/>
            </a:xfrm>
            <a:custGeom>
              <a:avLst/>
              <a:gdLst/>
              <a:ahLst/>
              <a:cxnLst/>
              <a:rect l="l" t="t" r="r" b="b"/>
              <a:pathLst>
                <a:path w="223" h="250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33" y="40"/>
                    <a:pt x="17" y="77"/>
                    <a:pt x="0" y="110"/>
                  </a:cubicBezTo>
                  <a:cubicBezTo>
                    <a:pt x="0" y="143"/>
                    <a:pt x="0" y="180"/>
                    <a:pt x="17" y="197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3" y="249"/>
                    <a:pt x="100" y="250"/>
                    <a:pt x="107" y="250"/>
                  </a:cubicBezTo>
                  <a:cubicBezTo>
                    <a:pt x="154" y="250"/>
                    <a:pt x="209" y="204"/>
                    <a:pt x="223" y="143"/>
                  </a:cubicBezTo>
                  <a:cubicBezTo>
                    <a:pt x="223" y="110"/>
                    <a:pt x="223" y="77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69" y="7"/>
                    <a:pt x="153" y="7"/>
                    <a:pt x="136" y="7"/>
                  </a:cubicBez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"/>
            <p:cNvSpPr/>
            <p:nvPr/>
          </p:nvSpPr>
          <p:spPr>
            <a:xfrm>
              <a:off x="4156225" y="27461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0"/>
                  </a:moveTo>
                  <a:cubicBezTo>
                    <a:pt x="87" y="21"/>
                    <a:pt x="50" y="38"/>
                    <a:pt x="34" y="54"/>
                  </a:cubicBezTo>
                  <a:cubicBezTo>
                    <a:pt x="17" y="71"/>
                    <a:pt x="17" y="104"/>
                    <a:pt x="1" y="141"/>
                  </a:cubicBezTo>
                  <a:cubicBezTo>
                    <a:pt x="1" y="174"/>
                    <a:pt x="17" y="207"/>
                    <a:pt x="34" y="227"/>
                  </a:cubicBezTo>
                  <a:cubicBezTo>
                    <a:pt x="56" y="248"/>
                    <a:pt x="80" y="257"/>
                    <a:pt x="104" y="257"/>
                  </a:cubicBezTo>
                  <a:cubicBezTo>
                    <a:pt x="140" y="257"/>
                    <a:pt x="175" y="238"/>
                    <a:pt x="207" y="207"/>
                  </a:cubicBezTo>
                  <a:cubicBezTo>
                    <a:pt x="240" y="157"/>
                    <a:pt x="240" y="71"/>
                    <a:pt x="207" y="38"/>
                  </a:cubicBezTo>
                  <a:cubicBezTo>
                    <a:pt x="174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"/>
            <p:cNvSpPr/>
            <p:nvPr/>
          </p:nvSpPr>
          <p:spPr>
            <a:xfrm>
              <a:off x="4150675" y="27302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66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9" y="263"/>
                    <a:pt x="223" y="215"/>
                    <a:pt x="223" y="157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6"/>
            <p:cNvSpPr/>
            <p:nvPr/>
          </p:nvSpPr>
          <p:spPr>
            <a:xfrm>
              <a:off x="4157975" y="2762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3" y="1"/>
                    <a:pt x="34" y="50"/>
                    <a:pt x="17" y="120"/>
                  </a:cubicBezTo>
                  <a:cubicBezTo>
                    <a:pt x="1" y="153"/>
                    <a:pt x="17" y="190"/>
                    <a:pt x="34" y="207"/>
                  </a:cubicBezTo>
                  <a:cubicBezTo>
                    <a:pt x="34" y="240"/>
                    <a:pt x="67" y="256"/>
                    <a:pt x="104" y="256"/>
                  </a:cubicBezTo>
                  <a:cubicBezTo>
                    <a:pt x="111" y="259"/>
                    <a:pt x="119" y="261"/>
                    <a:pt x="127" y="261"/>
                  </a:cubicBezTo>
                  <a:cubicBezTo>
                    <a:pt x="173" y="261"/>
                    <a:pt x="226" y="213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6"/>
            <p:cNvSpPr/>
            <p:nvPr/>
          </p:nvSpPr>
          <p:spPr>
            <a:xfrm>
              <a:off x="4163950" y="2730550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44" y="1"/>
                  </a:moveTo>
                  <a:cubicBezTo>
                    <a:pt x="114" y="1"/>
                    <a:pt x="80" y="14"/>
                    <a:pt x="50" y="43"/>
                  </a:cubicBezTo>
                  <a:cubicBezTo>
                    <a:pt x="1" y="109"/>
                    <a:pt x="17" y="179"/>
                    <a:pt x="50" y="233"/>
                  </a:cubicBezTo>
                  <a:cubicBezTo>
                    <a:pt x="71" y="249"/>
                    <a:pt x="87" y="249"/>
                    <a:pt x="104" y="249"/>
                  </a:cubicBezTo>
                  <a:cubicBezTo>
                    <a:pt x="113" y="254"/>
                    <a:pt x="123" y="256"/>
                    <a:pt x="133" y="256"/>
                  </a:cubicBezTo>
                  <a:cubicBezTo>
                    <a:pt x="163" y="256"/>
                    <a:pt x="195" y="240"/>
                    <a:pt x="207" y="212"/>
                  </a:cubicBezTo>
                  <a:cubicBezTo>
                    <a:pt x="240" y="163"/>
                    <a:pt x="256" y="109"/>
                    <a:pt x="240" y="76"/>
                  </a:cubicBezTo>
                  <a:cubicBezTo>
                    <a:pt x="240" y="60"/>
                    <a:pt x="224" y="43"/>
                    <a:pt x="207" y="27"/>
                  </a:cubicBezTo>
                  <a:cubicBezTo>
                    <a:pt x="192" y="10"/>
                    <a:pt x="169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"/>
            <p:cNvSpPr/>
            <p:nvPr/>
          </p:nvSpPr>
          <p:spPr>
            <a:xfrm>
              <a:off x="4190975" y="2720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24" y="1"/>
                    <a:pt x="87" y="1"/>
                    <a:pt x="54" y="21"/>
                  </a:cubicBezTo>
                  <a:cubicBezTo>
                    <a:pt x="37" y="38"/>
                    <a:pt x="21" y="71"/>
                    <a:pt x="0" y="104"/>
                  </a:cubicBezTo>
                  <a:cubicBezTo>
                    <a:pt x="0" y="141"/>
                    <a:pt x="0" y="174"/>
                    <a:pt x="21" y="207"/>
                  </a:cubicBezTo>
                  <a:cubicBezTo>
                    <a:pt x="37" y="228"/>
                    <a:pt x="54" y="244"/>
                    <a:pt x="87" y="260"/>
                  </a:cubicBezTo>
                  <a:cubicBezTo>
                    <a:pt x="157" y="260"/>
                    <a:pt x="206" y="207"/>
                    <a:pt x="227" y="141"/>
                  </a:cubicBezTo>
                  <a:cubicBezTo>
                    <a:pt x="243" y="104"/>
                    <a:pt x="227" y="71"/>
                    <a:pt x="206" y="54"/>
                  </a:cubicBezTo>
                  <a:cubicBezTo>
                    <a:pt x="206" y="38"/>
                    <a:pt x="206" y="38"/>
                    <a:pt x="190" y="21"/>
                  </a:cubicBezTo>
                  <a:cubicBezTo>
                    <a:pt x="190" y="2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"/>
            <p:cNvSpPr/>
            <p:nvPr/>
          </p:nvSpPr>
          <p:spPr>
            <a:xfrm>
              <a:off x="4162200" y="27157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120" y="0"/>
                    <a:pt x="87" y="17"/>
                    <a:pt x="54" y="33"/>
                  </a:cubicBezTo>
                  <a:cubicBezTo>
                    <a:pt x="38" y="50"/>
                    <a:pt x="17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8" y="239"/>
                    <a:pt x="54" y="256"/>
                    <a:pt x="87" y="256"/>
                  </a:cubicBezTo>
                  <a:cubicBezTo>
                    <a:pt x="97" y="258"/>
                    <a:pt x="105" y="259"/>
                    <a:pt x="114" y="259"/>
                  </a:cubicBezTo>
                  <a:cubicBezTo>
                    <a:pt x="170" y="259"/>
                    <a:pt x="209" y="214"/>
                    <a:pt x="223" y="153"/>
                  </a:cubicBezTo>
                  <a:cubicBezTo>
                    <a:pt x="223" y="120"/>
                    <a:pt x="223" y="83"/>
                    <a:pt x="207" y="50"/>
                  </a:cubicBezTo>
                  <a:cubicBezTo>
                    <a:pt x="207" y="50"/>
                    <a:pt x="207" y="33"/>
                    <a:pt x="190" y="33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"/>
            <p:cNvSpPr/>
            <p:nvPr/>
          </p:nvSpPr>
          <p:spPr>
            <a:xfrm>
              <a:off x="4148075" y="2839425"/>
              <a:ext cx="5600" cy="6075"/>
            </a:xfrm>
            <a:custGeom>
              <a:avLst/>
              <a:gdLst/>
              <a:ahLst/>
              <a:cxnLst/>
              <a:rect l="l" t="t" r="r" b="b"/>
              <a:pathLst>
                <a:path w="224" h="243" extrusionOk="0">
                  <a:moveTo>
                    <a:pt x="121" y="1"/>
                  </a:moveTo>
                  <a:cubicBezTo>
                    <a:pt x="67" y="1"/>
                    <a:pt x="17" y="34"/>
                    <a:pt x="1" y="104"/>
                  </a:cubicBezTo>
                  <a:cubicBezTo>
                    <a:pt x="1" y="137"/>
                    <a:pt x="1" y="170"/>
                    <a:pt x="17" y="186"/>
                  </a:cubicBezTo>
                  <a:cubicBezTo>
                    <a:pt x="34" y="223"/>
                    <a:pt x="50" y="240"/>
                    <a:pt x="88" y="240"/>
                  </a:cubicBezTo>
                  <a:cubicBezTo>
                    <a:pt x="94" y="242"/>
                    <a:pt x="101" y="243"/>
                    <a:pt x="108" y="243"/>
                  </a:cubicBezTo>
                  <a:cubicBezTo>
                    <a:pt x="154" y="243"/>
                    <a:pt x="209" y="198"/>
                    <a:pt x="224" y="137"/>
                  </a:cubicBezTo>
                  <a:lnTo>
                    <a:pt x="224" y="104"/>
                  </a:lnTo>
                  <a:cubicBezTo>
                    <a:pt x="224" y="67"/>
                    <a:pt x="207" y="34"/>
                    <a:pt x="191" y="17"/>
                  </a:cubicBezTo>
                  <a:cubicBezTo>
                    <a:pt x="170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"/>
            <p:cNvSpPr/>
            <p:nvPr/>
          </p:nvSpPr>
          <p:spPr>
            <a:xfrm>
              <a:off x="4140775" y="28047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35"/>
                    <a:pt x="70" y="256"/>
                  </a:cubicBezTo>
                  <a:cubicBezTo>
                    <a:pt x="87" y="264"/>
                    <a:pt x="99" y="268"/>
                    <a:pt x="112" y="268"/>
                  </a:cubicBezTo>
                  <a:cubicBezTo>
                    <a:pt x="124" y="268"/>
                    <a:pt x="136" y="264"/>
                    <a:pt x="153" y="256"/>
                  </a:cubicBezTo>
                  <a:cubicBezTo>
                    <a:pt x="190" y="235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6"/>
                    <a:pt x="223" y="50"/>
                    <a:pt x="206" y="29"/>
                  </a:cubicBezTo>
                  <a:lnTo>
                    <a:pt x="190" y="13"/>
                  </a:lnTo>
                  <a:cubicBezTo>
                    <a:pt x="171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6"/>
            <p:cNvSpPr/>
            <p:nvPr/>
          </p:nvSpPr>
          <p:spPr>
            <a:xfrm>
              <a:off x="4143350" y="27153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3" y="1"/>
                  </a:moveTo>
                  <a:cubicBezTo>
                    <a:pt x="99" y="1"/>
                    <a:pt x="64" y="19"/>
                    <a:pt x="33" y="50"/>
                  </a:cubicBezTo>
                  <a:cubicBezTo>
                    <a:pt x="0" y="100"/>
                    <a:pt x="0" y="186"/>
                    <a:pt x="50" y="223"/>
                  </a:cubicBezTo>
                  <a:cubicBezTo>
                    <a:pt x="65" y="244"/>
                    <a:pt x="85" y="253"/>
                    <a:pt x="107" y="253"/>
                  </a:cubicBezTo>
                  <a:cubicBezTo>
                    <a:pt x="139" y="253"/>
                    <a:pt x="175" y="234"/>
                    <a:pt x="206" y="203"/>
                  </a:cubicBezTo>
                  <a:cubicBezTo>
                    <a:pt x="239" y="153"/>
                    <a:pt x="239" y="67"/>
                    <a:pt x="206" y="34"/>
                  </a:cubicBezTo>
                  <a:cubicBezTo>
                    <a:pt x="184" y="11"/>
                    <a:pt x="159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"/>
            <p:cNvSpPr/>
            <p:nvPr/>
          </p:nvSpPr>
          <p:spPr>
            <a:xfrm>
              <a:off x="4140775" y="2695950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03" y="1"/>
                  </a:moveTo>
                  <a:cubicBezTo>
                    <a:pt x="33" y="34"/>
                    <a:pt x="0" y="104"/>
                    <a:pt x="17" y="174"/>
                  </a:cubicBezTo>
                  <a:cubicBezTo>
                    <a:pt x="33" y="207"/>
                    <a:pt x="50" y="223"/>
                    <a:pt x="70" y="240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40"/>
                  </a:cubicBezTo>
                  <a:cubicBezTo>
                    <a:pt x="223" y="223"/>
                    <a:pt x="256" y="137"/>
                    <a:pt x="239" y="87"/>
                  </a:cubicBezTo>
                  <a:cubicBezTo>
                    <a:pt x="239" y="50"/>
                    <a:pt x="223" y="34"/>
                    <a:pt x="206" y="17"/>
                  </a:cubicBezTo>
                  <a:cubicBezTo>
                    <a:pt x="206" y="17"/>
                    <a:pt x="190" y="17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"/>
            <p:cNvSpPr/>
            <p:nvPr/>
          </p:nvSpPr>
          <p:spPr>
            <a:xfrm>
              <a:off x="4139025" y="2741000"/>
              <a:ext cx="6500" cy="6425"/>
            </a:xfrm>
            <a:custGeom>
              <a:avLst/>
              <a:gdLst/>
              <a:ahLst/>
              <a:cxnLst/>
              <a:rect l="l" t="t" r="r" b="b"/>
              <a:pathLst>
                <a:path w="260" h="257" extrusionOk="0">
                  <a:moveTo>
                    <a:pt x="103" y="0"/>
                  </a:moveTo>
                  <a:cubicBezTo>
                    <a:pt x="37" y="37"/>
                    <a:pt x="0" y="103"/>
                    <a:pt x="17" y="173"/>
                  </a:cubicBezTo>
                  <a:cubicBezTo>
                    <a:pt x="32" y="225"/>
                    <a:pt x="71" y="256"/>
                    <a:pt x="113" y="256"/>
                  </a:cubicBezTo>
                  <a:cubicBezTo>
                    <a:pt x="127" y="256"/>
                    <a:pt x="143" y="252"/>
                    <a:pt x="157" y="244"/>
                  </a:cubicBezTo>
                  <a:cubicBezTo>
                    <a:pt x="223" y="227"/>
                    <a:pt x="260" y="141"/>
                    <a:pt x="243" y="70"/>
                  </a:cubicBezTo>
                  <a:cubicBezTo>
                    <a:pt x="223" y="54"/>
                    <a:pt x="223" y="37"/>
                    <a:pt x="206" y="21"/>
                  </a:cubicBezTo>
                  <a:cubicBezTo>
                    <a:pt x="206" y="21"/>
                    <a:pt x="190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"/>
            <p:cNvSpPr/>
            <p:nvPr/>
          </p:nvSpPr>
          <p:spPr>
            <a:xfrm>
              <a:off x="4144575" y="27763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71" y="29"/>
                    <a:pt x="38" y="50"/>
                    <a:pt x="21" y="83"/>
                  </a:cubicBezTo>
                  <a:cubicBezTo>
                    <a:pt x="1" y="116"/>
                    <a:pt x="1" y="153"/>
                    <a:pt x="21" y="186"/>
                  </a:cubicBezTo>
                  <a:cubicBezTo>
                    <a:pt x="21" y="219"/>
                    <a:pt x="38" y="235"/>
                    <a:pt x="71" y="256"/>
                  </a:cubicBezTo>
                  <a:cubicBezTo>
                    <a:pt x="79" y="264"/>
                    <a:pt x="93" y="268"/>
                    <a:pt x="108" y="268"/>
                  </a:cubicBezTo>
                  <a:cubicBezTo>
                    <a:pt x="123" y="268"/>
                    <a:pt x="141" y="264"/>
                    <a:pt x="157" y="256"/>
                  </a:cubicBezTo>
                  <a:cubicBezTo>
                    <a:pt x="207" y="235"/>
                    <a:pt x="244" y="153"/>
                    <a:pt x="228" y="83"/>
                  </a:cubicBezTo>
                  <a:cubicBezTo>
                    <a:pt x="228" y="66"/>
                    <a:pt x="228" y="50"/>
                    <a:pt x="207" y="29"/>
                  </a:cubicBezTo>
                  <a:cubicBezTo>
                    <a:pt x="190" y="29"/>
                    <a:pt x="190" y="29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"/>
            <p:cNvSpPr/>
            <p:nvPr/>
          </p:nvSpPr>
          <p:spPr>
            <a:xfrm>
              <a:off x="4143750" y="275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7" y="1"/>
                  </a:moveTo>
                  <a:cubicBezTo>
                    <a:pt x="87" y="1"/>
                    <a:pt x="34" y="38"/>
                    <a:pt x="17" y="104"/>
                  </a:cubicBezTo>
                  <a:cubicBezTo>
                    <a:pt x="1" y="158"/>
                    <a:pt x="17" y="190"/>
                    <a:pt x="34" y="228"/>
                  </a:cubicBezTo>
                  <a:cubicBezTo>
                    <a:pt x="54" y="244"/>
                    <a:pt x="71" y="261"/>
                    <a:pt x="87" y="261"/>
                  </a:cubicBezTo>
                  <a:cubicBezTo>
                    <a:pt x="120" y="261"/>
                    <a:pt x="157" y="261"/>
                    <a:pt x="174" y="244"/>
                  </a:cubicBezTo>
                  <a:cubicBezTo>
                    <a:pt x="207" y="207"/>
                    <a:pt x="223" y="190"/>
                    <a:pt x="223" y="158"/>
                  </a:cubicBezTo>
                  <a:cubicBezTo>
                    <a:pt x="240" y="125"/>
                    <a:pt x="240" y="87"/>
                    <a:pt x="223" y="54"/>
                  </a:cubicBezTo>
                  <a:cubicBezTo>
                    <a:pt x="207" y="54"/>
                    <a:pt x="207" y="38"/>
                    <a:pt x="207" y="38"/>
                  </a:cubicBezTo>
                  <a:lnTo>
                    <a:pt x="190" y="21"/>
                  </a:lnTo>
                  <a:cubicBezTo>
                    <a:pt x="174" y="21"/>
                    <a:pt x="15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"/>
            <p:cNvSpPr/>
            <p:nvPr/>
          </p:nvSpPr>
          <p:spPr>
            <a:xfrm>
              <a:off x="4163950" y="2839950"/>
              <a:ext cx="6025" cy="6300"/>
            </a:xfrm>
            <a:custGeom>
              <a:avLst/>
              <a:gdLst/>
              <a:ahLst/>
              <a:cxnLst/>
              <a:rect l="l" t="t" r="r" b="b"/>
              <a:pathLst>
                <a:path w="241" h="252" extrusionOk="0">
                  <a:moveTo>
                    <a:pt x="140" y="0"/>
                  </a:moveTo>
                  <a:cubicBezTo>
                    <a:pt x="125" y="0"/>
                    <a:pt x="112" y="4"/>
                    <a:pt x="104" y="13"/>
                  </a:cubicBezTo>
                  <a:cubicBezTo>
                    <a:pt x="34" y="29"/>
                    <a:pt x="1" y="116"/>
                    <a:pt x="17" y="165"/>
                  </a:cubicBezTo>
                  <a:cubicBezTo>
                    <a:pt x="17" y="202"/>
                    <a:pt x="50" y="235"/>
                    <a:pt x="71" y="235"/>
                  </a:cubicBezTo>
                  <a:cubicBezTo>
                    <a:pt x="104" y="252"/>
                    <a:pt x="120" y="252"/>
                    <a:pt x="153" y="252"/>
                  </a:cubicBezTo>
                  <a:cubicBezTo>
                    <a:pt x="191" y="235"/>
                    <a:pt x="207" y="202"/>
                    <a:pt x="224" y="186"/>
                  </a:cubicBezTo>
                  <a:cubicBezTo>
                    <a:pt x="240" y="149"/>
                    <a:pt x="240" y="116"/>
                    <a:pt x="240" y="83"/>
                  </a:cubicBezTo>
                  <a:cubicBezTo>
                    <a:pt x="224" y="62"/>
                    <a:pt x="224" y="46"/>
                    <a:pt x="207" y="29"/>
                  </a:cubicBezTo>
                  <a:cubicBezTo>
                    <a:pt x="207" y="13"/>
                    <a:pt x="191" y="13"/>
                    <a:pt x="191" y="13"/>
                  </a:cubicBezTo>
                  <a:cubicBezTo>
                    <a:pt x="172" y="4"/>
                    <a:pt x="154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"/>
            <p:cNvSpPr/>
            <p:nvPr/>
          </p:nvSpPr>
          <p:spPr>
            <a:xfrm>
              <a:off x="4143350" y="2821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72" y="1"/>
                    <a:pt x="31" y="48"/>
                    <a:pt x="17" y="108"/>
                  </a:cubicBezTo>
                  <a:cubicBezTo>
                    <a:pt x="0" y="141"/>
                    <a:pt x="17" y="174"/>
                    <a:pt x="33" y="211"/>
                  </a:cubicBezTo>
                  <a:cubicBezTo>
                    <a:pt x="50" y="228"/>
                    <a:pt x="70" y="244"/>
                    <a:pt x="103" y="261"/>
                  </a:cubicBezTo>
                  <a:cubicBezTo>
                    <a:pt x="153" y="261"/>
                    <a:pt x="223" y="211"/>
                    <a:pt x="239" y="141"/>
                  </a:cubicBezTo>
                  <a:cubicBezTo>
                    <a:pt x="239" y="108"/>
                    <a:pt x="239" y="71"/>
                    <a:pt x="223" y="55"/>
                  </a:cubicBezTo>
                  <a:cubicBezTo>
                    <a:pt x="223" y="38"/>
                    <a:pt x="206" y="38"/>
                    <a:pt x="206" y="22"/>
                  </a:cubicBezTo>
                  <a:cubicBezTo>
                    <a:pt x="190" y="5"/>
                    <a:pt x="173" y="5"/>
                    <a:pt x="153" y="5"/>
                  </a:cubicBezTo>
                  <a:cubicBezTo>
                    <a:pt x="143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"/>
            <p:cNvSpPr/>
            <p:nvPr/>
          </p:nvSpPr>
          <p:spPr>
            <a:xfrm>
              <a:off x="4186750" y="2765850"/>
              <a:ext cx="5575" cy="6200"/>
            </a:xfrm>
            <a:custGeom>
              <a:avLst/>
              <a:gdLst/>
              <a:ahLst/>
              <a:cxnLst/>
              <a:rect l="l" t="t" r="r" b="b"/>
              <a:pathLst>
                <a:path w="223" h="248" extrusionOk="0">
                  <a:moveTo>
                    <a:pt x="110" y="1"/>
                  </a:moveTo>
                  <a:cubicBezTo>
                    <a:pt x="54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194"/>
                  </a:cubicBezTo>
                  <a:cubicBezTo>
                    <a:pt x="33" y="227"/>
                    <a:pt x="50" y="243"/>
                    <a:pt x="87" y="243"/>
                  </a:cubicBezTo>
                  <a:cubicBezTo>
                    <a:pt x="94" y="246"/>
                    <a:pt x="102" y="248"/>
                    <a:pt x="110" y="248"/>
                  </a:cubicBezTo>
                  <a:cubicBezTo>
                    <a:pt x="156" y="248"/>
                    <a:pt x="209" y="200"/>
                    <a:pt x="223" y="140"/>
                  </a:cubicBezTo>
                  <a:cubicBezTo>
                    <a:pt x="223" y="107"/>
                    <a:pt x="223" y="74"/>
                    <a:pt x="206" y="58"/>
                  </a:cubicBezTo>
                  <a:cubicBezTo>
                    <a:pt x="206" y="37"/>
                    <a:pt x="190" y="37"/>
                    <a:pt x="190" y="21"/>
                  </a:cubicBezTo>
                  <a:cubicBezTo>
                    <a:pt x="169" y="4"/>
                    <a:pt x="153" y="4"/>
                    <a:pt x="136" y="4"/>
                  </a:cubicBezTo>
                  <a:cubicBezTo>
                    <a:pt x="127" y="2"/>
                    <a:pt x="118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"/>
            <p:cNvSpPr/>
            <p:nvPr/>
          </p:nvSpPr>
          <p:spPr>
            <a:xfrm>
              <a:off x="4178600" y="2733400"/>
              <a:ext cx="6400" cy="6375"/>
            </a:xfrm>
            <a:custGeom>
              <a:avLst/>
              <a:gdLst/>
              <a:ahLst/>
              <a:cxnLst/>
              <a:rect l="l" t="t" r="r" b="b"/>
              <a:pathLst>
                <a:path w="256" h="255" extrusionOk="0">
                  <a:moveTo>
                    <a:pt x="145" y="0"/>
                  </a:moveTo>
                  <a:cubicBezTo>
                    <a:pt x="132" y="0"/>
                    <a:pt x="120" y="5"/>
                    <a:pt x="103" y="16"/>
                  </a:cubicBezTo>
                  <a:cubicBezTo>
                    <a:pt x="33" y="32"/>
                    <a:pt x="0" y="119"/>
                    <a:pt x="17" y="185"/>
                  </a:cubicBezTo>
                  <a:cubicBezTo>
                    <a:pt x="33" y="201"/>
                    <a:pt x="50" y="238"/>
                    <a:pt x="66" y="255"/>
                  </a:cubicBezTo>
                  <a:lnTo>
                    <a:pt x="153" y="255"/>
                  </a:lnTo>
                  <a:cubicBezTo>
                    <a:pt x="186" y="238"/>
                    <a:pt x="223" y="222"/>
                    <a:pt x="223" y="185"/>
                  </a:cubicBezTo>
                  <a:cubicBezTo>
                    <a:pt x="239" y="152"/>
                    <a:pt x="256" y="119"/>
                    <a:pt x="239" y="82"/>
                  </a:cubicBezTo>
                  <a:cubicBezTo>
                    <a:pt x="239" y="65"/>
                    <a:pt x="223" y="49"/>
                    <a:pt x="206" y="32"/>
                  </a:cubicBezTo>
                  <a:lnTo>
                    <a:pt x="186" y="16"/>
                  </a:lnTo>
                  <a:cubicBezTo>
                    <a:pt x="169" y="5"/>
                    <a:pt x="157" y="0"/>
                    <a:pt x="1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"/>
            <p:cNvSpPr/>
            <p:nvPr/>
          </p:nvSpPr>
          <p:spPr>
            <a:xfrm>
              <a:off x="4184575" y="27047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0" y="1"/>
                  </a:moveTo>
                  <a:cubicBezTo>
                    <a:pt x="99" y="1"/>
                    <a:pt x="70" y="14"/>
                    <a:pt x="50" y="43"/>
                  </a:cubicBezTo>
                  <a:cubicBezTo>
                    <a:pt x="0" y="109"/>
                    <a:pt x="0" y="179"/>
                    <a:pt x="50" y="233"/>
                  </a:cubicBezTo>
                  <a:cubicBezTo>
                    <a:pt x="50" y="233"/>
                    <a:pt x="71" y="250"/>
                    <a:pt x="87" y="250"/>
                  </a:cubicBezTo>
                  <a:cubicBezTo>
                    <a:pt x="100" y="254"/>
                    <a:pt x="112" y="256"/>
                    <a:pt x="124" y="256"/>
                  </a:cubicBezTo>
                  <a:cubicBezTo>
                    <a:pt x="156" y="256"/>
                    <a:pt x="182" y="240"/>
                    <a:pt x="207" y="212"/>
                  </a:cubicBezTo>
                  <a:cubicBezTo>
                    <a:pt x="240" y="163"/>
                    <a:pt x="240" y="109"/>
                    <a:pt x="240" y="76"/>
                  </a:cubicBezTo>
                  <a:cubicBezTo>
                    <a:pt x="223" y="60"/>
                    <a:pt x="223" y="43"/>
                    <a:pt x="207" y="27"/>
                  </a:cubicBezTo>
                  <a:cubicBezTo>
                    <a:pt x="182" y="10"/>
                    <a:pt x="15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"/>
            <p:cNvSpPr/>
            <p:nvPr/>
          </p:nvSpPr>
          <p:spPr>
            <a:xfrm>
              <a:off x="4173850" y="2778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53" y="0"/>
                  </a:moveTo>
                  <a:cubicBezTo>
                    <a:pt x="87" y="0"/>
                    <a:pt x="17" y="54"/>
                    <a:pt x="17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34" y="240"/>
                    <a:pt x="67" y="260"/>
                    <a:pt x="87" y="260"/>
                  </a:cubicBezTo>
                  <a:cubicBezTo>
                    <a:pt x="95" y="262"/>
                    <a:pt x="103" y="263"/>
                    <a:pt x="111" y="263"/>
                  </a:cubicBezTo>
                  <a:cubicBezTo>
                    <a:pt x="166" y="263"/>
                    <a:pt x="209" y="215"/>
                    <a:pt x="223" y="157"/>
                  </a:cubicBezTo>
                  <a:cubicBezTo>
                    <a:pt x="240" y="120"/>
                    <a:pt x="223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9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"/>
            <p:cNvSpPr/>
            <p:nvPr/>
          </p:nvSpPr>
          <p:spPr>
            <a:xfrm>
              <a:off x="4171700" y="2762375"/>
              <a:ext cx="6400" cy="6500"/>
            </a:xfrm>
            <a:custGeom>
              <a:avLst/>
              <a:gdLst/>
              <a:ahLst/>
              <a:cxnLst/>
              <a:rect l="l" t="t" r="r" b="b"/>
              <a:pathLst>
                <a:path w="256" h="260" extrusionOk="0">
                  <a:moveTo>
                    <a:pt x="130" y="1"/>
                  </a:moveTo>
                  <a:cubicBezTo>
                    <a:pt x="99" y="1"/>
                    <a:pt x="70" y="13"/>
                    <a:pt x="50" y="40"/>
                  </a:cubicBezTo>
                  <a:cubicBezTo>
                    <a:pt x="0" y="110"/>
                    <a:pt x="0" y="176"/>
                    <a:pt x="50" y="230"/>
                  </a:cubicBezTo>
                  <a:cubicBezTo>
                    <a:pt x="65" y="250"/>
                    <a:pt x="89" y="260"/>
                    <a:pt x="115" y="260"/>
                  </a:cubicBezTo>
                  <a:cubicBezTo>
                    <a:pt x="150" y="260"/>
                    <a:pt x="187" y="242"/>
                    <a:pt x="206" y="213"/>
                  </a:cubicBezTo>
                  <a:cubicBezTo>
                    <a:pt x="256" y="160"/>
                    <a:pt x="256" y="73"/>
                    <a:pt x="206" y="24"/>
                  </a:cubicBezTo>
                  <a:cubicBezTo>
                    <a:pt x="182" y="9"/>
                    <a:pt x="156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"/>
            <p:cNvSpPr/>
            <p:nvPr/>
          </p:nvSpPr>
          <p:spPr>
            <a:xfrm>
              <a:off x="4167775" y="2793975"/>
              <a:ext cx="6525" cy="6300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42" y="0"/>
                  </a:moveTo>
                  <a:cubicBezTo>
                    <a:pt x="127" y="0"/>
                    <a:pt x="114" y="5"/>
                    <a:pt x="103" y="13"/>
                  </a:cubicBezTo>
                  <a:cubicBezTo>
                    <a:pt x="38" y="29"/>
                    <a:pt x="0" y="116"/>
                    <a:pt x="21" y="186"/>
                  </a:cubicBezTo>
                  <a:cubicBezTo>
                    <a:pt x="21" y="203"/>
                    <a:pt x="54" y="236"/>
                    <a:pt x="71" y="252"/>
                  </a:cubicBezTo>
                  <a:lnTo>
                    <a:pt x="157" y="252"/>
                  </a:lnTo>
                  <a:cubicBezTo>
                    <a:pt x="227" y="219"/>
                    <a:pt x="260" y="149"/>
                    <a:pt x="244" y="83"/>
                  </a:cubicBezTo>
                  <a:cubicBezTo>
                    <a:pt x="227" y="66"/>
                    <a:pt x="227" y="46"/>
                    <a:pt x="207" y="29"/>
                  </a:cubicBezTo>
                  <a:lnTo>
                    <a:pt x="190" y="13"/>
                  </a:lnTo>
                  <a:cubicBezTo>
                    <a:pt x="174" y="5"/>
                    <a:pt x="157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"/>
            <p:cNvSpPr/>
            <p:nvPr/>
          </p:nvSpPr>
          <p:spPr>
            <a:xfrm>
              <a:off x="4184150" y="275015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5" y="0"/>
                  </a:moveTo>
                  <a:cubicBezTo>
                    <a:pt x="100" y="0"/>
                    <a:pt x="65" y="18"/>
                    <a:pt x="34" y="47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6" y="252"/>
                    <a:pt x="87" y="261"/>
                    <a:pt x="110" y="261"/>
                  </a:cubicBezTo>
                  <a:cubicBezTo>
                    <a:pt x="141" y="261"/>
                    <a:pt x="176" y="244"/>
                    <a:pt x="207" y="203"/>
                  </a:cubicBezTo>
                  <a:cubicBezTo>
                    <a:pt x="240" y="150"/>
                    <a:pt x="240" y="84"/>
                    <a:pt x="207" y="30"/>
                  </a:cubicBezTo>
                  <a:cubicBezTo>
                    <a:pt x="185" y="9"/>
                    <a:pt x="160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"/>
            <p:cNvSpPr/>
            <p:nvPr/>
          </p:nvSpPr>
          <p:spPr>
            <a:xfrm>
              <a:off x="4176850" y="2716650"/>
              <a:ext cx="6000" cy="6200"/>
            </a:xfrm>
            <a:custGeom>
              <a:avLst/>
              <a:gdLst/>
              <a:ahLst/>
              <a:cxnLst/>
              <a:rect l="l" t="t" r="r" b="b"/>
              <a:pathLst>
                <a:path w="240" h="248" extrusionOk="0">
                  <a:moveTo>
                    <a:pt x="134" y="0"/>
                  </a:moveTo>
                  <a:cubicBezTo>
                    <a:pt x="100" y="0"/>
                    <a:pt x="64" y="18"/>
                    <a:pt x="33" y="47"/>
                  </a:cubicBezTo>
                  <a:cubicBezTo>
                    <a:pt x="33" y="67"/>
                    <a:pt x="17" y="84"/>
                    <a:pt x="17" y="100"/>
                  </a:cubicBezTo>
                  <a:cubicBezTo>
                    <a:pt x="0" y="150"/>
                    <a:pt x="17" y="203"/>
                    <a:pt x="33" y="220"/>
                  </a:cubicBezTo>
                  <a:cubicBezTo>
                    <a:pt x="55" y="239"/>
                    <a:pt x="81" y="247"/>
                    <a:pt x="105" y="247"/>
                  </a:cubicBezTo>
                  <a:cubicBezTo>
                    <a:pt x="123" y="247"/>
                    <a:pt x="139" y="243"/>
                    <a:pt x="153" y="236"/>
                  </a:cubicBezTo>
                  <a:cubicBezTo>
                    <a:pt x="173" y="236"/>
                    <a:pt x="190" y="220"/>
                    <a:pt x="206" y="203"/>
                  </a:cubicBezTo>
                  <a:cubicBezTo>
                    <a:pt x="239" y="150"/>
                    <a:pt x="239" y="67"/>
                    <a:pt x="206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"/>
            <p:cNvSpPr/>
            <p:nvPr/>
          </p:nvSpPr>
          <p:spPr>
            <a:xfrm>
              <a:off x="4187975" y="2781275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2" y="1"/>
                  </a:moveTo>
                  <a:cubicBezTo>
                    <a:pt x="120" y="1"/>
                    <a:pt x="83" y="18"/>
                    <a:pt x="54" y="59"/>
                  </a:cubicBezTo>
                  <a:cubicBezTo>
                    <a:pt x="1" y="109"/>
                    <a:pt x="1" y="179"/>
                    <a:pt x="54" y="228"/>
                  </a:cubicBezTo>
                  <a:cubicBezTo>
                    <a:pt x="75" y="251"/>
                    <a:pt x="100" y="261"/>
                    <a:pt x="124" y="261"/>
                  </a:cubicBezTo>
                  <a:cubicBezTo>
                    <a:pt x="156" y="261"/>
                    <a:pt x="188" y="242"/>
                    <a:pt x="207" y="212"/>
                  </a:cubicBezTo>
                  <a:cubicBezTo>
                    <a:pt x="260" y="162"/>
                    <a:pt x="260" y="76"/>
                    <a:pt x="207" y="22"/>
                  </a:cubicBezTo>
                  <a:cubicBezTo>
                    <a:pt x="193" y="9"/>
                    <a:pt x="174" y="1"/>
                    <a:pt x="1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"/>
            <p:cNvSpPr/>
            <p:nvPr/>
          </p:nvSpPr>
          <p:spPr>
            <a:xfrm>
              <a:off x="4181175" y="2795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0"/>
                  </a:moveTo>
                  <a:cubicBezTo>
                    <a:pt x="83" y="0"/>
                    <a:pt x="33" y="50"/>
                    <a:pt x="17" y="120"/>
                  </a:cubicBezTo>
                  <a:cubicBezTo>
                    <a:pt x="0" y="153"/>
                    <a:pt x="17" y="186"/>
                    <a:pt x="17" y="207"/>
                  </a:cubicBezTo>
                  <a:cubicBezTo>
                    <a:pt x="33" y="240"/>
                    <a:pt x="66" y="256"/>
                    <a:pt x="83" y="256"/>
                  </a:cubicBezTo>
                  <a:cubicBezTo>
                    <a:pt x="92" y="258"/>
                    <a:pt x="101" y="259"/>
                    <a:pt x="110" y="259"/>
                  </a:cubicBezTo>
                  <a:cubicBezTo>
                    <a:pt x="170" y="259"/>
                    <a:pt x="225" y="214"/>
                    <a:pt x="240" y="153"/>
                  </a:cubicBezTo>
                  <a:cubicBezTo>
                    <a:pt x="240" y="120"/>
                    <a:pt x="240" y="83"/>
                    <a:pt x="223" y="50"/>
                  </a:cubicBezTo>
                  <a:lnTo>
                    <a:pt x="207" y="33"/>
                  </a:lnTo>
                  <a:cubicBezTo>
                    <a:pt x="186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"/>
            <p:cNvSpPr/>
            <p:nvPr/>
          </p:nvSpPr>
          <p:spPr>
            <a:xfrm>
              <a:off x="4186325" y="281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3" y="1"/>
                    <a:pt x="50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37"/>
                    <a:pt x="1" y="174"/>
                    <a:pt x="17" y="207"/>
                  </a:cubicBezTo>
                  <a:cubicBezTo>
                    <a:pt x="34" y="240"/>
                    <a:pt x="50" y="257"/>
                    <a:pt x="83" y="257"/>
                  </a:cubicBezTo>
                  <a:cubicBezTo>
                    <a:pt x="153" y="257"/>
                    <a:pt x="207" y="224"/>
                    <a:pt x="223" y="153"/>
                  </a:cubicBezTo>
                  <a:cubicBezTo>
                    <a:pt x="240" y="120"/>
                    <a:pt x="223" y="87"/>
                    <a:pt x="207" y="50"/>
                  </a:cubicBezTo>
                  <a:cubicBezTo>
                    <a:pt x="207" y="50"/>
                    <a:pt x="207" y="34"/>
                    <a:pt x="186" y="34"/>
                  </a:cubicBezTo>
                  <a:cubicBezTo>
                    <a:pt x="186" y="17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"/>
            <p:cNvSpPr/>
            <p:nvPr/>
          </p:nvSpPr>
          <p:spPr>
            <a:xfrm>
              <a:off x="4176850" y="2843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8" y="0"/>
                  </a:moveTo>
                  <a:cubicBezTo>
                    <a:pt x="104" y="0"/>
                    <a:pt x="72" y="17"/>
                    <a:pt x="50" y="59"/>
                  </a:cubicBezTo>
                  <a:cubicBezTo>
                    <a:pt x="0" y="108"/>
                    <a:pt x="0" y="178"/>
                    <a:pt x="50" y="228"/>
                  </a:cubicBezTo>
                  <a:cubicBezTo>
                    <a:pt x="50" y="244"/>
                    <a:pt x="70" y="244"/>
                    <a:pt x="87" y="244"/>
                  </a:cubicBezTo>
                  <a:cubicBezTo>
                    <a:pt x="96" y="250"/>
                    <a:pt x="107" y="253"/>
                    <a:pt x="118" y="253"/>
                  </a:cubicBezTo>
                  <a:cubicBezTo>
                    <a:pt x="148" y="253"/>
                    <a:pt x="183" y="235"/>
                    <a:pt x="206" y="211"/>
                  </a:cubicBezTo>
                  <a:cubicBezTo>
                    <a:pt x="239" y="178"/>
                    <a:pt x="239" y="108"/>
                    <a:pt x="223" y="75"/>
                  </a:cubicBezTo>
                  <a:cubicBezTo>
                    <a:pt x="223" y="59"/>
                    <a:pt x="223" y="38"/>
                    <a:pt x="206" y="22"/>
                  </a:cubicBezTo>
                  <a:cubicBezTo>
                    <a:pt x="185" y="8"/>
                    <a:pt x="161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"/>
            <p:cNvSpPr/>
            <p:nvPr/>
          </p:nvSpPr>
          <p:spPr>
            <a:xfrm>
              <a:off x="4169525" y="27458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5" y="0"/>
                  </a:moveTo>
                  <a:cubicBezTo>
                    <a:pt x="101" y="0"/>
                    <a:pt x="64" y="19"/>
                    <a:pt x="33" y="50"/>
                  </a:cubicBezTo>
                  <a:cubicBezTo>
                    <a:pt x="1" y="99"/>
                    <a:pt x="1" y="186"/>
                    <a:pt x="33" y="239"/>
                  </a:cubicBezTo>
                  <a:cubicBezTo>
                    <a:pt x="55" y="253"/>
                    <a:pt x="80" y="261"/>
                    <a:pt x="105" y="261"/>
                  </a:cubicBezTo>
                  <a:cubicBezTo>
                    <a:pt x="141" y="261"/>
                    <a:pt x="177" y="244"/>
                    <a:pt x="207" y="202"/>
                  </a:cubicBezTo>
                  <a:cubicBezTo>
                    <a:pt x="240" y="153"/>
                    <a:pt x="240" y="66"/>
                    <a:pt x="207" y="33"/>
                  </a:cubicBezTo>
                  <a:cubicBezTo>
                    <a:pt x="186" y="10"/>
                    <a:pt x="161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"/>
            <p:cNvSpPr/>
            <p:nvPr/>
          </p:nvSpPr>
          <p:spPr>
            <a:xfrm>
              <a:off x="4175500" y="28281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32" y="0"/>
                  </a:moveTo>
                  <a:cubicBezTo>
                    <a:pt x="75" y="0"/>
                    <a:pt x="36" y="49"/>
                    <a:pt x="21" y="106"/>
                  </a:cubicBezTo>
                  <a:cubicBezTo>
                    <a:pt x="1" y="143"/>
                    <a:pt x="21" y="176"/>
                    <a:pt x="38" y="209"/>
                  </a:cubicBezTo>
                  <a:cubicBezTo>
                    <a:pt x="38" y="226"/>
                    <a:pt x="71" y="247"/>
                    <a:pt x="104" y="263"/>
                  </a:cubicBezTo>
                  <a:cubicBezTo>
                    <a:pt x="124" y="263"/>
                    <a:pt x="157" y="247"/>
                    <a:pt x="190" y="226"/>
                  </a:cubicBezTo>
                  <a:cubicBezTo>
                    <a:pt x="207" y="209"/>
                    <a:pt x="227" y="176"/>
                    <a:pt x="244" y="143"/>
                  </a:cubicBezTo>
                  <a:cubicBezTo>
                    <a:pt x="244" y="106"/>
                    <a:pt x="244" y="73"/>
                    <a:pt x="227" y="57"/>
                  </a:cubicBezTo>
                  <a:cubicBezTo>
                    <a:pt x="227" y="40"/>
                    <a:pt x="207" y="40"/>
                    <a:pt x="207" y="20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"/>
            <p:cNvSpPr/>
            <p:nvPr/>
          </p:nvSpPr>
          <p:spPr>
            <a:xfrm>
              <a:off x="4171700" y="2701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03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33" y="206"/>
                    <a:pt x="50" y="223"/>
                    <a:pt x="70" y="239"/>
                  </a:cubicBezTo>
                  <a:cubicBezTo>
                    <a:pt x="87" y="250"/>
                    <a:pt x="99" y="255"/>
                    <a:pt x="111" y="255"/>
                  </a:cubicBezTo>
                  <a:cubicBezTo>
                    <a:pt x="124" y="255"/>
                    <a:pt x="136" y="250"/>
                    <a:pt x="153" y="239"/>
                  </a:cubicBezTo>
                  <a:cubicBezTo>
                    <a:pt x="190" y="239"/>
                    <a:pt x="206" y="206"/>
                    <a:pt x="223" y="173"/>
                  </a:cubicBezTo>
                  <a:cubicBezTo>
                    <a:pt x="239" y="157"/>
                    <a:pt x="239" y="120"/>
                    <a:pt x="239" y="87"/>
                  </a:cubicBezTo>
                  <a:cubicBezTo>
                    <a:pt x="223" y="54"/>
                    <a:pt x="223" y="33"/>
                    <a:pt x="206" y="33"/>
                  </a:cubicBezTo>
                  <a:cubicBezTo>
                    <a:pt x="206" y="17"/>
                    <a:pt x="190" y="17"/>
                    <a:pt x="190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"/>
            <p:cNvSpPr/>
            <p:nvPr/>
          </p:nvSpPr>
          <p:spPr>
            <a:xfrm>
              <a:off x="4172100" y="2813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87" y="1"/>
                  </a:moveTo>
                  <a:cubicBezTo>
                    <a:pt x="71" y="17"/>
                    <a:pt x="34" y="34"/>
                    <a:pt x="17" y="67"/>
                  </a:cubicBezTo>
                  <a:cubicBezTo>
                    <a:pt x="1" y="104"/>
                    <a:pt x="1" y="137"/>
                    <a:pt x="17" y="170"/>
                  </a:cubicBezTo>
                  <a:cubicBezTo>
                    <a:pt x="29" y="221"/>
                    <a:pt x="61" y="253"/>
                    <a:pt x="105" y="253"/>
                  </a:cubicBezTo>
                  <a:cubicBezTo>
                    <a:pt x="121" y="253"/>
                    <a:pt x="139" y="249"/>
                    <a:pt x="157" y="240"/>
                  </a:cubicBezTo>
                  <a:cubicBezTo>
                    <a:pt x="207" y="224"/>
                    <a:pt x="240" y="137"/>
                    <a:pt x="223" y="83"/>
                  </a:cubicBezTo>
                  <a:cubicBezTo>
                    <a:pt x="223" y="50"/>
                    <a:pt x="207" y="34"/>
                    <a:pt x="207" y="17"/>
                  </a:cubicBezTo>
                  <a:cubicBezTo>
                    <a:pt x="190" y="17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"/>
            <p:cNvSpPr/>
            <p:nvPr/>
          </p:nvSpPr>
          <p:spPr>
            <a:xfrm>
              <a:off x="4085825" y="2812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0"/>
                  </a:moveTo>
                  <a:cubicBezTo>
                    <a:pt x="83" y="0"/>
                    <a:pt x="17" y="33"/>
                    <a:pt x="17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40"/>
                    <a:pt x="67" y="260"/>
                    <a:pt x="83" y="260"/>
                  </a:cubicBezTo>
                  <a:cubicBezTo>
                    <a:pt x="153" y="260"/>
                    <a:pt x="207" y="223"/>
                    <a:pt x="223" y="157"/>
                  </a:cubicBezTo>
                  <a:cubicBezTo>
                    <a:pt x="240" y="120"/>
                    <a:pt x="240" y="87"/>
                    <a:pt x="223" y="54"/>
                  </a:cubicBezTo>
                  <a:cubicBezTo>
                    <a:pt x="207" y="54"/>
                    <a:pt x="207" y="33"/>
                    <a:pt x="207" y="33"/>
                  </a:cubicBezTo>
                  <a:cubicBezTo>
                    <a:pt x="186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"/>
            <p:cNvSpPr/>
            <p:nvPr/>
          </p:nvSpPr>
          <p:spPr>
            <a:xfrm>
              <a:off x="4193550" y="28458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87" y="0"/>
                    <a:pt x="21" y="54"/>
                    <a:pt x="21" y="120"/>
                  </a:cubicBezTo>
                  <a:cubicBezTo>
                    <a:pt x="0" y="136"/>
                    <a:pt x="0" y="173"/>
                    <a:pt x="21" y="190"/>
                  </a:cubicBezTo>
                  <a:lnTo>
                    <a:pt x="206" y="190"/>
                  </a:lnTo>
                  <a:cubicBezTo>
                    <a:pt x="227" y="190"/>
                    <a:pt x="227" y="173"/>
                    <a:pt x="227" y="157"/>
                  </a:cubicBezTo>
                  <a:cubicBezTo>
                    <a:pt x="243" y="103"/>
                    <a:pt x="227" y="70"/>
                    <a:pt x="190" y="33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"/>
            <p:cNvSpPr/>
            <p:nvPr/>
          </p:nvSpPr>
          <p:spPr>
            <a:xfrm>
              <a:off x="4219300" y="27724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41" y="1"/>
                  </a:moveTo>
                  <a:cubicBezTo>
                    <a:pt x="125" y="1"/>
                    <a:pt x="87" y="1"/>
                    <a:pt x="54" y="17"/>
                  </a:cubicBezTo>
                  <a:cubicBezTo>
                    <a:pt x="38" y="34"/>
                    <a:pt x="21" y="67"/>
                    <a:pt x="1" y="104"/>
                  </a:cubicBezTo>
                  <a:cubicBezTo>
                    <a:pt x="1" y="137"/>
                    <a:pt x="1" y="170"/>
                    <a:pt x="21" y="207"/>
                  </a:cubicBezTo>
                  <a:cubicBezTo>
                    <a:pt x="38" y="223"/>
                    <a:pt x="54" y="240"/>
                    <a:pt x="87" y="256"/>
                  </a:cubicBezTo>
                  <a:cubicBezTo>
                    <a:pt x="158" y="256"/>
                    <a:pt x="207" y="207"/>
                    <a:pt x="228" y="137"/>
                  </a:cubicBezTo>
                  <a:cubicBezTo>
                    <a:pt x="244" y="104"/>
                    <a:pt x="228" y="67"/>
                    <a:pt x="207" y="50"/>
                  </a:cubicBezTo>
                  <a:cubicBezTo>
                    <a:pt x="207" y="34"/>
                    <a:pt x="207" y="34"/>
                    <a:pt x="191" y="17"/>
                  </a:cubicBezTo>
                  <a:cubicBezTo>
                    <a:pt x="174" y="17"/>
                    <a:pt x="158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"/>
            <p:cNvSpPr/>
            <p:nvPr/>
          </p:nvSpPr>
          <p:spPr>
            <a:xfrm>
              <a:off x="4213325" y="28026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3" y="0"/>
                  </a:moveTo>
                  <a:cubicBezTo>
                    <a:pt x="123" y="0"/>
                    <a:pt x="113" y="2"/>
                    <a:pt x="104" y="7"/>
                  </a:cubicBezTo>
                  <a:cubicBezTo>
                    <a:pt x="87" y="7"/>
                    <a:pt x="54" y="28"/>
                    <a:pt x="34" y="44"/>
                  </a:cubicBezTo>
                  <a:cubicBezTo>
                    <a:pt x="17" y="77"/>
                    <a:pt x="17" y="94"/>
                    <a:pt x="1" y="131"/>
                  </a:cubicBezTo>
                  <a:cubicBezTo>
                    <a:pt x="1" y="164"/>
                    <a:pt x="17" y="197"/>
                    <a:pt x="34" y="234"/>
                  </a:cubicBezTo>
                  <a:cubicBezTo>
                    <a:pt x="57" y="248"/>
                    <a:pt x="84" y="256"/>
                    <a:pt x="111" y="256"/>
                  </a:cubicBezTo>
                  <a:cubicBezTo>
                    <a:pt x="145" y="256"/>
                    <a:pt x="179" y="243"/>
                    <a:pt x="207" y="213"/>
                  </a:cubicBezTo>
                  <a:cubicBezTo>
                    <a:pt x="240" y="147"/>
                    <a:pt x="240" y="77"/>
                    <a:pt x="207" y="28"/>
                  </a:cubicBezTo>
                  <a:cubicBezTo>
                    <a:pt x="183" y="13"/>
                    <a:pt x="158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"/>
            <p:cNvSpPr/>
            <p:nvPr/>
          </p:nvSpPr>
          <p:spPr>
            <a:xfrm>
              <a:off x="4215075" y="28195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8" y="1"/>
                  </a:moveTo>
                  <a:cubicBezTo>
                    <a:pt x="74" y="1"/>
                    <a:pt x="32" y="46"/>
                    <a:pt x="17" y="107"/>
                  </a:cubicBezTo>
                  <a:cubicBezTo>
                    <a:pt x="1" y="140"/>
                    <a:pt x="17" y="177"/>
                    <a:pt x="34" y="210"/>
                  </a:cubicBezTo>
                  <a:cubicBezTo>
                    <a:pt x="34" y="227"/>
                    <a:pt x="67" y="243"/>
                    <a:pt x="104" y="260"/>
                  </a:cubicBezTo>
                  <a:cubicBezTo>
                    <a:pt x="153" y="260"/>
                    <a:pt x="223" y="210"/>
                    <a:pt x="240" y="140"/>
                  </a:cubicBezTo>
                  <a:cubicBezTo>
                    <a:pt x="240" y="107"/>
                    <a:pt x="240" y="74"/>
                    <a:pt x="223" y="54"/>
                  </a:cubicBezTo>
                  <a:cubicBezTo>
                    <a:pt x="223" y="37"/>
                    <a:pt x="207" y="37"/>
                    <a:pt x="207" y="21"/>
                  </a:cubicBezTo>
                  <a:cubicBezTo>
                    <a:pt x="190" y="21"/>
                    <a:pt x="170" y="4"/>
                    <a:pt x="153" y="4"/>
                  </a:cubicBezTo>
                  <a:cubicBezTo>
                    <a:pt x="145" y="2"/>
                    <a:pt x="136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"/>
            <p:cNvSpPr/>
            <p:nvPr/>
          </p:nvSpPr>
          <p:spPr>
            <a:xfrm>
              <a:off x="4207775" y="27869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74" y="0"/>
                    <a:pt x="31" y="48"/>
                    <a:pt x="17" y="106"/>
                  </a:cubicBezTo>
                  <a:cubicBezTo>
                    <a:pt x="0" y="143"/>
                    <a:pt x="17" y="176"/>
                    <a:pt x="17" y="209"/>
                  </a:cubicBezTo>
                  <a:cubicBezTo>
                    <a:pt x="33" y="226"/>
                    <a:pt x="70" y="246"/>
                    <a:pt x="87" y="263"/>
                  </a:cubicBezTo>
                  <a:cubicBezTo>
                    <a:pt x="153" y="263"/>
                    <a:pt x="223" y="209"/>
                    <a:pt x="223" y="143"/>
                  </a:cubicBezTo>
                  <a:cubicBezTo>
                    <a:pt x="239" y="106"/>
                    <a:pt x="239" y="73"/>
                    <a:pt x="223" y="57"/>
                  </a:cubicBezTo>
                  <a:cubicBezTo>
                    <a:pt x="206" y="40"/>
                    <a:pt x="206" y="40"/>
                    <a:pt x="206" y="20"/>
                  </a:cubicBezTo>
                  <a:cubicBezTo>
                    <a:pt x="190" y="20"/>
                    <a:pt x="173" y="3"/>
                    <a:pt x="153" y="3"/>
                  </a:cubicBezTo>
                  <a:cubicBezTo>
                    <a:pt x="144" y="1"/>
                    <a:pt x="136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"/>
            <p:cNvSpPr/>
            <p:nvPr/>
          </p:nvSpPr>
          <p:spPr>
            <a:xfrm>
              <a:off x="3857725" y="27736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1" y="0"/>
                  </a:moveTo>
                  <a:cubicBezTo>
                    <a:pt x="74" y="0"/>
                    <a:pt x="32" y="45"/>
                    <a:pt x="17" y="106"/>
                  </a:cubicBezTo>
                  <a:cubicBezTo>
                    <a:pt x="1" y="176"/>
                    <a:pt x="34" y="242"/>
                    <a:pt x="104" y="242"/>
                  </a:cubicBezTo>
                  <a:cubicBezTo>
                    <a:pt x="109" y="249"/>
                    <a:pt x="116" y="251"/>
                    <a:pt x="123" y="251"/>
                  </a:cubicBezTo>
                  <a:cubicBezTo>
                    <a:pt x="142" y="251"/>
                    <a:pt x="167" y="237"/>
                    <a:pt x="190" y="226"/>
                  </a:cubicBezTo>
                  <a:cubicBezTo>
                    <a:pt x="207" y="209"/>
                    <a:pt x="223" y="176"/>
                    <a:pt x="240" y="139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36"/>
                    <a:pt x="207" y="36"/>
                    <a:pt x="207" y="20"/>
                  </a:cubicBezTo>
                  <a:cubicBezTo>
                    <a:pt x="190" y="3"/>
                    <a:pt x="174" y="3"/>
                    <a:pt x="157" y="3"/>
                  </a:cubicBezTo>
                  <a:cubicBezTo>
                    <a:pt x="148" y="1"/>
                    <a:pt x="139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"/>
            <p:cNvSpPr/>
            <p:nvPr/>
          </p:nvSpPr>
          <p:spPr>
            <a:xfrm>
              <a:off x="3868875" y="2849500"/>
              <a:ext cx="4350" cy="1075"/>
            </a:xfrm>
            <a:custGeom>
              <a:avLst/>
              <a:gdLst/>
              <a:ahLst/>
              <a:cxnLst/>
              <a:rect l="l" t="t" r="r" b="b"/>
              <a:pathLst>
                <a:path w="174" h="43" extrusionOk="0">
                  <a:moveTo>
                    <a:pt x="94" y="0"/>
                  </a:moveTo>
                  <a:cubicBezTo>
                    <a:pt x="63" y="0"/>
                    <a:pt x="29" y="14"/>
                    <a:pt x="0" y="43"/>
                  </a:cubicBezTo>
                  <a:lnTo>
                    <a:pt x="173" y="43"/>
                  </a:lnTo>
                  <a:cubicBezTo>
                    <a:pt x="173" y="43"/>
                    <a:pt x="173" y="26"/>
                    <a:pt x="157" y="26"/>
                  </a:cubicBezTo>
                  <a:cubicBezTo>
                    <a:pt x="142" y="10"/>
                    <a:pt x="119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"/>
            <p:cNvSpPr/>
            <p:nvPr/>
          </p:nvSpPr>
          <p:spPr>
            <a:xfrm>
              <a:off x="3856900" y="28192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67" y="17"/>
                  </a:cubicBezTo>
                  <a:cubicBezTo>
                    <a:pt x="34" y="34"/>
                    <a:pt x="17" y="67"/>
                    <a:pt x="17" y="104"/>
                  </a:cubicBezTo>
                  <a:cubicBezTo>
                    <a:pt x="1" y="137"/>
                    <a:pt x="17" y="170"/>
                    <a:pt x="34" y="207"/>
                  </a:cubicBezTo>
                  <a:cubicBezTo>
                    <a:pt x="34" y="223"/>
                    <a:pt x="67" y="240"/>
                    <a:pt x="104" y="256"/>
                  </a:cubicBezTo>
                  <a:cubicBezTo>
                    <a:pt x="153" y="256"/>
                    <a:pt x="223" y="207"/>
                    <a:pt x="240" y="137"/>
                  </a:cubicBezTo>
                  <a:cubicBezTo>
                    <a:pt x="240" y="104"/>
                    <a:pt x="240" y="67"/>
                    <a:pt x="223" y="50"/>
                  </a:cubicBezTo>
                  <a:cubicBezTo>
                    <a:pt x="223" y="34"/>
                    <a:pt x="207" y="34"/>
                    <a:pt x="207" y="17"/>
                  </a:cubicBezTo>
                  <a:cubicBezTo>
                    <a:pt x="19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"/>
            <p:cNvSpPr/>
            <p:nvPr/>
          </p:nvSpPr>
          <p:spPr>
            <a:xfrm>
              <a:off x="3868050" y="2740425"/>
              <a:ext cx="6500" cy="6400"/>
            </a:xfrm>
            <a:custGeom>
              <a:avLst/>
              <a:gdLst/>
              <a:ahLst/>
              <a:cxnLst/>
              <a:rect l="l" t="t" r="r" b="b"/>
              <a:pathLst>
                <a:path w="260" h="256" extrusionOk="0">
                  <a:moveTo>
                    <a:pt x="141" y="1"/>
                  </a:moveTo>
                  <a:cubicBezTo>
                    <a:pt x="107" y="1"/>
                    <a:pt x="72" y="14"/>
                    <a:pt x="54" y="44"/>
                  </a:cubicBezTo>
                  <a:cubicBezTo>
                    <a:pt x="0" y="93"/>
                    <a:pt x="0" y="180"/>
                    <a:pt x="54" y="229"/>
                  </a:cubicBezTo>
                  <a:cubicBezTo>
                    <a:pt x="76" y="246"/>
                    <a:pt x="103" y="256"/>
                    <a:pt x="128" y="256"/>
                  </a:cubicBezTo>
                  <a:cubicBezTo>
                    <a:pt x="159" y="256"/>
                    <a:pt x="188" y="242"/>
                    <a:pt x="206" y="213"/>
                  </a:cubicBezTo>
                  <a:cubicBezTo>
                    <a:pt x="260" y="147"/>
                    <a:pt x="260" y="77"/>
                    <a:pt x="206" y="23"/>
                  </a:cubicBezTo>
                  <a:cubicBezTo>
                    <a:pt x="192" y="9"/>
                    <a:pt x="16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"/>
            <p:cNvSpPr/>
            <p:nvPr/>
          </p:nvSpPr>
          <p:spPr>
            <a:xfrm>
              <a:off x="3870625" y="26960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3" y="30"/>
                    <a:pt x="0" y="116"/>
                    <a:pt x="17" y="170"/>
                  </a:cubicBezTo>
                  <a:cubicBezTo>
                    <a:pt x="17" y="203"/>
                    <a:pt x="33" y="236"/>
                    <a:pt x="70" y="236"/>
                  </a:cubicBezTo>
                  <a:cubicBezTo>
                    <a:pt x="87" y="252"/>
                    <a:pt x="120" y="252"/>
                    <a:pt x="157" y="252"/>
                  </a:cubicBezTo>
                  <a:cubicBezTo>
                    <a:pt x="190" y="236"/>
                    <a:pt x="206" y="203"/>
                    <a:pt x="223" y="186"/>
                  </a:cubicBezTo>
                  <a:cubicBezTo>
                    <a:pt x="239" y="149"/>
                    <a:pt x="239" y="116"/>
                    <a:pt x="223" y="83"/>
                  </a:cubicBezTo>
                  <a:cubicBezTo>
                    <a:pt x="223" y="67"/>
                    <a:pt x="206" y="46"/>
                    <a:pt x="206" y="30"/>
                  </a:cubicBezTo>
                  <a:cubicBezTo>
                    <a:pt x="190" y="13"/>
                    <a:pt x="190" y="13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"/>
            <p:cNvSpPr/>
            <p:nvPr/>
          </p:nvSpPr>
          <p:spPr>
            <a:xfrm>
              <a:off x="3862875" y="2834375"/>
              <a:ext cx="6025" cy="6500"/>
            </a:xfrm>
            <a:custGeom>
              <a:avLst/>
              <a:gdLst/>
              <a:ahLst/>
              <a:cxnLst/>
              <a:rect l="l" t="t" r="r" b="b"/>
              <a:pathLst>
                <a:path w="241" h="260" extrusionOk="0">
                  <a:moveTo>
                    <a:pt x="137" y="1"/>
                  </a:moveTo>
                  <a:cubicBezTo>
                    <a:pt x="121" y="1"/>
                    <a:pt x="104" y="5"/>
                    <a:pt x="87" y="13"/>
                  </a:cubicBezTo>
                  <a:cubicBezTo>
                    <a:pt x="34" y="30"/>
                    <a:pt x="1" y="116"/>
                    <a:pt x="17" y="182"/>
                  </a:cubicBezTo>
                  <a:cubicBezTo>
                    <a:pt x="17" y="203"/>
                    <a:pt x="34" y="236"/>
                    <a:pt x="71" y="252"/>
                  </a:cubicBezTo>
                  <a:cubicBezTo>
                    <a:pt x="82" y="252"/>
                    <a:pt x="100" y="260"/>
                    <a:pt x="122" y="260"/>
                  </a:cubicBezTo>
                  <a:cubicBezTo>
                    <a:pt x="133" y="260"/>
                    <a:pt x="145" y="258"/>
                    <a:pt x="158" y="252"/>
                  </a:cubicBezTo>
                  <a:cubicBezTo>
                    <a:pt x="174" y="236"/>
                    <a:pt x="207" y="219"/>
                    <a:pt x="224" y="182"/>
                  </a:cubicBezTo>
                  <a:cubicBezTo>
                    <a:pt x="240" y="149"/>
                    <a:pt x="240" y="116"/>
                    <a:pt x="224" y="79"/>
                  </a:cubicBezTo>
                  <a:cubicBezTo>
                    <a:pt x="224" y="63"/>
                    <a:pt x="207" y="46"/>
                    <a:pt x="207" y="30"/>
                  </a:cubicBezTo>
                  <a:cubicBezTo>
                    <a:pt x="191" y="30"/>
                    <a:pt x="191" y="13"/>
                    <a:pt x="174" y="13"/>
                  </a:cubicBezTo>
                  <a:cubicBezTo>
                    <a:pt x="166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"/>
            <p:cNvSpPr/>
            <p:nvPr/>
          </p:nvSpPr>
          <p:spPr>
            <a:xfrm>
              <a:off x="3882250" y="2686475"/>
              <a:ext cx="6025" cy="4350"/>
            </a:xfrm>
            <a:custGeom>
              <a:avLst/>
              <a:gdLst/>
              <a:ahLst/>
              <a:cxnLst/>
              <a:rect l="l" t="t" r="r" b="b"/>
              <a:pathLst>
                <a:path w="241" h="174" extrusionOk="0">
                  <a:moveTo>
                    <a:pt x="17" y="0"/>
                  </a:moveTo>
                  <a:lnTo>
                    <a:pt x="17" y="17"/>
                  </a:lnTo>
                  <a:cubicBezTo>
                    <a:pt x="1" y="54"/>
                    <a:pt x="1" y="87"/>
                    <a:pt x="17" y="120"/>
                  </a:cubicBezTo>
                  <a:cubicBezTo>
                    <a:pt x="34" y="140"/>
                    <a:pt x="67" y="157"/>
                    <a:pt x="83" y="173"/>
                  </a:cubicBezTo>
                  <a:cubicBezTo>
                    <a:pt x="121" y="173"/>
                    <a:pt x="154" y="157"/>
                    <a:pt x="170" y="140"/>
                  </a:cubicBezTo>
                  <a:cubicBezTo>
                    <a:pt x="207" y="120"/>
                    <a:pt x="224" y="87"/>
                    <a:pt x="224" y="54"/>
                  </a:cubicBezTo>
                  <a:lnTo>
                    <a:pt x="240" y="37"/>
                  </a:lnTo>
                  <a:cubicBezTo>
                    <a:pt x="154" y="17"/>
                    <a:pt x="83" y="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"/>
            <p:cNvSpPr/>
            <p:nvPr/>
          </p:nvSpPr>
          <p:spPr>
            <a:xfrm>
              <a:off x="4223225" y="2742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34" y="33"/>
                    <a:pt x="17" y="71"/>
                    <a:pt x="1" y="103"/>
                  </a:cubicBezTo>
                  <a:cubicBezTo>
                    <a:pt x="1" y="136"/>
                    <a:pt x="1" y="174"/>
                    <a:pt x="17" y="207"/>
                  </a:cubicBezTo>
                  <a:cubicBezTo>
                    <a:pt x="34" y="223"/>
                    <a:pt x="50" y="240"/>
                    <a:pt x="87" y="260"/>
                  </a:cubicBezTo>
                  <a:cubicBezTo>
                    <a:pt x="153" y="260"/>
                    <a:pt x="207" y="207"/>
                    <a:pt x="223" y="136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207" y="33"/>
                    <a:pt x="207" y="33"/>
                    <a:pt x="190" y="17"/>
                  </a:cubicBezTo>
                  <a:cubicBezTo>
                    <a:pt x="174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"/>
            <p:cNvSpPr/>
            <p:nvPr/>
          </p:nvSpPr>
          <p:spPr>
            <a:xfrm>
              <a:off x="4221475" y="27870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8" y="50"/>
                  </a:cubicBezTo>
                  <a:cubicBezTo>
                    <a:pt x="0" y="99"/>
                    <a:pt x="0" y="186"/>
                    <a:pt x="38" y="219"/>
                  </a:cubicBezTo>
                  <a:cubicBezTo>
                    <a:pt x="54" y="239"/>
                    <a:pt x="71" y="239"/>
                    <a:pt x="87" y="256"/>
                  </a:cubicBezTo>
                  <a:cubicBezTo>
                    <a:pt x="120" y="256"/>
                    <a:pt x="174" y="239"/>
                    <a:pt x="190" y="202"/>
                  </a:cubicBezTo>
                  <a:cubicBezTo>
                    <a:pt x="223" y="169"/>
                    <a:pt x="244" y="116"/>
                    <a:pt x="223" y="66"/>
                  </a:cubicBezTo>
                  <a:cubicBezTo>
                    <a:pt x="223" y="50"/>
                    <a:pt x="207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"/>
            <p:cNvSpPr/>
            <p:nvPr/>
          </p:nvSpPr>
          <p:spPr>
            <a:xfrm>
              <a:off x="4215900" y="283542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6" y="1"/>
                  </a:moveTo>
                  <a:cubicBezTo>
                    <a:pt x="86" y="1"/>
                    <a:pt x="32" y="46"/>
                    <a:pt x="17" y="107"/>
                  </a:cubicBezTo>
                  <a:cubicBezTo>
                    <a:pt x="1" y="177"/>
                    <a:pt x="54" y="243"/>
                    <a:pt x="104" y="264"/>
                  </a:cubicBezTo>
                  <a:cubicBezTo>
                    <a:pt x="137" y="264"/>
                    <a:pt x="174" y="243"/>
                    <a:pt x="190" y="227"/>
                  </a:cubicBezTo>
                  <a:cubicBezTo>
                    <a:pt x="223" y="210"/>
                    <a:pt x="240" y="177"/>
                    <a:pt x="240" y="140"/>
                  </a:cubicBezTo>
                  <a:cubicBezTo>
                    <a:pt x="261" y="107"/>
                    <a:pt x="240" y="74"/>
                    <a:pt x="223" y="58"/>
                  </a:cubicBezTo>
                  <a:cubicBezTo>
                    <a:pt x="223" y="37"/>
                    <a:pt x="223" y="37"/>
                    <a:pt x="207" y="21"/>
                  </a:cubicBezTo>
                  <a:cubicBezTo>
                    <a:pt x="207" y="21"/>
                    <a:pt x="190" y="4"/>
                    <a:pt x="157" y="4"/>
                  </a:cubicBezTo>
                  <a:cubicBezTo>
                    <a:pt x="150" y="2"/>
                    <a:pt x="14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"/>
            <p:cNvSpPr/>
            <p:nvPr/>
          </p:nvSpPr>
          <p:spPr>
            <a:xfrm>
              <a:off x="4221050" y="2729050"/>
              <a:ext cx="2200" cy="3000"/>
            </a:xfrm>
            <a:custGeom>
              <a:avLst/>
              <a:gdLst/>
              <a:ahLst/>
              <a:cxnLst/>
              <a:rect l="l" t="t" r="r" b="b"/>
              <a:pathLst>
                <a:path w="88" h="120" extrusionOk="0">
                  <a:moveTo>
                    <a:pt x="1" y="0"/>
                  </a:moveTo>
                  <a:cubicBezTo>
                    <a:pt x="1" y="17"/>
                    <a:pt x="17" y="50"/>
                    <a:pt x="17" y="66"/>
                  </a:cubicBezTo>
                  <a:cubicBezTo>
                    <a:pt x="34" y="87"/>
                    <a:pt x="55" y="103"/>
                    <a:pt x="88" y="120"/>
                  </a:cubicBezTo>
                  <a:cubicBezTo>
                    <a:pt x="88" y="103"/>
                    <a:pt x="88" y="103"/>
                    <a:pt x="71" y="87"/>
                  </a:cubicBezTo>
                  <a:cubicBezTo>
                    <a:pt x="55" y="66"/>
                    <a:pt x="34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"/>
            <p:cNvSpPr/>
            <p:nvPr/>
          </p:nvSpPr>
          <p:spPr>
            <a:xfrm>
              <a:off x="4166525" y="2691625"/>
              <a:ext cx="3450" cy="950"/>
            </a:xfrm>
            <a:custGeom>
              <a:avLst/>
              <a:gdLst/>
              <a:ahLst/>
              <a:cxnLst/>
              <a:rect l="l" t="t" r="r" b="b"/>
              <a:pathLst>
                <a:path w="138" h="38" extrusionOk="0">
                  <a:moveTo>
                    <a:pt x="1" y="0"/>
                  </a:moveTo>
                  <a:cubicBezTo>
                    <a:pt x="17" y="17"/>
                    <a:pt x="50" y="38"/>
                    <a:pt x="71" y="38"/>
                  </a:cubicBezTo>
                  <a:cubicBezTo>
                    <a:pt x="88" y="38"/>
                    <a:pt x="121" y="38"/>
                    <a:pt x="137" y="17"/>
                  </a:cubicBezTo>
                  <a:cubicBezTo>
                    <a:pt x="104" y="17"/>
                    <a:pt x="5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"/>
            <p:cNvSpPr/>
            <p:nvPr/>
          </p:nvSpPr>
          <p:spPr>
            <a:xfrm>
              <a:off x="3916175" y="2706250"/>
              <a:ext cx="5175" cy="5600"/>
            </a:xfrm>
            <a:custGeom>
              <a:avLst/>
              <a:gdLst/>
              <a:ahLst/>
              <a:cxnLst/>
              <a:rect l="l" t="t" r="r" b="b"/>
              <a:pathLst>
                <a:path w="207" h="224" extrusionOk="0">
                  <a:moveTo>
                    <a:pt x="50" y="1"/>
                  </a:moveTo>
                  <a:cubicBezTo>
                    <a:pt x="33" y="34"/>
                    <a:pt x="17" y="50"/>
                    <a:pt x="0" y="87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33" y="207"/>
                    <a:pt x="50" y="224"/>
                    <a:pt x="87" y="224"/>
                  </a:cubicBezTo>
                  <a:cubicBezTo>
                    <a:pt x="120" y="224"/>
                    <a:pt x="153" y="224"/>
                    <a:pt x="169" y="207"/>
                  </a:cubicBezTo>
                  <a:cubicBezTo>
                    <a:pt x="190" y="191"/>
                    <a:pt x="190" y="191"/>
                    <a:pt x="207" y="174"/>
                  </a:cubicBezTo>
                  <a:cubicBezTo>
                    <a:pt x="153" y="120"/>
                    <a:pt x="103" y="7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"/>
            <p:cNvSpPr/>
            <p:nvPr/>
          </p:nvSpPr>
          <p:spPr>
            <a:xfrm>
              <a:off x="3904525" y="27175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0"/>
                  </a:moveTo>
                  <a:cubicBezTo>
                    <a:pt x="121" y="0"/>
                    <a:pt x="104" y="4"/>
                    <a:pt x="87" y="13"/>
                  </a:cubicBezTo>
                  <a:cubicBezTo>
                    <a:pt x="38" y="33"/>
                    <a:pt x="1" y="99"/>
                    <a:pt x="17" y="169"/>
                  </a:cubicBezTo>
                  <a:cubicBezTo>
                    <a:pt x="17" y="202"/>
                    <a:pt x="38" y="239"/>
                    <a:pt x="71" y="239"/>
                  </a:cubicBezTo>
                  <a:cubicBezTo>
                    <a:pt x="79" y="248"/>
                    <a:pt x="91" y="252"/>
                    <a:pt x="106" y="252"/>
                  </a:cubicBezTo>
                  <a:cubicBezTo>
                    <a:pt x="121" y="252"/>
                    <a:pt x="139" y="248"/>
                    <a:pt x="157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3" y="50"/>
                    <a:pt x="223" y="33"/>
                    <a:pt x="207" y="33"/>
                  </a:cubicBezTo>
                  <a:cubicBezTo>
                    <a:pt x="190" y="13"/>
                    <a:pt x="190" y="13"/>
                    <a:pt x="174" y="13"/>
                  </a:cubicBezTo>
                  <a:cubicBezTo>
                    <a:pt x="165" y="4"/>
                    <a:pt x="152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"/>
            <p:cNvSpPr/>
            <p:nvPr/>
          </p:nvSpPr>
          <p:spPr>
            <a:xfrm>
              <a:off x="3866800" y="27884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4" y="1"/>
                  </a:moveTo>
                  <a:cubicBezTo>
                    <a:pt x="119" y="1"/>
                    <a:pt x="102" y="5"/>
                    <a:pt x="83" y="13"/>
                  </a:cubicBezTo>
                  <a:cubicBezTo>
                    <a:pt x="34" y="46"/>
                    <a:pt x="1" y="116"/>
                    <a:pt x="17" y="186"/>
                  </a:cubicBezTo>
                  <a:cubicBezTo>
                    <a:pt x="17" y="219"/>
                    <a:pt x="34" y="236"/>
                    <a:pt x="67" y="252"/>
                  </a:cubicBezTo>
                  <a:cubicBezTo>
                    <a:pt x="75" y="261"/>
                    <a:pt x="88" y="265"/>
                    <a:pt x="104" y="265"/>
                  </a:cubicBezTo>
                  <a:cubicBezTo>
                    <a:pt x="119" y="265"/>
                    <a:pt x="137" y="261"/>
                    <a:pt x="153" y="252"/>
                  </a:cubicBezTo>
                  <a:cubicBezTo>
                    <a:pt x="207" y="219"/>
                    <a:pt x="240" y="149"/>
                    <a:pt x="223" y="83"/>
                  </a:cubicBezTo>
                  <a:cubicBezTo>
                    <a:pt x="223" y="63"/>
                    <a:pt x="207" y="46"/>
                    <a:pt x="207" y="30"/>
                  </a:cubicBezTo>
                  <a:cubicBezTo>
                    <a:pt x="186" y="30"/>
                    <a:pt x="186" y="13"/>
                    <a:pt x="170" y="13"/>
                  </a:cubicBezTo>
                  <a:cubicBezTo>
                    <a:pt x="161" y="5"/>
                    <a:pt x="149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"/>
            <p:cNvSpPr/>
            <p:nvPr/>
          </p:nvSpPr>
          <p:spPr>
            <a:xfrm>
              <a:off x="3911425" y="275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71" y="0"/>
                    <a:pt x="34" y="50"/>
                    <a:pt x="17" y="103"/>
                  </a:cubicBezTo>
                  <a:cubicBezTo>
                    <a:pt x="1" y="136"/>
                    <a:pt x="17" y="169"/>
                    <a:pt x="34" y="206"/>
                  </a:cubicBezTo>
                  <a:cubicBezTo>
                    <a:pt x="34" y="223"/>
                    <a:pt x="71" y="256"/>
                    <a:pt x="104" y="256"/>
                  </a:cubicBezTo>
                  <a:cubicBezTo>
                    <a:pt x="153" y="256"/>
                    <a:pt x="223" y="223"/>
                    <a:pt x="240" y="153"/>
                  </a:cubicBezTo>
                  <a:lnTo>
                    <a:pt x="240" y="120"/>
                  </a:lnTo>
                  <a:cubicBezTo>
                    <a:pt x="240" y="83"/>
                    <a:pt x="223" y="50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"/>
            <p:cNvSpPr/>
            <p:nvPr/>
          </p:nvSpPr>
          <p:spPr>
            <a:xfrm>
              <a:off x="4201275" y="270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37" y="1"/>
                  </a:moveTo>
                  <a:cubicBezTo>
                    <a:pt x="37" y="17"/>
                    <a:pt x="21" y="34"/>
                    <a:pt x="21" y="71"/>
                  </a:cubicBezTo>
                  <a:cubicBezTo>
                    <a:pt x="0" y="88"/>
                    <a:pt x="0" y="121"/>
                    <a:pt x="21" y="154"/>
                  </a:cubicBezTo>
                  <a:cubicBezTo>
                    <a:pt x="37" y="191"/>
                    <a:pt x="70" y="207"/>
                    <a:pt x="87" y="207"/>
                  </a:cubicBezTo>
                  <a:cubicBezTo>
                    <a:pt x="141" y="207"/>
                    <a:pt x="174" y="191"/>
                    <a:pt x="207" y="154"/>
                  </a:cubicBezTo>
                  <a:cubicBezTo>
                    <a:pt x="157" y="104"/>
                    <a:pt x="103" y="50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"/>
            <p:cNvSpPr/>
            <p:nvPr/>
          </p:nvSpPr>
          <p:spPr>
            <a:xfrm>
              <a:off x="4155825" y="27007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20" y="0"/>
                  </a:moveTo>
                  <a:cubicBezTo>
                    <a:pt x="66" y="17"/>
                    <a:pt x="17" y="50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3" y="239"/>
                    <a:pt x="50" y="256"/>
                    <a:pt x="87" y="256"/>
                  </a:cubicBezTo>
                  <a:cubicBezTo>
                    <a:pt x="93" y="258"/>
                    <a:pt x="100" y="259"/>
                    <a:pt x="107" y="259"/>
                  </a:cubicBezTo>
                  <a:cubicBezTo>
                    <a:pt x="154" y="259"/>
                    <a:pt x="208" y="214"/>
                    <a:pt x="223" y="153"/>
                  </a:cubicBezTo>
                  <a:lnTo>
                    <a:pt x="223" y="120"/>
                  </a:lnTo>
                  <a:cubicBezTo>
                    <a:pt x="223" y="87"/>
                    <a:pt x="206" y="50"/>
                    <a:pt x="190" y="33"/>
                  </a:cubicBezTo>
                  <a:cubicBezTo>
                    <a:pt x="169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"/>
            <p:cNvSpPr/>
            <p:nvPr/>
          </p:nvSpPr>
          <p:spPr>
            <a:xfrm>
              <a:off x="4127475" y="2695550"/>
              <a:ext cx="5600" cy="4650"/>
            </a:xfrm>
            <a:custGeom>
              <a:avLst/>
              <a:gdLst/>
              <a:ahLst/>
              <a:cxnLst/>
              <a:rect l="l" t="t" r="r" b="b"/>
              <a:pathLst>
                <a:path w="224" h="186" extrusionOk="0">
                  <a:moveTo>
                    <a:pt x="207" y="0"/>
                  </a:moveTo>
                  <a:lnTo>
                    <a:pt x="207" y="0"/>
                  </a:lnTo>
                  <a:cubicBezTo>
                    <a:pt x="136" y="33"/>
                    <a:pt x="66" y="50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cubicBezTo>
                    <a:pt x="38" y="175"/>
                    <a:pt x="63" y="186"/>
                    <a:pt x="88" y="186"/>
                  </a:cubicBezTo>
                  <a:cubicBezTo>
                    <a:pt x="123" y="186"/>
                    <a:pt x="159" y="167"/>
                    <a:pt x="190" y="136"/>
                  </a:cubicBezTo>
                  <a:cubicBezTo>
                    <a:pt x="223" y="103"/>
                    <a:pt x="223" y="50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"/>
            <p:cNvSpPr/>
            <p:nvPr/>
          </p:nvSpPr>
          <p:spPr>
            <a:xfrm>
              <a:off x="3907100" y="27337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57" y="1"/>
                  </a:moveTo>
                  <a:cubicBezTo>
                    <a:pt x="87" y="1"/>
                    <a:pt x="38" y="34"/>
                    <a:pt x="17" y="104"/>
                  </a:cubicBezTo>
                  <a:cubicBezTo>
                    <a:pt x="1" y="137"/>
                    <a:pt x="17" y="170"/>
                    <a:pt x="17" y="207"/>
                  </a:cubicBezTo>
                  <a:cubicBezTo>
                    <a:pt x="38" y="240"/>
                    <a:pt x="71" y="256"/>
                    <a:pt x="87" y="256"/>
                  </a:cubicBezTo>
                  <a:cubicBezTo>
                    <a:pt x="96" y="259"/>
                    <a:pt x="105" y="260"/>
                    <a:pt x="114" y="260"/>
                  </a:cubicBezTo>
                  <a:cubicBezTo>
                    <a:pt x="173" y="260"/>
                    <a:pt x="223" y="214"/>
                    <a:pt x="223" y="153"/>
                  </a:cubicBezTo>
                  <a:cubicBezTo>
                    <a:pt x="244" y="120"/>
                    <a:pt x="244" y="83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"/>
            <p:cNvSpPr/>
            <p:nvPr/>
          </p:nvSpPr>
          <p:spPr>
            <a:xfrm>
              <a:off x="3877525" y="27278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9" y="1"/>
                  </a:moveTo>
                  <a:cubicBezTo>
                    <a:pt x="124" y="1"/>
                    <a:pt x="112" y="5"/>
                    <a:pt x="103" y="13"/>
                  </a:cubicBezTo>
                  <a:cubicBezTo>
                    <a:pt x="33" y="50"/>
                    <a:pt x="0" y="116"/>
                    <a:pt x="17" y="186"/>
                  </a:cubicBezTo>
                  <a:cubicBezTo>
                    <a:pt x="33" y="219"/>
                    <a:pt x="50" y="240"/>
                    <a:pt x="66" y="256"/>
                  </a:cubicBezTo>
                  <a:cubicBezTo>
                    <a:pt x="85" y="264"/>
                    <a:pt x="98" y="269"/>
                    <a:pt x="111" y="269"/>
                  </a:cubicBezTo>
                  <a:cubicBezTo>
                    <a:pt x="124" y="269"/>
                    <a:pt x="136" y="264"/>
                    <a:pt x="153" y="256"/>
                  </a:cubicBezTo>
                  <a:cubicBezTo>
                    <a:pt x="190" y="240"/>
                    <a:pt x="206" y="219"/>
                    <a:pt x="223" y="186"/>
                  </a:cubicBezTo>
                  <a:cubicBezTo>
                    <a:pt x="239" y="153"/>
                    <a:pt x="239" y="116"/>
                    <a:pt x="239" y="83"/>
                  </a:cubicBezTo>
                  <a:cubicBezTo>
                    <a:pt x="223" y="67"/>
                    <a:pt x="223" y="50"/>
                    <a:pt x="206" y="34"/>
                  </a:cubicBezTo>
                  <a:lnTo>
                    <a:pt x="190" y="13"/>
                  </a:lnTo>
                  <a:cubicBezTo>
                    <a:pt x="171" y="5"/>
                    <a:pt x="154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"/>
            <p:cNvSpPr/>
            <p:nvPr/>
          </p:nvSpPr>
          <p:spPr>
            <a:xfrm>
              <a:off x="3900300" y="27019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83" y="1"/>
                    <a:pt x="17" y="54"/>
                    <a:pt x="0" y="120"/>
                  </a:cubicBezTo>
                  <a:cubicBezTo>
                    <a:pt x="0" y="157"/>
                    <a:pt x="0" y="190"/>
                    <a:pt x="17" y="207"/>
                  </a:cubicBezTo>
                  <a:cubicBezTo>
                    <a:pt x="33" y="244"/>
                    <a:pt x="50" y="260"/>
                    <a:pt x="83" y="260"/>
                  </a:cubicBezTo>
                  <a:cubicBezTo>
                    <a:pt x="90" y="263"/>
                    <a:pt x="97" y="264"/>
                    <a:pt x="104" y="264"/>
                  </a:cubicBezTo>
                  <a:cubicBezTo>
                    <a:pt x="153" y="264"/>
                    <a:pt x="209" y="215"/>
                    <a:pt x="223" y="157"/>
                  </a:cubicBezTo>
                  <a:cubicBezTo>
                    <a:pt x="240" y="104"/>
                    <a:pt x="223" y="71"/>
                    <a:pt x="186" y="38"/>
                  </a:cubicBezTo>
                  <a:cubicBezTo>
                    <a:pt x="170" y="17"/>
                    <a:pt x="153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"/>
            <p:cNvSpPr/>
            <p:nvPr/>
          </p:nvSpPr>
          <p:spPr>
            <a:xfrm>
              <a:off x="3870625" y="2756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1" y="0"/>
                    <a:pt x="64" y="17"/>
                    <a:pt x="33" y="58"/>
                  </a:cubicBezTo>
                  <a:cubicBezTo>
                    <a:pt x="0" y="111"/>
                    <a:pt x="0" y="194"/>
                    <a:pt x="33" y="231"/>
                  </a:cubicBezTo>
                  <a:cubicBezTo>
                    <a:pt x="56" y="252"/>
                    <a:pt x="81" y="261"/>
                    <a:pt x="106" y="261"/>
                  </a:cubicBezTo>
                  <a:cubicBezTo>
                    <a:pt x="142" y="261"/>
                    <a:pt x="177" y="243"/>
                    <a:pt x="206" y="215"/>
                  </a:cubicBezTo>
                  <a:cubicBezTo>
                    <a:pt x="239" y="161"/>
                    <a:pt x="239" y="74"/>
                    <a:pt x="206" y="25"/>
                  </a:cubicBezTo>
                  <a:cubicBezTo>
                    <a:pt x="185" y="9"/>
                    <a:pt x="161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"/>
            <p:cNvSpPr/>
            <p:nvPr/>
          </p:nvSpPr>
          <p:spPr>
            <a:xfrm>
              <a:off x="3875775" y="271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3" y="1"/>
                  </a:moveTo>
                  <a:cubicBezTo>
                    <a:pt x="101" y="1"/>
                    <a:pt x="64" y="18"/>
                    <a:pt x="33" y="47"/>
                  </a:cubicBezTo>
                  <a:cubicBezTo>
                    <a:pt x="17" y="64"/>
                    <a:pt x="17" y="84"/>
                    <a:pt x="0" y="101"/>
                  </a:cubicBezTo>
                  <a:cubicBezTo>
                    <a:pt x="0" y="150"/>
                    <a:pt x="0" y="204"/>
                    <a:pt x="33" y="237"/>
                  </a:cubicBezTo>
                  <a:cubicBezTo>
                    <a:pt x="59" y="248"/>
                    <a:pt x="92" y="260"/>
                    <a:pt x="122" y="260"/>
                  </a:cubicBezTo>
                  <a:cubicBezTo>
                    <a:pt x="134" y="260"/>
                    <a:pt x="146" y="258"/>
                    <a:pt x="157" y="253"/>
                  </a:cubicBezTo>
                  <a:cubicBezTo>
                    <a:pt x="173" y="237"/>
                    <a:pt x="190" y="220"/>
                    <a:pt x="190" y="204"/>
                  </a:cubicBezTo>
                  <a:cubicBezTo>
                    <a:pt x="239" y="150"/>
                    <a:pt x="239" y="84"/>
                    <a:pt x="190" y="31"/>
                  </a:cubicBezTo>
                  <a:cubicBezTo>
                    <a:pt x="176" y="10"/>
                    <a:pt x="156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"/>
            <p:cNvSpPr/>
            <p:nvPr/>
          </p:nvSpPr>
          <p:spPr>
            <a:xfrm>
              <a:off x="3896800" y="274677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0" y="0"/>
                  </a:moveTo>
                  <a:cubicBezTo>
                    <a:pt x="125" y="0"/>
                    <a:pt x="112" y="4"/>
                    <a:pt x="103" y="13"/>
                  </a:cubicBezTo>
                  <a:cubicBezTo>
                    <a:pt x="37" y="29"/>
                    <a:pt x="0" y="116"/>
                    <a:pt x="17" y="182"/>
                  </a:cubicBezTo>
                  <a:cubicBezTo>
                    <a:pt x="17" y="202"/>
                    <a:pt x="54" y="235"/>
                    <a:pt x="70" y="252"/>
                  </a:cubicBezTo>
                  <a:cubicBezTo>
                    <a:pt x="87" y="260"/>
                    <a:pt x="99" y="264"/>
                    <a:pt x="112" y="264"/>
                  </a:cubicBezTo>
                  <a:cubicBezTo>
                    <a:pt x="125" y="264"/>
                    <a:pt x="138" y="260"/>
                    <a:pt x="157" y="252"/>
                  </a:cubicBezTo>
                  <a:cubicBezTo>
                    <a:pt x="223" y="219"/>
                    <a:pt x="260" y="149"/>
                    <a:pt x="244" y="79"/>
                  </a:cubicBezTo>
                  <a:cubicBezTo>
                    <a:pt x="223" y="62"/>
                    <a:pt x="223" y="46"/>
                    <a:pt x="206" y="29"/>
                  </a:cubicBezTo>
                  <a:lnTo>
                    <a:pt x="190" y="13"/>
                  </a:lnTo>
                  <a:cubicBezTo>
                    <a:pt x="173" y="4"/>
                    <a:pt x="156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"/>
            <p:cNvSpPr/>
            <p:nvPr/>
          </p:nvSpPr>
          <p:spPr>
            <a:xfrm>
              <a:off x="3883075" y="2744750"/>
              <a:ext cx="6025" cy="6325"/>
            </a:xfrm>
            <a:custGeom>
              <a:avLst/>
              <a:gdLst/>
              <a:ahLst/>
              <a:cxnLst/>
              <a:rect l="l" t="t" r="r" b="b"/>
              <a:pathLst>
                <a:path w="241" h="253" extrusionOk="0">
                  <a:moveTo>
                    <a:pt x="127" y="1"/>
                  </a:moveTo>
                  <a:cubicBezTo>
                    <a:pt x="97" y="1"/>
                    <a:pt x="63" y="13"/>
                    <a:pt x="34" y="40"/>
                  </a:cubicBezTo>
                  <a:cubicBezTo>
                    <a:pt x="1" y="110"/>
                    <a:pt x="1" y="180"/>
                    <a:pt x="34" y="230"/>
                  </a:cubicBezTo>
                  <a:cubicBezTo>
                    <a:pt x="58" y="244"/>
                    <a:pt x="85" y="253"/>
                    <a:pt x="111" y="253"/>
                  </a:cubicBezTo>
                  <a:cubicBezTo>
                    <a:pt x="144" y="253"/>
                    <a:pt x="178" y="240"/>
                    <a:pt x="207" y="213"/>
                  </a:cubicBezTo>
                  <a:cubicBezTo>
                    <a:pt x="240" y="143"/>
                    <a:pt x="240" y="77"/>
                    <a:pt x="191" y="23"/>
                  </a:cubicBezTo>
                  <a:cubicBezTo>
                    <a:pt x="174" y="9"/>
                    <a:pt x="15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"/>
            <p:cNvSpPr/>
            <p:nvPr/>
          </p:nvSpPr>
          <p:spPr>
            <a:xfrm>
              <a:off x="3883500" y="2699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8" y="1"/>
                  </a:moveTo>
                  <a:cubicBezTo>
                    <a:pt x="103" y="1"/>
                    <a:pt x="65" y="18"/>
                    <a:pt x="33" y="59"/>
                  </a:cubicBezTo>
                  <a:cubicBezTo>
                    <a:pt x="0" y="109"/>
                    <a:pt x="0" y="179"/>
                    <a:pt x="33" y="228"/>
                  </a:cubicBezTo>
                  <a:cubicBezTo>
                    <a:pt x="54" y="249"/>
                    <a:pt x="71" y="249"/>
                    <a:pt x="87" y="249"/>
                  </a:cubicBezTo>
                  <a:cubicBezTo>
                    <a:pt x="96" y="253"/>
                    <a:pt x="106" y="255"/>
                    <a:pt x="117" y="255"/>
                  </a:cubicBezTo>
                  <a:cubicBezTo>
                    <a:pt x="147" y="255"/>
                    <a:pt x="182" y="239"/>
                    <a:pt x="207" y="212"/>
                  </a:cubicBezTo>
                  <a:cubicBezTo>
                    <a:pt x="240" y="162"/>
                    <a:pt x="240" y="109"/>
                    <a:pt x="223" y="76"/>
                  </a:cubicBezTo>
                  <a:cubicBezTo>
                    <a:pt x="223" y="59"/>
                    <a:pt x="207" y="43"/>
                    <a:pt x="207" y="22"/>
                  </a:cubicBezTo>
                  <a:cubicBezTo>
                    <a:pt x="186" y="9"/>
                    <a:pt x="163" y="1"/>
                    <a:pt x="1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"/>
            <p:cNvSpPr/>
            <p:nvPr/>
          </p:nvSpPr>
          <p:spPr>
            <a:xfrm>
              <a:off x="3862875" y="272500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40" y="1"/>
                  </a:moveTo>
                  <a:cubicBezTo>
                    <a:pt x="107" y="1"/>
                    <a:pt x="74" y="17"/>
                    <a:pt x="54" y="59"/>
                  </a:cubicBezTo>
                  <a:cubicBezTo>
                    <a:pt x="1" y="108"/>
                    <a:pt x="1" y="179"/>
                    <a:pt x="54" y="228"/>
                  </a:cubicBezTo>
                  <a:cubicBezTo>
                    <a:pt x="71" y="249"/>
                    <a:pt x="71" y="249"/>
                    <a:pt x="87" y="249"/>
                  </a:cubicBezTo>
                  <a:cubicBezTo>
                    <a:pt x="100" y="253"/>
                    <a:pt x="113" y="255"/>
                    <a:pt x="124" y="255"/>
                  </a:cubicBezTo>
                  <a:cubicBezTo>
                    <a:pt x="156" y="255"/>
                    <a:pt x="183" y="239"/>
                    <a:pt x="207" y="212"/>
                  </a:cubicBezTo>
                  <a:cubicBezTo>
                    <a:pt x="240" y="179"/>
                    <a:pt x="240" y="125"/>
                    <a:pt x="240" y="75"/>
                  </a:cubicBezTo>
                  <a:cubicBezTo>
                    <a:pt x="224" y="59"/>
                    <a:pt x="224" y="43"/>
                    <a:pt x="207" y="22"/>
                  </a:cubicBezTo>
                  <a:cubicBezTo>
                    <a:pt x="187" y="8"/>
                    <a:pt x="16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"/>
            <p:cNvSpPr/>
            <p:nvPr/>
          </p:nvSpPr>
          <p:spPr>
            <a:xfrm>
              <a:off x="4245075" y="2837750"/>
              <a:ext cx="6525" cy="6550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50" y="1"/>
                  </a:moveTo>
                  <a:cubicBezTo>
                    <a:pt x="119" y="1"/>
                    <a:pt x="83" y="18"/>
                    <a:pt x="54" y="47"/>
                  </a:cubicBezTo>
                  <a:cubicBezTo>
                    <a:pt x="1" y="101"/>
                    <a:pt x="1" y="187"/>
                    <a:pt x="54" y="237"/>
                  </a:cubicBezTo>
                  <a:cubicBezTo>
                    <a:pt x="75" y="252"/>
                    <a:pt x="100" y="261"/>
                    <a:pt x="123" y="261"/>
                  </a:cubicBezTo>
                  <a:cubicBezTo>
                    <a:pt x="156" y="261"/>
                    <a:pt x="188" y="244"/>
                    <a:pt x="207" y="204"/>
                  </a:cubicBezTo>
                  <a:cubicBezTo>
                    <a:pt x="260" y="150"/>
                    <a:pt x="260" y="68"/>
                    <a:pt x="207" y="31"/>
                  </a:cubicBezTo>
                  <a:cubicBezTo>
                    <a:pt x="193" y="10"/>
                    <a:pt x="173" y="1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"/>
            <p:cNvSpPr/>
            <p:nvPr/>
          </p:nvSpPr>
          <p:spPr>
            <a:xfrm>
              <a:off x="4249000" y="279152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16" y="0"/>
                  </a:moveTo>
                  <a:cubicBezTo>
                    <a:pt x="100" y="0"/>
                    <a:pt x="81" y="8"/>
                    <a:pt x="70" y="8"/>
                  </a:cubicBezTo>
                  <a:cubicBezTo>
                    <a:pt x="33" y="24"/>
                    <a:pt x="17" y="61"/>
                    <a:pt x="0" y="111"/>
                  </a:cubicBezTo>
                  <a:cubicBezTo>
                    <a:pt x="0" y="144"/>
                    <a:pt x="0" y="181"/>
                    <a:pt x="17" y="197"/>
                  </a:cubicBezTo>
                  <a:cubicBezTo>
                    <a:pt x="33" y="230"/>
                    <a:pt x="50" y="247"/>
                    <a:pt x="87" y="247"/>
                  </a:cubicBezTo>
                  <a:cubicBezTo>
                    <a:pt x="94" y="250"/>
                    <a:pt x="102" y="251"/>
                    <a:pt x="110" y="251"/>
                  </a:cubicBezTo>
                  <a:cubicBezTo>
                    <a:pt x="156" y="251"/>
                    <a:pt x="209" y="206"/>
                    <a:pt x="223" y="164"/>
                  </a:cubicBezTo>
                  <a:lnTo>
                    <a:pt x="223" y="144"/>
                  </a:lnTo>
                  <a:cubicBezTo>
                    <a:pt x="239" y="94"/>
                    <a:pt x="223" y="61"/>
                    <a:pt x="190" y="24"/>
                  </a:cubicBezTo>
                  <a:cubicBezTo>
                    <a:pt x="173" y="8"/>
                    <a:pt x="153" y="8"/>
                    <a:pt x="136" y="8"/>
                  </a:cubicBezTo>
                  <a:cubicBezTo>
                    <a:pt x="131" y="2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"/>
            <p:cNvSpPr/>
            <p:nvPr/>
          </p:nvSpPr>
          <p:spPr>
            <a:xfrm>
              <a:off x="4248175" y="2776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6" y="1"/>
                  </a:moveTo>
                  <a:cubicBezTo>
                    <a:pt x="120" y="1"/>
                    <a:pt x="83" y="17"/>
                    <a:pt x="50" y="38"/>
                  </a:cubicBezTo>
                  <a:cubicBezTo>
                    <a:pt x="33" y="54"/>
                    <a:pt x="17" y="87"/>
                    <a:pt x="0" y="120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4"/>
                    <a:pt x="50" y="261"/>
                    <a:pt x="83" y="261"/>
                  </a:cubicBezTo>
                  <a:cubicBezTo>
                    <a:pt x="91" y="263"/>
                    <a:pt x="100" y="264"/>
                    <a:pt x="108" y="264"/>
                  </a:cubicBezTo>
                  <a:cubicBezTo>
                    <a:pt x="166" y="264"/>
                    <a:pt x="208" y="215"/>
                    <a:pt x="223" y="158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54"/>
                    <a:pt x="206" y="38"/>
                    <a:pt x="186" y="38"/>
                  </a:cubicBezTo>
                  <a:cubicBezTo>
                    <a:pt x="186" y="17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"/>
            <p:cNvSpPr/>
            <p:nvPr/>
          </p:nvSpPr>
          <p:spPr>
            <a:xfrm>
              <a:off x="4241675" y="27612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87" y="17"/>
                    <a:pt x="71" y="38"/>
                    <a:pt x="54" y="54"/>
                  </a:cubicBezTo>
                  <a:cubicBezTo>
                    <a:pt x="1" y="103"/>
                    <a:pt x="1" y="190"/>
                    <a:pt x="54" y="223"/>
                  </a:cubicBezTo>
                  <a:cubicBezTo>
                    <a:pt x="54" y="244"/>
                    <a:pt x="71" y="244"/>
                    <a:pt x="87" y="260"/>
                  </a:cubicBezTo>
                  <a:cubicBezTo>
                    <a:pt x="137" y="260"/>
                    <a:pt x="174" y="244"/>
                    <a:pt x="207" y="207"/>
                  </a:cubicBezTo>
                  <a:cubicBezTo>
                    <a:pt x="207" y="207"/>
                    <a:pt x="207" y="190"/>
                    <a:pt x="223" y="190"/>
                  </a:cubicBezTo>
                  <a:cubicBezTo>
                    <a:pt x="174" y="141"/>
                    <a:pt x="137" y="71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"/>
            <p:cNvSpPr/>
            <p:nvPr/>
          </p:nvSpPr>
          <p:spPr>
            <a:xfrm>
              <a:off x="4235700" y="278995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03" y="1"/>
                  </a:moveTo>
                  <a:cubicBezTo>
                    <a:pt x="50" y="38"/>
                    <a:pt x="0" y="104"/>
                    <a:pt x="17" y="174"/>
                  </a:cubicBezTo>
                  <a:cubicBezTo>
                    <a:pt x="33" y="207"/>
                    <a:pt x="50" y="227"/>
                    <a:pt x="87" y="244"/>
                  </a:cubicBezTo>
                  <a:cubicBezTo>
                    <a:pt x="95" y="252"/>
                    <a:pt x="108" y="256"/>
                    <a:pt x="122" y="256"/>
                  </a:cubicBezTo>
                  <a:cubicBezTo>
                    <a:pt x="136" y="256"/>
                    <a:pt x="153" y="252"/>
                    <a:pt x="169" y="244"/>
                  </a:cubicBezTo>
                  <a:cubicBezTo>
                    <a:pt x="190" y="227"/>
                    <a:pt x="223" y="207"/>
                    <a:pt x="240" y="174"/>
                  </a:cubicBezTo>
                  <a:cubicBezTo>
                    <a:pt x="240" y="141"/>
                    <a:pt x="256" y="104"/>
                    <a:pt x="240" y="87"/>
                  </a:cubicBezTo>
                  <a:cubicBezTo>
                    <a:pt x="240" y="54"/>
                    <a:pt x="223" y="38"/>
                    <a:pt x="207" y="2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"/>
            <p:cNvSpPr/>
            <p:nvPr/>
          </p:nvSpPr>
          <p:spPr>
            <a:xfrm>
              <a:off x="4243850" y="28221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16" y="1"/>
                  </a:moveTo>
                  <a:cubicBezTo>
                    <a:pt x="69" y="1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7"/>
                    <a:pt x="50" y="260"/>
                    <a:pt x="87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91"/>
                    <a:pt x="206" y="54"/>
                  </a:cubicBezTo>
                  <a:cubicBezTo>
                    <a:pt x="206" y="37"/>
                    <a:pt x="190" y="37"/>
                    <a:pt x="190" y="37"/>
                  </a:cubicBezTo>
                  <a:cubicBezTo>
                    <a:pt x="173" y="21"/>
                    <a:pt x="153" y="4"/>
                    <a:pt x="136" y="4"/>
                  </a:cubicBezTo>
                  <a:cubicBezTo>
                    <a:pt x="130" y="2"/>
                    <a:pt x="123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"/>
            <p:cNvSpPr/>
            <p:nvPr/>
          </p:nvSpPr>
          <p:spPr>
            <a:xfrm>
              <a:off x="4241275" y="28066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1"/>
                  </a:moveTo>
                  <a:cubicBezTo>
                    <a:pt x="103" y="1"/>
                    <a:pt x="71" y="17"/>
                    <a:pt x="50" y="55"/>
                  </a:cubicBezTo>
                  <a:cubicBezTo>
                    <a:pt x="0" y="109"/>
                    <a:pt x="0" y="195"/>
                    <a:pt x="50" y="228"/>
                  </a:cubicBezTo>
                  <a:cubicBezTo>
                    <a:pt x="65" y="251"/>
                    <a:pt x="85" y="260"/>
                    <a:pt x="107" y="260"/>
                  </a:cubicBezTo>
                  <a:cubicBezTo>
                    <a:pt x="139" y="260"/>
                    <a:pt x="175" y="241"/>
                    <a:pt x="206" y="212"/>
                  </a:cubicBezTo>
                  <a:cubicBezTo>
                    <a:pt x="239" y="158"/>
                    <a:pt x="239" y="76"/>
                    <a:pt x="206" y="22"/>
                  </a:cubicBezTo>
                  <a:cubicBezTo>
                    <a:pt x="184" y="9"/>
                    <a:pt x="160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"/>
            <p:cNvSpPr/>
            <p:nvPr/>
          </p:nvSpPr>
          <p:spPr>
            <a:xfrm>
              <a:off x="4227550" y="2850550"/>
              <a:ext cx="1675" cy="25"/>
            </a:xfrm>
            <a:custGeom>
              <a:avLst/>
              <a:gdLst/>
              <a:ahLst/>
              <a:cxnLst/>
              <a:rect l="l" t="t" r="r" b="b"/>
              <a:pathLst>
                <a:path w="67" h="1" extrusionOk="0">
                  <a:moveTo>
                    <a:pt x="1" y="1"/>
                  </a:moveTo>
                  <a:lnTo>
                    <a:pt x="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"/>
            <p:cNvSpPr/>
            <p:nvPr/>
          </p:nvSpPr>
          <p:spPr>
            <a:xfrm>
              <a:off x="3866800" y="2686475"/>
              <a:ext cx="2100" cy="650"/>
            </a:xfrm>
            <a:custGeom>
              <a:avLst/>
              <a:gdLst/>
              <a:ahLst/>
              <a:cxnLst/>
              <a:rect l="l" t="t" r="r" b="b"/>
              <a:pathLst>
                <a:path w="84" h="26" extrusionOk="0">
                  <a:moveTo>
                    <a:pt x="83" y="0"/>
                  </a:moveTo>
                  <a:cubicBezTo>
                    <a:pt x="50" y="0"/>
                    <a:pt x="34" y="17"/>
                    <a:pt x="1" y="17"/>
                  </a:cubicBezTo>
                  <a:lnTo>
                    <a:pt x="17" y="17"/>
                  </a:lnTo>
                  <a:cubicBezTo>
                    <a:pt x="22" y="23"/>
                    <a:pt x="28" y="25"/>
                    <a:pt x="35" y="25"/>
                  </a:cubicBezTo>
                  <a:cubicBezTo>
                    <a:pt x="52" y="25"/>
                    <a:pt x="71" y="12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"/>
            <p:cNvSpPr/>
            <p:nvPr/>
          </p:nvSpPr>
          <p:spPr>
            <a:xfrm>
              <a:off x="3840100" y="2692025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207" y="1"/>
                  </a:moveTo>
                  <a:cubicBezTo>
                    <a:pt x="120" y="38"/>
                    <a:pt x="54" y="71"/>
                    <a:pt x="1" y="88"/>
                  </a:cubicBezTo>
                  <a:lnTo>
                    <a:pt x="1" y="104"/>
                  </a:lnTo>
                  <a:cubicBezTo>
                    <a:pt x="1" y="141"/>
                    <a:pt x="17" y="158"/>
                    <a:pt x="54" y="174"/>
                  </a:cubicBezTo>
                  <a:cubicBezTo>
                    <a:pt x="71" y="182"/>
                    <a:pt x="83" y="186"/>
                    <a:pt x="96" y="186"/>
                  </a:cubicBezTo>
                  <a:cubicBezTo>
                    <a:pt x="109" y="186"/>
                    <a:pt x="122" y="182"/>
                    <a:pt x="141" y="174"/>
                  </a:cubicBezTo>
                  <a:cubicBezTo>
                    <a:pt x="190" y="158"/>
                    <a:pt x="244" y="88"/>
                    <a:pt x="223" y="22"/>
                  </a:cubicBezTo>
                  <a:lnTo>
                    <a:pt x="2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"/>
            <p:cNvSpPr/>
            <p:nvPr/>
          </p:nvSpPr>
          <p:spPr>
            <a:xfrm>
              <a:off x="4230950" y="28354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1"/>
                  </a:moveTo>
                  <a:cubicBezTo>
                    <a:pt x="70" y="1"/>
                    <a:pt x="17" y="46"/>
                    <a:pt x="17" y="107"/>
                  </a:cubicBezTo>
                  <a:cubicBezTo>
                    <a:pt x="1" y="140"/>
                    <a:pt x="1" y="177"/>
                    <a:pt x="17" y="210"/>
                  </a:cubicBezTo>
                  <a:cubicBezTo>
                    <a:pt x="34" y="227"/>
                    <a:pt x="71" y="243"/>
                    <a:pt x="87" y="264"/>
                  </a:cubicBezTo>
                  <a:cubicBezTo>
                    <a:pt x="153" y="264"/>
                    <a:pt x="207" y="210"/>
                    <a:pt x="223" y="140"/>
                  </a:cubicBezTo>
                  <a:cubicBezTo>
                    <a:pt x="240" y="107"/>
                    <a:pt x="240" y="74"/>
                    <a:pt x="223" y="58"/>
                  </a:cubicBezTo>
                  <a:cubicBezTo>
                    <a:pt x="207" y="37"/>
                    <a:pt x="207" y="37"/>
                    <a:pt x="207" y="21"/>
                  </a:cubicBezTo>
                  <a:cubicBezTo>
                    <a:pt x="190" y="21"/>
                    <a:pt x="174" y="4"/>
                    <a:pt x="153" y="4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"/>
            <p:cNvSpPr/>
            <p:nvPr/>
          </p:nvSpPr>
          <p:spPr>
            <a:xfrm>
              <a:off x="4270025" y="2814900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33" y="0"/>
                  </a:moveTo>
                  <a:cubicBezTo>
                    <a:pt x="17" y="17"/>
                    <a:pt x="17" y="33"/>
                    <a:pt x="0" y="71"/>
                  </a:cubicBezTo>
                  <a:cubicBezTo>
                    <a:pt x="0" y="104"/>
                    <a:pt x="0" y="137"/>
                    <a:pt x="17" y="157"/>
                  </a:cubicBezTo>
                  <a:cubicBezTo>
                    <a:pt x="33" y="190"/>
                    <a:pt x="54" y="207"/>
                    <a:pt x="87" y="207"/>
                  </a:cubicBezTo>
                  <a:lnTo>
                    <a:pt x="103" y="207"/>
                  </a:lnTo>
                  <a:cubicBezTo>
                    <a:pt x="70" y="137"/>
                    <a:pt x="54" y="71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"/>
            <p:cNvSpPr/>
            <p:nvPr/>
          </p:nvSpPr>
          <p:spPr>
            <a:xfrm>
              <a:off x="411675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67" y="0"/>
                    <a:pt x="15" y="49"/>
                    <a:pt x="1" y="106"/>
                  </a:cubicBezTo>
                  <a:cubicBezTo>
                    <a:pt x="1" y="144"/>
                    <a:pt x="1" y="176"/>
                    <a:pt x="17" y="209"/>
                  </a:cubicBezTo>
                  <a:cubicBezTo>
                    <a:pt x="34" y="226"/>
                    <a:pt x="67" y="247"/>
                    <a:pt x="83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73"/>
                    <a:pt x="223" y="57"/>
                  </a:cubicBezTo>
                  <a:lnTo>
                    <a:pt x="186" y="20"/>
                  </a:lnTo>
                  <a:cubicBezTo>
                    <a:pt x="186" y="20"/>
                    <a:pt x="170" y="3"/>
                    <a:pt x="153" y="3"/>
                  </a:cubicBezTo>
                  <a:cubicBezTo>
                    <a:pt x="144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"/>
            <p:cNvSpPr/>
            <p:nvPr/>
          </p:nvSpPr>
          <p:spPr>
            <a:xfrm>
              <a:off x="4254975" y="2808725"/>
              <a:ext cx="6525" cy="6500"/>
            </a:xfrm>
            <a:custGeom>
              <a:avLst/>
              <a:gdLst/>
              <a:ahLst/>
              <a:cxnLst/>
              <a:rect l="l" t="t" r="r" b="b"/>
              <a:pathLst>
                <a:path w="261" h="260" extrusionOk="0">
                  <a:moveTo>
                    <a:pt x="135" y="1"/>
                  </a:moveTo>
                  <a:cubicBezTo>
                    <a:pt x="126" y="1"/>
                    <a:pt x="116" y="3"/>
                    <a:pt x="103" y="8"/>
                  </a:cubicBezTo>
                  <a:cubicBezTo>
                    <a:pt x="38" y="41"/>
                    <a:pt x="0" y="111"/>
                    <a:pt x="17" y="177"/>
                  </a:cubicBezTo>
                  <a:cubicBezTo>
                    <a:pt x="38" y="214"/>
                    <a:pt x="54" y="231"/>
                    <a:pt x="70" y="247"/>
                  </a:cubicBezTo>
                  <a:cubicBezTo>
                    <a:pt x="87" y="256"/>
                    <a:pt x="105" y="260"/>
                    <a:pt x="120" y="260"/>
                  </a:cubicBezTo>
                  <a:cubicBezTo>
                    <a:pt x="135" y="260"/>
                    <a:pt x="149" y="256"/>
                    <a:pt x="157" y="247"/>
                  </a:cubicBezTo>
                  <a:cubicBezTo>
                    <a:pt x="223" y="231"/>
                    <a:pt x="260" y="144"/>
                    <a:pt x="244" y="74"/>
                  </a:cubicBezTo>
                  <a:cubicBezTo>
                    <a:pt x="244" y="58"/>
                    <a:pt x="223" y="41"/>
                    <a:pt x="207" y="25"/>
                  </a:cubicBezTo>
                  <a:cubicBezTo>
                    <a:pt x="207" y="25"/>
                    <a:pt x="190" y="25"/>
                    <a:pt x="190" y="8"/>
                  </a:cubicBezTo>
                  <a:cubicBezTo>
                    <a:pt x="168" y="8"/>
                    <a:pt x="153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"/>
            <p:cNvSpPr/>
            <p:nvPr/>
          </p:nvSpPr>
          <p:spPr>
            <a:xfrm>
              <a:off x="4264875" y="2843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57" y="0"/>
                  </a:moveTo>
                  <a:cubicBezTo>
                    <a:pt x="87" y="0"/>
                    <a:pt x="33" y="33"/>
                    <a:pt x="17" y="120"/>
                  </a:cubicBezTo>
                  <a:cubicBezTo>
                    <a:pt x="0" y="136"/>
                    <a:pt x="17" y="173"/>
                    <a:pt x="17" y="206"/>
                  </a:cubicBezTo>
                  <a:cubicBezTo>
                    <a:pt x="33" y="239"/>
                    <a:pt x="70" y="260"/>
                    <a:pt x="103" y="260"/>
                  </a:cubicBezTo>
                  <a:cubicBezTo>
                    <a:pt x="110" y="262"/>
                    <a:pt x="117" y="263"/>
                    <a:pt x="124" y="263"/>
                  </a:cubicBezTo>
                  <a:cubicBezTo>
                    <a:pt x="172" y="263"/>
                    <a:pt x="225" y="215"/>
                    <a:pt x="239" y="157"/>
                  </a:cubicBezTo>
                  <a:cubicBezTo>
                    <a:pt x="239" y="120"/>
                    <a:pt x="239" y="87"/>
                    <a:pt x="223" y="54"/>
                  </a:cubicBezTo>
                  <a:lnTo>
                    <a:pt x="206" y="33"/>
                  </a:ln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"/>
            <p:cNvSpPr/>
            <p:nvPr/>
          </p:nvSpPr>
          <p:spPr>
            <a:xfrm>
              <a:off x="3842275" y="28156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2" y="0"/>
                  </a:moveTo>
                  <a:cubicBezTo>
                    <a:pt x="74" y="0"/>
                    <a:pt x="31" y="49"/>
                    <a:pt x="17" y="107"/>
                  </a:cubicBezTo>
                  <a:cubicBezTo>
                    <a:pt x="0" y="144"/>
                    <a:pt x="0" y="177"/>
                    <a:pt x="17" y="210"/>
                  </a:cubicBezTo>
                  <a:cubicBezTo>
                    <a:pt x="33" y="230"/>
                    <a:pt x="70" y="247"/>
                    <a:pt x="87" y="263"/>
                  </a:cubicBezTo>
                  <a:cubicBezTo>
                    <a:pt x="157" y="263"/>
                    <a:pt x="206" y="210"/>
                    <a:pt x="223" y="144"/>
                  </a:cubicBezTo>
                  <a:cubicBezTo>
                    <a:pt x="239" y="107"/>
                    <a:pt x="239" y="90"/>
                    <a:pt x="223" y="57"/>
                  </a:cubicBezTo>
                  <a:cubicBezTo>
                    <a:pt x="206" y="41"/>
                    <a:pt x="206" y="41"/>
                    <a:pt x="206" y="24"/>
                  </a:cubicBezTo>
                  <a:cubicBezTo>
                    <a:pt x="190" y="24"/>
                    <a:pt x="173" y="3"/>
                    <a:pt x="157" y="3"/>
                  </a:cubicBezTo>
                  <a:cubicBezTo>
                    <a:pt x="148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"/>
            <p:cNvSpPr/>
            <p:nvPr/>
          </p:nvSpPr>
          <p:spPr>
            <a:xfrm>
              <a:off x="3856900" y="2757725"/>
              <a:ext cx="6000" cy="6150"/>
            </a:xfrm>
            <a:custGeom>
              <a:avLst/>
              <a:gdLst/>
              <a:ahLst/>
              <a:cxnLst/>
              <a:rect l="l" t="t" r="r" b="b"/>
              <a:pathLst>
                <a:path w="240" h="246" extrusionOk="0">
                  <a:moveTo>
                    <a:pt x="116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193"/>
                  </a:cubicBezTo>
                  <a:cubicBezTo>
                    <a:pt x="34" y="226"/>
                    <a:pt x="50" y="242"/>
                    <a:pt x="87" y="242"/>
                  </a:cubicBezTo>
                  <a:cubicBezTo>
                    <a:pt x="96" y="245"/>
                    <a:pt x="104" y="246"/>
                    <a:pt x="113" y="246"/>
                  </a:cubicBezTo>
                  <a:cubicBezTo>
                    <a:pt x="167" y="246"/>
                    <a:pt x="209" y="200"/>
                    <a:pt x="223" y="139"/>
                  </a:cubicBezTo>
                  <a:cubicBezTo>
                    <a:pt x="240" y="106"/>
                    <a:pt x="223" y="73"/>
                    <a:pt x="223" y="53"/>
                  </a:cubicBezTo>
                  <a:cubicBezTo>
                    <a:pt x="207" y="36"/>
                    <a:pt x="207" y="36"/>
                    <a:pt x="190" y="20"/>
                  </a:cubicBezTo>
                  <a:cubicBezTo>
                    <a:pt x="190" y="3"/>
                    <a:pt x="170" y="3"/>
                    <a:pt x="137" y="3"/>
                  </a:cubicBezTo>
                  <a:cubicBezTo>
                    <a:pt x="130" y="1"/>
                    <a:pt x="124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"/>
            <p:cNvSpPr/>
            <p:nvPr/>
          </p:nvSpPr>
          <p:spPr>
            <a:xfrm>
              <a:off x="3846600" y="28337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0" y="1"/>
                  </a:moveTo>
                  <a:cubicBezTo>
                    <a:pt x="66" y="1"/>
                    <a:pt x="33" y="55"/>
                    <a:pt x="17" y="104"/>
                  </a:cubicBezTo>
                  <a:cubicBezTo>
                    <a:pt x="0" y="141"/>
                    <a:pt x="17" y="174"/>
                    <a:pt x="17" y="207"/>
                  </a:cubicBezTo>
                  <a:cubicBezTo>
                    <a:pt x="33" y="228"/>
                    <a:pt x="66" y="244"/>
                    <a:pt x="104" y="261"/>
                  </a:cubicBezTo>
                  <a:cubicBezTo>
                    <a:pt x="153" y="261"/>
                    <a:pt x="223" y="207"/>
                    <a:pt x="240" y="141"/>
                  </a:cubicBezTo>
                  <a:lnTo>
                    <a:pt x="240" y="104"/>
                  </a:lnTo>
                  <a:cubicBezTo>
                    <a:pt x="240" y="71"/>
                    <a:pt x="223" y="55"/>
                    <a:pt x="207" y="22"/>
                  </a:cubicBezTo>
                  <a:cubicBezTo>
                    <a:pt x="190" y="22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"/>
            <p:cNvSpPr/>
            <p:nvPr/>
          </p:nvSpPr>
          <p:spPr>
            <a:xfrm>
              <a:off x="3838450" y="2783975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1"/>
                  </a:moveTo>
                  <a:lnTo>
                    <a:pt x="1" y="260"/>
                  </a:lnTo>
                  <a:cubicBezTo>
                    <a:pt x="50" y="240"/>
                    <a:pt x="83" y="207"/>
                    <a:pt x="104" y="157"/>
                  </a:cubicBezTo>
                  <a:cubicBezTo>
                    <a:pt x="104" y="104"/>
                    <a:pt x="104" y="54"/>
                    <a:pt x="67" y="34"/>
                  </a:cubicBezTo>
                  <a:cubicBezTo>
                    <a:pt x="50" y="17"/>
                    <a:pt x="34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"/>
            <p:cNvSpPr/>
            <p:nvPr/>
          </p:nvSpPr>
          <p:spPr>
            <a:xfrm>
              <a:off x="3839700" y="27994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87" y="0"/>
                  </a:moveTo>
                  <a:cubicBezTo>
                    <a:pt x="33" y="33"/>
                    <a:pt x="0" y="103"/>
                    <a:pt x="17" y="173"/>
                  </a:cubicBezTo>
                  <a:cubicBezTo>
                    <a:pt x="17" y="206"/>
                    <a:pt x="33" y="223"/>
                    <a:pt x="70" y="239"/>
                  </a:cubicBezTo>
                  <a:cubicBezTo>
                    <a:pt x="79" y="249"/>
                    <a:pt x="91" y="255"/>
                    <a:pt x="106" y="255"/>
                  </a:cubicBezTo>
                  <a:cubicBezTo>
                    <a:pt x="121" y="255"/>
                    <a:pt x="138" y="249"/>
                    <a:pt x="157" y="239"/>
                  </a:cubicBezTo>
                  <a:cubicBezTo>
                    <a:pt x="190" y="223"/>
                    <a:pt x="206" y="206"/>
                    <a:pt x="223" y="173"/>
                  </a:cubicBezTo>
                  <a:cubicBezTo>
                    <a:pt x="239" y="136"/>
                    <a:pt x="239" y="103"/>
                    <a:pt x="223" y="87"/>
                  </a:cubicBezTo>
                  <a:cubicBezTo>
                    <a:pt x="223" y="54"/>
                    <a:pt x="223" y="33"/>
                    <a:pt x="206" y="17"/>
                  </a:cubicBezTo>
                  <a:cubicBezTo>
                    <a:pt x="190" y="17"/>
                    <a:pt x="190" y="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"/>
            <p:cNvSpPr/>
            <p:nvPr/>
          </p:nvSpPr>
          <p:spPr>
            <a:xfrm>
              <a:off x="3849600" y="272505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17" y="0"/>
                  </a:moveTo>
                  <a:cubicBezTo>
                    <a:pt x="70" y="0"/>
                    <a:pt x="14" y="49"/>
                    <a:pt x="0" y="106"/>
                  </a:cubicBezTo>
                  <a:cubicBezTo>
                    <a:pt x="0" y="144"/>
                    <a:pt x="0" y="177"/>
                    <a:pt x="17" y="193"/>
                  </a:cubicBezTo>
                  <a:cubicBezTo>
                    <a:pt x="33" y="226"/>
                    <a:pt x="50" y="247"/>
                    <a:pt x="87" y="247"/>
                  </a:cubicBezTo>
                  <a:cubicBezTo>
                    <a:pt x="95" y="249"/>
                    <a:pt x="103" y="250"/>
                    <a:pt x="111" y="250"/>
                  </a:cubicBezTo>
                  <a:cubicBezTo>
                    <a:pt x="165" y="250"/>
                    <a:pt x="208" y="201"/>
                    <a:pt x="223" y="144"/>
                  </a:cubicBezTo>
                  <a:cubicBezTo>
                    <a:pt x="239" y="106"/>
                    <a:pt x="223" y="73"/>
                    <a:pt x="206" y="41"/>
                  </a:cubicBezTo>
                  <a:cubicBezTo>
                    <a:pt x="206" y="41"/>
                    <a:pt x="206" y="20"/>
                    <a:pt x="190" y="20"/>
                  </a:cubicBezTo>
                  <a:cubicBezTo>
                    <a:pt x="190" y="3"/>
                    <a:pt x="17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"/>
            <p:cNvSpPr/>
            <p:nvPr/>
          </p:nvSpPr>
          <p:spPr>
            <a:xfrm>
              <a:off x="3855150" y="27407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44" y="1"/>
                  </a:moveTo>
                  <a:cubicBezTo>
                    <a:pt x="131" y="1"/>
                    <a:pt x="117" y="5"/>
                    <a:pt x="104" y="11"/>
                  </a:cubicBezTo>
                  <a:cubicBezTo>
                    <a:pt x="71" y="11"/>
                    <a:pt x="54" y="32"/>
                    <a:pt x="34" y="48"/>
                  </a:cubicBezTo>
                  <a:cubicBezTo>
                    <a:pt x="17" y="65"/>
                    <a:pt x="1" y="98"/>
                    <a:pt x="1" y="135"/>
                  </a:cubicBezTo>
                  <a:cubicBezTo>
                    <a:pt x="1" y="168"/>
                    <a:pt x="17" y="201"/>
                    <a:pt x="34" y="238"/>
                  </a:cubicBezTo>
                  <a:cubicBezTo>
                    <a:pt x="55" y="252"/>
                    <a:pt x="80" y="259"/>
                    <a:pt x="104" y="259"/>
                  </a:cubicBezTo>
                  <a:cubicBezTo>
                    <a:pt x="138" y="259"/>
                    <a:pt x="171" y="243"/>
                    <a:pt x="190" y="201"/>
                  </a:cubicBezTo>
                  <a:cubicBezTo>
                    <a:pt x="240" y="152"/>
                    <a:pt x="240" y="65"/>
                    <a:pt x="190" y="32"/>
                  </a:cubicBezTo>
                  <a:cubicBezTo>
                    <a:pt x="180" y="10"/>
                    <a:pt x="163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"/>
            <p:cNvSpPr/>
            <p:nvPr/>
          </p:nvSpPr>
          <p:spPr>
            <a:xfrm>
              <a:off x="3854325" y="2695550"/>
              <a:ext cx="6000" cy="6075"/>
            </a:xfrm>
            <a:custGeom>
              <a:avLst/>
              <a:gdLst/>
              <a:ahLst/>
              <a:cxnLst/>
              <a:rect l="l" t="t" r="r" b="b"/>
              <a:pathLst>
                <a:path w="240" h="243" extrusionOk="0">
                  <a:moveTo>
                    <a:pt x="120" y="0"/>
                  </a:moveTo>
                  <a:cubicBezTo>
                    <a:pt x="67" y="0"/>
                    <a:pt x="34" y="33"/>
                    <a:pt x="17" y="103"/>
                  </a:cubicBezTo>
                  <a:cubicBezTo>
                    <a:pt x="1" y="136"/>
                    <a:pt x="17" y="169"/>
                    <a:pt x="34" y="190"/>
                  </a:cubicBezTo>
                  <a:cubicBezTo>
                    <a:pt x="34" y="223"/>
                    <a:pt x="67" y="239"/>
                    <a:pt x="104" y="239"/>
                  </a:cubicBezTo>
                  <a:cubicBezTo>
                    <a:pt x="110" y="241"/>
                    <a:pt x="117" y="242"/>
                    <a:pt x="124" y="242"/>
                  </a:cubicBezTo>
                  <a:cubicBezTo>
                    <a:pt x="171" y="242"/>
                    <a:pt x="225" y="197"/>
                    <a:pt x="240" y="136"/>
                  </a:cubicBezTo>
                  <a:lnTo>
                    <a:pt x="240" y="103"/>
                  </a:lnTo>
                  <a:cubicBezTo>
                    <a:pt x="240" y="66"/>
                    <a:pt x="223" y="33"/>
                    <a:pt x="207" y="17"/>
                  </a:cubicBezTo>
                  <a:cubicBezTo>
                    <a:pt x="190" y="0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"/>
            <p:cNvSpPr/>
            <p:nvPr/>
          </p:nvSpPr>
          <p:spPr>
            <a:xfrm>
              <a:off x="3853925" y="2848800"/>
              <a:ext cx="4650" cy="1775"/>
            </a:xfrm>
            <a:custGeom>
              <a:avLst/>
              <a:gdLst/>
              <a:ahLst/>
              <a:cxnLst/>
              <a:rect l="l" t="t" r="r" b="b"/>
              <a:pathLst>
                <a:path w="186" h="71" extrusionOk="0">
                  <a:moveTo>
                    <a:pt x="120" y="1"/>
                  </a:moveTo>
                  <a:cubicBezTo>
                    <a:pt x="83" y="1"/>
                    <a:pt x="50" y="1"/>
                    <a:pt x="33" y="17"/>
                  </a:cubicBezTo>
                  <a:cubicBezTo>
                    <a:pt x="17" y="38"/>
                    <a:pt x="0" y="54"/>
                    <a:pt x="0" y="71"/>
                  </a:cubicBezTo>
                  <a:lnTo>
                    <a:pt x="186" y="71"/>
                  </a:lnTo>
                  <a:lnTo>
                    <a:pt x="186" y="54"/>
                  </a:lnTo>
                  <a:cubicBezTo>
                    <a:pt x="186" y="38"/>
                    <a:pt x="169" y="38"/>
                    <a:pt x="169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"/>
            <p:cNvSpPr/>
            <p:nvPr/>
          </p:nvSpPr>
          <p:spPr>
            <a:xfrm>
              <a:off x="4210350" y="2849225"/>
              <a:ext cx="4750" cy="1350"/>
            </a:xfrm>
            <a:custGeom>
              <a:avLst/>
              <a:gdLst/>
              <a:ahLst/>
              <a:cxnLst/>
              <a:rect l="l" t="t" r="r" b="b"/>
              <a:pathLst>
                <a:path w="190" h="54" extrusionOk="0">
                  <a:moveTo>
                    <a:pt x="120" y="0"/>
                  </a:moveTo>
                  <a:cubicBezTo>
                    <a:pt x="70" y="0"/>
                    <a:pt x="33" y="21"/>
                    <a:pt x="0" y="54"/>
                  </a:cubicBezTo>
                  <a:lnTo>
                    <a:pt x="190" y="54"/>
                  </a:lnTo>
                  <a:cubicBezTo>
                    <a:pt x="173" y="54"/>
                    <a:pt x="173" y="37"/>
                    <a:pt x="173" y="37"/>
                  </a:cubicBezTo>
                  <a:cubicBezTo>
                    <a:pt x="153" y="21"/>
                    <a:pt x="136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"/>
            <p:cNvSpPr/>
            <p:nvPr/>
          </p:nvSpPr>
          <p:spPr>
            <a:xfrm>
              <a:off x="4226625" y="28023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39" y="1"/>
                  </a:moveTo>
                  <a:cubicBezTo>
                    <a:pt x="104" y="1"/>
                    <a:pt x="67" y="18"/>
                    <a:pt x="38" y="59"/>
                  </a:cubicBezTo>
                  <a:cubicBezTo>
                    <a:pt x="1" y="109"/>
                    <a:pt x="1" y="179"/>
                    <a:pt x="38" y="228"/>
                  </a:cubicBezTo>
                  <a:cubicBezTo>
                    <a:pt x="59" y="251"/>
                    <a:pt x="83" y="261"/>
                    <a:pt x="109" y="261"/>
                  </a:cubicBezTo>
                  <a:cubicBezTo>
                    <a:pt x="143" y="261"/>
                    <a:pt x="178" y="243"/>
                    <a:pt x="207" y="212"/>
                  </a:cubicBezTo>
                  <a:cubicBezTo>
                    <a:pt x="244" y="162"/>
                    <a:pt x="244" y="76"/>
                    <a:pt x="207" y="22"/>
                  </a:cubicBezTo>
                  <a:cubicBezTo>
                    <a:pt x="187" y="9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"/>
            <p:cNvSpPr/>
            <p:nvPr/>
          </p:nvSpPr>
          <p:spPr>
            <a:xfrm>
              <a:off x="4228800" y="2818850"/>
              <a:ext cx="6500" cy="6300"/>
            </a:xfrm>
            <a:custGeom>
              <a:avLst/>
              <a:gdLst/>
              <a:ahLst/>
              <a:cxnLst/>
              <a:rect l="l" t="t" r="r" b="b"/>
              <a:pathLst>
                <a:path w="260" h="252" extrusionOk="0">
                  <a:moveTo>
                    <a:pt x="138" y="0"/>
                  </a:moveTo>
                  <a:cubicBezTo>
                    <a:pt x="105" y="0"/>
                    <a:pt x="73" y="20"/>
                    <a:pt x="54" y="49"/>
                  </a:cubicBezTo>
                  <a:cubicBezTo>
                    <a:pt x="0" y="102"/>
                    <a:pt x="0" y="185"/>
                    <a:pt x="54" y="222"/>
                  </a:cubicBezTo>
                  <a:cubicBezTo>
                    <a:pt x="68" y="242"/>
                    <a:pt x="91" y="252"/>
                    <a:pt x="116" y="252"/>
                  </a:cubicBezTo>
                  <a:cubicBezTo>
                    <a:pt x="150" y="252"/>
                    <a:pt x="187" y="234"/>
                    <a:pt x="206" y="205"/>
                  </a:cubicBezTo>
                  <a:cubicBezTo>
                    <a:pt x="260" y="152"/>
                    <a:pt x="260" y="65"/>
                    <a:pt x="206" y="32"/>
                  </a:cubicBezTo>
                  <a:cubicBezTo>
                    <a:pt x="186" y="10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"/>
            <p:cNvSpPr/>
            <p:nvPr/>
          </p:nvSpPr>
          <p:spPr>
            <a:xfrm>
              <a:off x="3838450" y="2848400"/>
              <a:ext cx="1675" cy="2175"/>
            </a:xfrm>
            <a:custGeom>
              <a:avLst/>
              <a:gdLst/>
              <a:ahLst/>
              <a:cxnLst/>
              <a:rect l="l" t="t" r="r" b="b"/>
              <a:pathLst>
                <a:path w="67" h="87" extrusionOk="0">
                  <a:moveTo>
                    <a:pt x="1" y="0"/>
                  </a:moveTo>
                  <a:lnTo>
                    <a:pt x="1" y="87"/>
                  </a:lnTo>
                  <a:lnTo>
                    <a:pt x="67" y="87"/>
                  </a:lnTo>
                  <a:cubicBezTo>
                    <a:pt x="67" y="70"/>
                    <a:pt x="50" y="33"/>
                    <a:pt x="34" y="17"/>
                  </a:cubicBezTo>
                  <a:cubicBezTo>
                    <a:pt x="34" y="17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"/>
            <p:cNvSpPr/>
            <p:nvPr/>
          </p:nvSpPr>
          <p:spPr>
            <a:xfrm>
              <a:off x="3842675" y="27534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41" y="0"/>
                  </a:moveTo>
                  <a:cubicBezTo>
                    <a:pt x="87" y="0"/>
                    <a:pt x="17" y="54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38" y="243"/>
                    <a:pt x="71" y="260"/>
                    <a:pt x="87" y="260"/>
                  </a:cubicBezTo>
                  <a:cubicBezTo>
                    <a:pt x="120" y="260"/>
                    <a:pt x="157" y="260"/>
                    <a:pt x="174" y="243"/>
                  </a:cubicBezTo>
                  <a:cubicBezTo>
                    <a:pt x="207" y="223"/>
                    <a:pt x="223" y="190"/>
                    <a:pt x="223" y="157"/>
                  </a:cubicBezTo>
                  <a:cubicBezTo>
                    <a:pt x="244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90" y="37"/>
                    <a:pt x="190" y="17"/>
                    <a:pt x="174" y="17"/>
                  </a:cubicBezTo>
                  <a:cubicBezTo>
                    <a:pt x="174" y="17"/>
                    <a:pt x="157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"/>
            <p:cNvSpPr/>
            <p:nvPr/>
          </p:nvSpPr>
          <p:spPr>
            <a:xfrm>
              <a:off x="3843600" y="277110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83" y="0"/>
                  </a:moveTo>
                  <a:cubicBezTo>
                    <a:pt x="50" y="17"/>
                    <a:pt x="34" y="54"/>
                    <a:pt x="17" y="70"/>
                  </a:cubicBezTo>
                  <a:cubicBezTo>
                    <a:pt x="1" y="103"/>
                    <a:pt x="1" y="136"/>
                    <a:pt x="1" y="173"/>
                  </a:cubicBezTo>
                  <a:cubicBezTo>
                    <a:pt x="17" y="206"/>
                    <a:pt x="34" y="223"/>
                    <a:pt x="50" y="239"/>
                  </a:cubicBezTo>
                  <a:cubicBezTo>
                    <a:pt x="67" y="250"/>
                    <a:pt x="84" y="255"/>
                    <a:pt x="100" y="255"/>
                  </a:cubicBezTo>
                  <a:cubicBezTo>
                    <a:pt x="115" y="255"/>
                    <a:pt x="129" y="250"/>
                    <a:pt x="137" y="239"/>
                  </a:cubicBezTo>
                  <a:cubicBezTo>
                    <a:pt x="207" y="223"/>
                    <a:pt x="240" y="136"/>
                    <a:pt x="224" y="87"/>
                  </a:cubicBezTo>
                  <a:cubicBezTo>
                    <a:pt x="224" y="54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"/>
            <p:cNvSpPr/>
            <p:nvPr/>
          </p:nvSpPr>
          <p:spPr>
            <a:xfrm>
              <a:off x="3842275" y="270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2" y="0"/>
                  </a:moveTo>
                  <a:cubicBezTo>
                    <a:pt x="100" y="0"/>
                    <a:pt x="64" y="19"/>
                    <a:pt x="33" y="50"/>
                  </a:cubicBezTo>
                  <a:cubicBezTo>
                    <a:pt x="0" y="99"/>
                    <a:pt x="0" y="186"/>
                    <a:pt x="33" y="239"/>
                  </a:cubicBezTo>
                  <a:cubicBezTo>
                    <a:pt x="55" y="253"/>
                    <a:pt x="80" y="261"/>
                    <a:pt x="104" y="261"/>
                  </a:cubicBezTo>
                  <a:cubicBezTo>
                    <a:pt x="141" y="261"/>
                    <a:pt x="177" y="244"/>
                    <a:pt x="206" y="202"/>
                  </a:cubicBezTo>
                  <a:cubicBezTo>
                    <a:pt x="239" y="153"/>
                    <a:pt x="239" y="8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"/>
            <p:cNvSpPr/>
            <p:nvPr/>
          </p:nvSpPr>
          <p:spPr>
            <a:xfrm>
              <a:off x="4257550" y="2828300"/>
              <a:ext cx="6100" cy="6300"/>
            </a:xfrm>
            <a:custGeom>
              <a:avLst/>
              <a:gdLst/>
              <a:ahLst/>
              <a:cxnLst/>
              <a:rect l="l" t="t" r="r" b="b"/>
              <a:pathLst>
                <a:path w="244" h="252" extrusionOk="0">
                  <a:moveTo>
                    <a:pt x="137" y="1"/>
                  </a:moveTo>
                  <a:cubicBezTo>
                    <a:pt x="104" y="1"/>
                    <a:pt x="73" y="19"/>
                    <a:pt x="54" y="50"/>
                  </a:cubicBezTo>
                  <a:cubicBezTo>
                    <a:pt x="0" y="99"/>
                    <a:pt x="0" y="186"/>
                    <a:pt x="54" y="219"/>
                  </a:cubicBezTo>
                  <a:cubicBezTo>
                    <a:pt x="68" y="242"/>
                    <a:pt x="89" y="252"/>
                    <a:pt x="112" y="252"/>
                  </a:cubicBezTo>
                  <a:cubicBezTo>
                    <a:pt x="143" y="252"/>
                    <a:pt x="178" y="233"/>
                    <a:pt x="207" y="202"/>
                  </a:cubicBezTo>
                  <a:cubicBezTo>
                    <a:pt x="244" y="153"/>
                    <a:pt x="244" y="66"/>
                    <a:pt x="207" y="33"/>
                  </a:cubicBezTo>
                  <a:cubicBezTo>
                    <a:pt x="186" y="11"/>
                    <a:pt x="161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"/>
            <p:cNvSpPr/>
            <p:nvPr/>
          </p:nvSpPr>
          <p:spPr>
            <a:xfrm>
              <a:off x="3979675" y="27479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7"/>
                    <a:pt x="37" y="71"/>
                    <a:pt x="21" y="120"/>
                  </a:cubicBezTo>
                  <a:cubicBezTo>
                    <a:pt x="0" y="190"/>
                    <a:pt x="37" y="240"/>
                    <a:pt x="103" y="260"/>
                  </a:cubicBezTo>
                  <a:cubicBezTo>
                    <a:pt x="140" y="260"/>
                    <a:pt x="157" y="260"/>
                    <a:pt x="190" y="240"/>
                  </a:cubicBezTo>
                  <a:cubicBezTo>
                    <a:pt x="206" y="207"/>
                    <a:pt x="227" y="190"/>
                    <a:pt x="243" y="157"/>
                  </a:cubicBezTo>
                  <a:cubicBezTo>
                    <a:pt x="243" y="120"/>
                    <a:pt x="243" y="87"/>
                    <a:pt x="227" y="54"/>
                  </a:cubicBezTo>
                  <a:cubicBezTo>
                    <a:pt x="227" y="54"/>
                    <a:pt x="227" y="34"/>
                    <a:pt x="206" y="34"/>
                  </a:cubicBezTo>
                  <a:cubicBezTo>
                    <a:pt x="206" y="34"/>
                    <a:pt x="206" y="17"/>
                    <a:pt x="190" y="17"/>
                  </a:cubicBezTo>
                  <a:cubicBezTo>
                    <a:pt x="173" y="17"/>
                    <a:pt x="140" y="1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"/>
            <p:cNvSpPr/>
            <p:nvPr/>
          </p:nvSpPr>
          <p:spPr>
            <a:xfrm>
              <a:off x="3944100" y="2832200"/>
              <a:ext cx="6425" cy="6500"/>
            </a:xfrm>
            <a:custGeom>
              <a:avLst/>
              <a:gdLst/>
              <a:ahLst/>
              <a:cxnLst/>
              <a:rect l="l" t="t" r="r" b="b"/>
              <a:pathLst>
                <a:path w="257" h="260" extrusionOk="0">
                  <a:moveTo>
                    <a:pt x="135" y="0"/>
                  </a:moveTo>
                  <a:cubicBezTo>
                    <a:pt x="101" y="0"/>
                    <a:pt x="69" y="18"/>
                    <a:pt x="50" y="46"/>
                  </a:cubicBezTo>
                  <a:cubicBezTo>
                    <a:pt x="1" y="100"/>
                    <a:pt x="1" y="187"/>
                    <a:pt x="50" y="236"/>
                  </a:cubicBezTo>
                  <a:cubicBezTo>
                    <a:pt x="65" y="251"/>
                    <a:pt x="91" y="259"/>
                    <a:pt x="118" y="259"/>
                  </a:cubicBezTo>
                  <a:cubicBezTo>
                    <a:pt x="151" y="259"/>
                    <a:pt x="186" y="247"/>
                    <a:pt x="207" y="220"/>
                  </a:cubicBezTo>
                  <a:cubicBezTo>
                    <a:pt x="256" y="150"/>
                    <a:pt x="256" y="84"/>
                    <a:pt x="207" y="30"/>
                  </a:cubicBezTo>
                  <a:cubicBezTo>
                    <a:pt x="184" y="9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"/>
            <p:cNvSpPr/>
            <p:nvPr/>
          </p:nvSpPr>
          <p:spPr>
            <a:xfrm>
              <a:off x="3940200" y="2801275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3" y="0"/>
                  </a:moveTo>
                  <a:cubicBezTo>
                    <a:pt x="101" y="0"/>
                    <a:pt x="64" y="18"/>
                    <a:pt x="33" y="47"/>
                  </a:cubicBezTo>
                  <a:cubicBezTo>
                    <a:pt x="0" y="100"/>
                    <a:pt x="0" y="187"/>
                    <a:pt x="33" y="220"/>
                  </a:cubicBezTo>
                  <a:cubicBezTo>
                    <a:pt x="55" y="240"/>
                    <a:pt x="81" y="250"/>
                    <a:pt x="106" y="250"/>
                  </a:cubicBezTo>
                  <a:cubicBezTo>
                    <a:pt x="142" y="250"/>
                    <a:pt x="177" y="232"/>
                    <a:pt x="206" y="203"/>
                  </a:cubicBezTo>
                  <a:cubicBezTo>
                    <a:pt x="239" y="150"/>
                    <a:pt x="239" y="63"/>
                    <a:pt x="190" y="30"/>
                  </a:cubicBezTo>
                  <a:cubicBezTo>
                    <a:pt x="176" y="9"/>
                    <a:pt x="156" y="0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"/>
            <p:cNvSpPr/>
            <p:nvPr/>
          </p:nvSpPr>
          <p:spPr>
            <a:xfrm>
              <a:off x="3940600" y="27557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1" y="100"/>
                    <a:pt x="1" y="186"/>
                    <a:pt x="38" y="219"/>
                  </a:cubicBezTo>
                  <a:cubicBezTo>
                    <a:pt x="54" y="236"/>
                    <a:pt x="71" y="257"/>
                    <a:pt x="87" y="257"/>
                  </a:cubicBezTo>
                  <a:cubicBezTo>
                    <a:pt x="120" y="257"/>
                    <a:pt x="174" y="257"/>
                    <a:pt x="207" y="203"/>
                  </a:cubicBezTo>
                  <a:cubicBezTo>
                    <a:pt x="244" y="170"/>
                    <a:pt x="244" y="116"/>
                    <a:pt x="223" y="67"/>
                  </a:cubicBezTo>
                  <a:cubicBezTo>
                    <a:pt x="223" y="50"/>
                    <a:pt x="207" y="30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"/>
            <p:cNvSpPr/>
            <p:nvPr/>
          </p:nvSpPr>
          <p:spPr>
            <a:xfrm>
              <a:off x="3925150" y="2796950"/>
              <a:ext cx="6500" cy="6325"/>
            </a:xfrm>
            <a:custGeom>
              <a:avLst/>
              <a:gdLst/>
              <a:ahLst/>
              <a:cxnLst/>
              <a:rect l="l" t="t" r="r" b="b"/>
              <a:pathLst>
                <a:path w="260" h="253" extrusionOk="0">
                  <a:moveTo>
                    <a:pt x="151" y="0"/>
                  </a:moveTo>
                  <a:cubicBezTo>
                    <a:pt x="119" y="0"/>
                    <a:pt x="83" y="19"/>
                    <a:pt x="54" y="51"/>
                  </a:cubicBezTo>
                  <a:cubicBezTo>
                    <a:pt x="0" y="100"/>
                    <a:pt x="0" y="187"/>
                    <a:pt x="54" y="220"/>
                  </a:cubicBezTo>
                  <a:cubicBezTo>
                    <a:pt x="75" y="242"/>
                    <a:pt x="99" y="252"/>
                    <a:pt x="124" y="252"/>
                  </a:cubicBezTo>
                  <a:cubicBezTo>
                    <a:pt x="156" y="252"/>
                    <a:pt x="187" y="234"/>
                    <a:pt x="206" y="203"/>
                  </a:cubicBezTo>
                  <a:cubicBezTo>
                    <a:pt x="260" y="154"/>
                    <a:pt x="260" y="67"/>
                    <a:pt x="206" y="30"/>
                  </a:cubicBezTo>
                  <a:cubicBezTo>
                    <a:pt x="193" y="10"/>
                    <a:pt x="173" y="0"/>
                    <a:pt x="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"/>
            <p:cNvSpPr/>
            <p:nvPr/>
          </p:nvSpPr>
          <p:spPr>
            <a:xfrm>
              <a:off x="3921750" y="2737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37"/>
                    <a:pt x="17" y="174"/>
                    <a:pt x="33" y="207"/>
                  </a:cubicBezTo>
                  <a:cubicBezTo>
                    <a:pt x="50" y="223"/>
                    <a:pt x="70" y="240"/>
                    <a:pt x="103" y="256"/>
                  </a:cubicBezTo>
                  <a:cubicBezTo>
                    <a:pt x="153" y="256"/>
                    <a:pt x="223" y="223"/>
                    <a:pt x="239" y="137"/>
                  </a:cubicBezTo>
                  <a:cubicBezTo>
                    <a:pt x="239" y="120"/>
                    <a:pt x="239" y="87"/>
                    <a:pt x="223" y="50"/>
                  </a:cubicBezTo>
                  <a:cubicBezTo>
                    <a:pt x="223" y="34"/>
                    <a:pt x="206" y="34"/>
                    <a:pt x="206" y="34"/>
                  </a:cubicBezTo>
                  <a:cubicBezTo>
                    <a:pt x="190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"/>
            <p:cNvSpPr/>
            <p:nvPr/>
          </p:nvSpPr>
          <p:spPr>
            <a:xfrm>
              <a:off x="3919975" y="2781475"/>
              <a:ext cx="6125" cy="6450"/>
            </a:xfrm>
            <a:custGeom>
              <a:avLst/>
              <a:gdLst/>
              <a:ahLst/>
              <a:cxnLst/>
              <a:rect l="l" t="t" r="r" b="b"/>
              <a:pathLst>
                <a:path w="245" h="258" extrusionOk="0">
                  <a:moveTo>
                    <a:pt x="139" y="1"/>
                  </a:moveTo>
                  <a:cubicBezTo>
                    <a:pt x="106" y="1"/>
                    <a:pt x="74" y="20"/>
                    <a:pt x="55" y="51"/>
                  </a:cubicBezTo>
                  <a:cubicBezTo>
                    <a:pt x="1" y="101"/>
                    <a:pt x="1" y="187"/>
                    <a:pt x="55" y="220"/>
                  </a:cubicBezTo>
                  <a:cubicBezTo>
                    <a:pt x="71" y="237"/>
                    <a:pt x="71" y="257"/>
                    <a:pt x="88" y="257"/>
                  </a:cubicBezTo>
                  <a:cubicBezTo>
                    <a:pt x="141" y="257"/>
                    <a:pt x="174" y="257"/>
                    <a:pt x="207" y="204"/>
                  </a:cubicBezTo>
                  <a:cubicBezTo>
                    <a:pt x="244" y="171"/>
                    <a:pt x="244" y="117"/>
                    <a:pt x="244" y="68"/>
                  </a:cubicBezTo>
                  <a:cubicBezTo>
                    <a:pt x="224" y="51"/>
                    <a:pt x="224" y="51"/>
                    <a:pt x="207" y="30"/>
                  </a:cubicBezTo>
                  <a:cubicBezTo>
                    <a:pt x="187" y="10"/>
                    <a:pt x="163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6"/>
            <p:cNvSpPr/>
            <p:nvPr/>
          </p:nvSpPr>
          <p:spPr>
            <a:xfrm>
              <a:off x="3914825" y="282987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6" y="0"/>
                  </a:moveTo>
                  <a:cubicBezTo>
                    <a:pt x="87" y="0"/>
                    <a:pt x="35" y="46"/>
                    <a:pt x="17" y="106"/>
                  </a:cubicBezTo>
                  <a:cubicBezTo>
                    <a:pt x="1" y="177"/>
                    <a:pt x="38" y="243"/>
                    <a:pt x="104" y="259"/>
                  </a:cubicBezTo>
                  <a:cubicBezTo>
                    <a:pt x="120" y="259"/>
                    <a:pt x="157" y="259"/>
                    <a:pt x="190" y="226"/>
                  </a:cubicBezTo>
                  <a:cubicBezTo>
                    <a:pt x="207" y="210"/>
                    <a:pt x="223" y="193"/>
                    <a:pt x="244" y="156"/>
                  </a:cubicBezTo>
                  <a:cubicBezTo>
                    <a:pt x="244" y="123"/>
                    <a:pt x="244" y="90"/>
                    <a:pt x="223" y="53"/>
                  </a:cubicBezTo>
                  <a:cubicBezTo>
                    <a:pt x="223" y="36"/>
                    <a:pt x="207" y="36"/>
                    <a:pt x="207" y="36"/>
                  </a:cubicBezTo>
                  <a:cubicBezTo>
                    <a:pt x="190" y="20"/>
                    <a:pt x="174" y="3"/>
                    <a:pt x="157" y="3"/>
                  </a:cubicBezTo>
                  <a:cubicBezTo>
                    <a:pt x="150" y="1"/>
                    <a:pt x="14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6"/>
            <p:cNvSpPr/>
            <p:nvPr/>
          </p:nvSpPr>
          <p:spPr>
            <a:xfrm>
              <a:off x="3942350" y="28166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53" y="1"/>
                  </a:moveTo>
                  <a:cubicBezTo>
                    <a:pt x="87" y="1"/>
                    <a:pt x="34" y="34"/>
                    <a:pt x="17" y="120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96" y="258"/>
                    <a:pt x="104" y="259"/>
                    <a:pt x="112" y="259"/>
                  </a:cubicBezTo>
                  <a:cubicBezTo>
                    <a:pt x="167" y="259"/>
                    <a:pt x="209" y="214"/>
                    <a:pt x="223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50"/>
                    <a:pt x="207" y="34"/>
                    <a:pt x="207" y="34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"/>
            <p:cNvSpPr/>
            <p:nvPr/>
          </p:nvSpPr>
          <p:spPr>
            <a:xfrm>
              <a:off x="3927725" y="2813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5" y="1"/>
                  </a:moveTo>
                  <a:cubicBezTo>
                    <a:pt x="101" y="1"/>
                    <a:pt x="66" y="19"/>
                    <a:pt x="37" y="50"/>
                  </a:cubicBezTo>
                  <a:cubicBezTo>
                    <a:pt x="0" y="99"/>
                    <a:pt x="0" y="186"/>
                    <a:pt x="37" y="240"/>
                  </a:cubicBezTo>
                  <a:cubicBezTo>
                    <a:pt x="57" y="253"/>
                    <a:pt x="81" y="261"/>
                    <a:pt x="105" y="261"/>
                  </a:cubicBezTo>
                  <a:cubicBezTo>
                    <a:pt x="140" y="261"/>
                    <a:pt x="177" y="244"/>
                    <a:pt x="206" y="203"/>
                  </a:cubicBezTo>
                  <a:cubicBezTo>
                    <a:pt x="243" y="153"/>
                    <a:pt x="243" y="83"/>
                    <a:pt x="206" y="33"/>
                  </a:cubicBezTo>
                  <a:cubicBezTo>
                    <a:pt x="185" y="11"/>
                    <a:pt x="161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"/>
            <p:cNvSpPr/>
            <p:nvPr/>
          </p:nvSpPr>
          <p:spPr>
            <a:xfrm>
              <a:off x="3927725" y="2752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6" y="1"/>
                  </a:moveTo>
                  <a:cubicBezTo>
                    <a:pt x="121" y="1"/>
                    <a:pt x="103" y="5"/>
                    <a:pt x="87" y="13"/>
                  </a:cubicBezTo>
                  <a:cubicBezTo>
                    <a:pt x="37" y="46"/>
                    <a:pt x="0" y="116"/>
                    <a:pt x="17" y="186"/>
                  </a:cubicBezTo>
                  <a:cubicBezTo>
                    <a:pt x="17" y="219"/>
                    <a:pt x="37" y="236"/>
                    <a:pt x="70" y="252"/>
                  </a:cubicBezTo>
                  <a:cubicBezTo>
                    <a:pt x="79" y="261"/>
                    <a:pt x="91" y="265"/>
                    <a:pt x="106" y="265"/>
                  </a:cubicBezTo>
                  <a:cubicBezTo>
                    <a:pt x="121" y="265"/>
                    <a:pt x="138" y="261"/>
                    <a:pt x="157" y="252"/>
                  </a:cubicBezTo>
                  <a:cubicBezTo>
                    <a:pt x="190" y="236"/>
                    <a:pt x="206" y="219"/>
                    <a:pt x="223" y="186"/>
                  </a:cubicBezTo>
                  <a:cubicBezTo>
                    <a:pt x="243" y="149"/>
                    <a:pt x="243" y="116"/>
                    <a:pt x="223" y="83"/>
                  </a:cubicBezTo>
                  <a:cubicBezTo>
                    <a:pt x="223" y="63"/>
                    <a:pt x="223" y="46"/>
                    <a:pt x="206" y="30"/>
                  </a:cubicBezTo>
                  <a:cubicBezTo>
                    <a:pt x="190" y="30"/>
                    <a:pt x="190" y="30"/>
                    <a:pt x="173" y="13"/>
                  </a:cubicBezTo>
                  <a:cubicBezTo>
                    <a:pt x="165" y="5"/>
                    <a:pt x="152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"/>
            <p:cNvSpPr/>
            <p:nvPr/>
          </p:nvSpPr>
          <p:spPr>
            <a:xfrm>
              <a:off x="3929875" y="282987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17" y="0"/>
                  </a:moveTo>
                  <a:cubicBezTo>
                    <a:pt x="70" y="0"/>
                    <a:pt x="15" y="46"/>
                    <a:pt x="1" y="106"/>
                  </a:cubicBezTo>
                  <a:cubicBezTo>
                    <a:pt x="1" y="139"/>
                    <a:pt x="1" y="177"/>
                    <a:pt x="17" y="210"/>
                  </a:cubicBezTo>
                  <a:cubicBezTo>
                    <a:pt x="34" y="226"/>
                    <a:pt x="54" y="243"/>
                    <a:pt x="87" y="259"/>
                  </a:cubicBezTo>
                  <a:cubicBezTo>
                    <a:pt x="137" y="259"/>
                    <a:pt x="207" y="226"/>
                    <a:pt x="223" y="139"/>
                  </a:cubicBezTo>
                  <a:cubicBezTo>
                    <a:pt x="223" y="123"/>
                    <a:pt x="223" y="90"/>
                    <a:pt x="207" y="53"/>
                  </a:cubicBezTo>
                  <a:cubicBezTo>
                    <a:pt x="207" y="36"/>
                    <a:pt x="207" y="36"/>
                    <a:pt x="190" y="36"/>
                  </a:cubicBezTo>
                  <a:cubicBezTo>
                    <a:pt x="174" y="20"/>
                    <a:pt x="157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"/>
            <p:cNvSpPr/>
            <p:nvPr/>
          </p:nvSpPr>
          <p:spPr>
            <a:xfrm>
              <a:off x="3932875" y="2767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34" y="1"/>
                  </a:moveTo>
                  <a:cubicBezTo>
                    <a:pt x="102" y="1"/>
                    <a:pt x="66" y="17"/>
                    <a:pt x="37" y="56"/>
                  </a:cubicBezTo>
                  <a:cubicBezTo>
                    <a:pt x="17" y="72"/>
                    <a:pt x="17" y="93"/>
                    <a:pt x="17" y="109"/>
                  </a:cubicBezTo>
                  <a:cubicBezTo>
                    <a:pt x="0" y="142"/>
                    <a:pt x="0" y="196"/>
                    <a:pt x="37" y="229"/>
                  </a:cubicBezTo>
                  <a:cubicBezTo>
                    <a:pt x="57" y="248"/>
                    <a:pt x="82" y="256"/>
                    <a:pt x="107" y="256"/>
                  </a:cubicBezTo>
                  <a:cubicBezTo>
                    <a:pt x="124" y="256"/>
                    <a:pt x="142" y="252"/>
                    <a:pt x="157" y="245"/>
                  </a:cubicBezTo>
                  <a:cubicBezTo>
                    <a:pt x="173" y="245"/>
                    <a:pt x="190" y="229"/>
                    <a:pt x="190" y="212"/>
                  </a:cubicBezTo>
                  <a:cubicBezTo>
                    <a:pt x="244" y="159"/>
                    <a:pt x="244" y="72"/>
                    <a:pt x="190" y="23"/>
                  </a:cubicBezTo>
                  <a:cubicBezTo>
                    <a:pt x="176" y="9"/>
                    <a:pt x="156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"/>
            <p:cNvSpPr/>
            <p:nvPr/>
          </p:nvSpPr>
          <p:spPr>
            <a:xfrm>
              <a:off x="3947100" y="277132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33" y="45"/>
                    <a:pt x="17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0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45"/>
                  </a:cubicBezTo>
                  <a:lnTo>
                    <a:pt x="190" y="24"/>
                  </a:ln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"/>
            <p:cNvSpPr/>
            <p:nvPr/>
          </p:nvSpPr>
          <p:spPr>
            <a:xfrm>
              <a:off x="3939375" y="2740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87" y="1"/>
                    <a:pt x="33" y="54"/>
                    <a:pt x="17" y="120"/>
                  </a:cubicBezTo>
                  <a:cubicBezTo>
                    <a:pt x="0" y="158"/>
                    <a:pt x="0" y="190"/>
                    <a:pt x="17" y="207"/>
                  </a:cubicBezTo>
                  <a:cubicBezTo>
                    <a:pt x="33" y="244"/>
                    <a:pt x="66" y="261"/>
                    <a:pt x="87" y="261"/>
                  </a:cubicBezTo>
                  <a:cubicBezTo>
                    <a:pt x="120" y="261"/>
                    <a:pt x="153" y="261"/>
                    <a:pt x="169" y="244"/>
                  </a:cubicBezTo>
                  <a:cubicBezTo>
                    <a:pt x="206" y="207"/>
                    <a:pt x="223" y="190"/>
                    <a:pt x="223" y="158"/>
                  </a:cubicBezTo>
                  <a:cubicBezTo>
                    <a:pt x="239" y="120"/>
                    <a:pt x="239" y="87"/>
                    <a:pt x="223" y="54"/>
                  </a:cubicBezTo>
                  <a:cubicBezTo>
                    <a:pt x="206" y="54"/>
                    <a:pt x="206" y="38"/>
                    <a:pt x="206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"/>
            <p:cNvSpPr/>
            <p:nvPr/>
          </p:nvSpPr>
          <p:spPr>
            <a:xfrm>
              <a:off x="3934625" y="2784500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39" y="0"/>
                  </a:moveTo>
                  <a:cubicBezTo>
                    <a:pt x="124" y="0"/>
                    <a:pt x="112" y="4"/>
                    <a:pt x="103" y="13"/>
                  </a:cubicBezTo>
                  <a:cubicBezTo>
                    <a:pt x="33" y="33"/>
                    <a:pt x="0" y="99"/>
                    <a:pt x="17" y="169"/>
                  </a:cubicBezTo>
                  <a:cubicBezTo>
                    <a:pt x="33" y="202"/>
                    <a:pt x="50" y="239"/>
                    <a:pt x="71" y="239"/>
                  </a:cubicBezTo>
                  <a:cubicBezTo>
                    <a:pt x="87" y="248"/>
                    <a:pt x="103" y="252"/>
                    <a:pt x="118" y="252"/>
                  </a:cubicBezTo>
                  <a:cubicBezTo>
                    <a:pt x="132" y="252"/>
                    <a:pt x="145" y="248"/>
                    <a:pt x="153" y="239"/>
                  </a:cubicBezTo>
                  <a:cubicBezTo>
                    <a:pt x="190" y="239"/>
                    <a:pt x="207" y="202"/>
                    <a:pt x="223" y="169"/>
                  </a:cubicBezTo>
                  <a:cubicBezTo>
                    <a:pt x="240" y="153"/>
                    <a:pt x="240" y="116"/>
                    <a:pt x="240" y="83"/>
                  </a:cubicBezTo>
                  <a:cubicBezTo>
                    <a:pt x="223" y="66"/>
                    <a:pt x="223" y="33"/>
                    <a:pt x="207" y="33"/>
                  </a:cubicBezTo>
                  <a:cubicBezTo>
                    <a:pt x="207" y="13"/>
                    <a:pt x="190" y="13"/>
                    <a:pt x="190" y="13"/>
                  </a:cubicBezTo>
                  <a:cubicBezTo>
                    <a:pt x="172" y="4"/>
                    <a:pt x="154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"/>
            <p:cNvSpPr/>
            <p:nvPr/>
          </p:nvSpPr>
          <p:spPr>
            <a:xfrm>
              <a:off x="4040275" y="2741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190" y="0"/>
                  </a:moveTo>
                  <a:cubicBezTo>
                    <a:pt x="174" y="0"/>
                    <a:pt x="153" y="17"/>
                    <a:pt x="136" y="17"/>
                  </a:cubicBezTo>
                  <a:cubicBezTo>
                    <a:pt x="87" y="33"/>
                    <a:pt x="50" y="50"/>
                    <a:pt x="17" y="50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120"/>
                    <a:pt x="0" y="153"/>
                    <a:pt x="17" y="190"/>
                  </a:cubicBezTo>
                  <a:cubicBezTo>
                    <a:pt x="33" y="207"/>
                    <a:pt x="50" y="223"/>
                    <a:pt x="87" y="240"/>
                  </a:cubicBezTo>
                  <a:cubicBezTo>
                    <a:pt x="136" y="240"/>
                    <a:pt x="207" y="190"/>
                    <a:pt x="223" y="120"/>
                  </a:cubicBezTo>
                  <a:cubicBezTo>
                    <a:pt x="223" y="87"/>
                    <a:pt x="223" y="50"/>
                    <a:pt x="207" y="33"/>
                  </a:cubicBezTo>
                  <a:cubicBezTo>
                    <a:pt x="207" y="17"/>
                    <a:pt x="20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"/>
            <p:cNvSpPr/>
            <p:nvPr/>
          </p:nvSpPr>
          <p:spPr>
            <a:xfrm>
              <a:off x="4201775" y="2833050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4" y="0"/>
                  </a:moveTo>
                  <a:cubicBezTo>
                    <a:pt x="120" y="0"/>
                    <a:pt x="102" y="4"/>
                    <a:pt x="83" y="12"/>
                  </a:cubicBezTo>
                  <a:cubicBezTo>
                    <a:pt x="67" y="12"/>
                    <a:pt x="34" y="50"/>
                    <a:pt x="17" y="83"/>
                  </a:cubicBezTo>
                  <a:cubicBezTo>
                    <a:pt x="17" y="99"/>
                    <a:pt x="1" y="132"/>
                    <a:pt x="17" y="169"/>
                  </a:cubicBezTo>
                  <a:cubicBezTo>
                    <a:pt x="17" y="202"/>
                    <a:pt x="34" y="235"/>
                    <a:pt x="67" y="235"/>
                  </a:cubicBezTo>
                  <a:cubicBezTo>
                    <a:pt x="83" y="256"/>
                    <a:pt x="121" y="256"/>
                    <a:pt x="154" y="256"/>
                  </a:cubicBezTo>
                  <a:cubicBezTo>
                    <a:pt x="207" y="219"/>
                    <a:pt x="240" y="153"/>
                    <a:pt x="224" y="83"/>
                  </a:cubicBezTo>
                  <a:cubicBezTo>
                    <a:pt x="224" y="66"/>
                    <a:pt x="224" y="50"/>
                    <a:pt x="207" y="29"/>
                  </a:cubicBezTo>
                  <a:cubicBezTo>
                    <a:pt x="187" y="12"/>
                    <a:pt x="187" y="12"/>
                    <a:pt x="170" y="12"/>
                  </a:cubicBezTo>
                  <a:cubicBezTo>
                    <a:pt x="162" y="4"/>
                    <a:pt x="14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6"/>
            <p:cNvSpPr/>
            <p:nvPr/>
          </p:nvSpPr>
          <p:spPr>
            <a:xfrm>
              <a:off x="4104700" y="282787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32" y="0"/>
                  </a:moveTo>
                  <a:cubicBezTo>
                    <a:pt x="100" y="0"/>
                    <a:pt x="65" y="19"/>
                    <a:pt x="33" y="50"/>
                  </a:cubicBezTo>
                  <a:cubicBezTo>
                    <a:pt x="0" y="100"/>
                    <a:pt x="0" y="186"/>
                    <a:pt x="33" y="219"/>
                  </a:cubicBezTo>
                  <a:cubicBezTo>
                    <a:pt x="56" y="242"/>
                    <a:pt x="81" y="252"/>
                    <a:pt x="106" y="252"/>
                  </a:cubicBezTo>
                  <a:cubicBezTo>
                    <a:pt x="141" y="252"/>
                    <a:pt x="176" y="234"/>
                    <a:pt x="206" y="203"/>
                  </a:cubicBezTo>
                  <a:cubicBezTo>
                    <a:pt x="239" y="153"/>
                    <a:pt x="239" y="67"/>
                    <a:pt x="190" y="30"/>
                  </a:cubicBezTo>
                  <a:cubicBezTo>
                    <a:pt x="175" y="9"/>
                    <a:pt x="15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6"/>
            <p:cNvSpPr/>
            <p:nvPr/>
          </p:nvSpPr>
          <p:spPr>
            <a:xfrm>
              <a:off x="4099125" y="2812400"/>
              <a:ext cx="6425" cy="6600"/>
            </a:xfrm>
            <a:custGeom>
              <a:avLst/>
              <a:gdLst/>
              <a:ahLst/>
              <a:cxnLst/>
              <a:rect l="l" t="t" r="r" b="b"/>
              <a:pathLst>
                <a:path w="257" h="264" extrusionOk="0">
                  <a:moveTo>
                    <a:pt x="144" y="1"/>
                  </a:moveTo>
                  <a:cubicBezTo>
                    <a:pt x="109" y="1"/>
                    <a:pt x="72" y="19"/>
                    <a:pt x="50" y="51"/>
                  </a:cubicBezTo>
                  <a:cubicBezTo>
                    <a:pt x="1" y="100"/>
                    <a:pt x="1" y="187"/>
                    <a:pt x="50" y="237"/>
                  </a:cubicBezTo>
                  <a:cubicBezTo>
                    <a:pt x="67" y="237"/>
                    <a:pt x="87" y="257"/>
                    <a:pt x="104" y="257"/>
                  </a:cubicBezTo>
                  <a:cubicBezTo>
                    <a:pt x="112" y="261"/>
                    <a:pt x="121" y="263"/>
                    <a:pt x="131" y="263"/>
                  </a:cubicBezTo>
                  <a:cubicBezTo>
                    <a:pt x="161" y="263"/>
                    <a:pt x="194" y="244"/>
                    <a:pt x="207" y="204"/>
                  </a:cubicBezTo>
                  <a:cubicBezTo>
                    <a:pt x="240" y="171"/>
                    <a:pt x="256" y="117"/>
                    <a:pt x="240" y="84"/>
                  </a:cubicBezTo>
                  <a:cubicBezTo>
                    <a:pt x="223" y="67"/>
                    <a:pt x="223" y="51"/>
                    <a:pt x="207" y="30"/>
                  </a:cubicBezTo>
                  <a:cubicBezTo>
                    <a:pt x="191" y="10"/>
                    <a:pt x="168" y="1"/>
                    <a:pt x="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"/>
            <p:cNvSpPr/>
            <p:nvPr/>
          </p:nvSpPr>
          <p:spPr>
            <a:xfrm>
              <a:off x="4114600" y="2705925"/>
              <a:ext cx="6400" cy="6400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135" y="1"/>
                  </a:moveTo>
                  <a:cubicBezTo>
                    <a:pt x="102" y="1"/>
                    <a:pt x="71" y="18"/>
                    <a:pt x="49" y="47"/>
                  </a:cubicBezTo>
                  <a:cubicBezTo>
                    <a:pt x="0" y="100"/>
                    <a:pt x="0" y="187"/>
                    <a:pt x="49" y="220"/>
                  </a:cubicBezTo>
                  <a:cubicBezTo>
                    <a:pt x="67" y="243"/>
                    <a:pt x="94" y="255"/>
                    <a:pt x="121" y="255"/>
                  </a:cubicBezTo>
                  <a:cubicBezTo>
                    <a:pt x="153" y="255"/>
                    <a:pt x="186" y="239"/>
                    <a:pt x="206" y="204"/>
                  </a:cubicBezTo>
                  <a:cubicBezTo>
                    <a:pt x="256" y="150"/>
                    <a:pt x="256" y="63"/>
                    <a:pt x="206" y="30"/>
                  </a:cubicBezTo>
                  <a:cubicBezTo>
                    <a:pt x="184" y="10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"/>
            <p:cNvSpPr/>
            <p:nvPr/>
          </p:nvSpPr>
          <p:spPr>
            <a:xfrm>
              <a:off x="4101700" y="27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4" y="0"/>
                  </a:moveTo>
                  <a:cubicBezTo>
                    <a:pt x="87" y="0"/>
                    <a:pt x="32" y="49"/>
                    <a:pt x="17" y="106"/>
                  </a:cubicBezTo>
                  <a:cubicBezTo>
                    <a:pt x="1" y="176"/>
                    <a:pt x="34" y="247"/>
                    <a:pt x="104" y="263"/>
                  </a:cubicBezTo>
                  <a:cubicBezTo>
                    <a:pt x="137" y="263"/>
                    <a:pt x="153" y="247"/>
                    <a:pt x="190" y="226"/>
                  </a:cubicBezTo>
                  <a:cubicBezTo>
                    <a:pt x="223" y="209"/>
                    <a:pt x="240" y="176"/>
                    <a:pt x="240" y="144"/>
                  </a:cubicBezTo>
                  <a:cubicBezTo>
                    <a:pt x="240" y="106"/>
                    <a:pt x="240" y="73"/>
                    <a:pt x="223" y="57"/>
                  </a:cubicBezTo>
                  <a:cubicBezTo>
                    <a:pt x="223" y="40"/>
                    <a:pt x="223" y="40"/>
                    <a:pt x="207" y="20"/>
                  </a:cubicBezTo>
                  <a:cubicBezTo>
                    <a:pt x="190" y="20"/>
                    <a:pt x="170" y="3"/>
                    <a:pt x="153" y="3"/>
                  </a:cubicBezTo>
                  <a:cubicBezTo>
                    <a:pt x="147" y="1"/>
                    <a:pt x="141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"/>
            <p:cNvSpPr/>
            <p:nvPr/>
          </p:nvSpPr>
          <p:spPr>
            <a:xfrm>
              <a:off x="4110675" y="27376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03" y="0"/>
                  </a:moveTo>
                  <a:cubicBezTo>
                    <a:pt x="37" y="33"/>
                    <a:pt x="0" y="103"/>
                    <a:pt x="17" y="173"/>
                  </a:cubicBezTo>
                  <a:cubicBezTo>
                    <a:pt x="17" y="206"/>
                    <a:pt x="37" y="223"/>
                    <a:pt x="70" y="239"/>
                  </a:cubicBezTo>
                  <a:cubicBezTo>
                    <a:pt x="87" y="250"/>
                    <a:pt x="99" y="255"/>
                    <a:pt x="112" y="255"/>
                  </a:cubicBezTo>
                  <a:cubicBezTo>
                    <a:pt x="125" y="255"/>
                    <a:pt x="138" y="250"/>
                    <a:pt x="157" y="239"/>
                  </a:cubicBezTo>
                  <a:cubicBezTo>
                    <a:pt x="223" y="223"/>
                    <a:pt x="260" y="136"/>
                    <a:pt x="244" y="87"/>
                  </a:cubicBezTo>
                  <a:cubicBezTo>
                    <a:pt x="223" y="54"/>
                    <a:pt x="223" y="33"/>
                    <a:pt x="206" y="33"/>
                  </a:cubicBezTo>
                  <a:lnTo>
                    <a:pt x="190" y="17"/>
                  </a:ln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6"/>
            <p:cNvSpPr/>
            <p:nvPr/>
          </p:nvSpPr>
          <p:spPr>
            <a:xfrm>
              <a:off x="4106850" y="2783575"/>
              <a:ext cx="6000" cy="6300"/>
            </a:xfrm>
            <a:custGeom>
              <a:avLst/>
              <a:gdLst/>
              <a:ahLst/>
              <a:cxnLst/>
              <a:rect l="l" t="t" r="r" b="b"/>
              <a:pathLst>
                <a:path w="240" h="252" extrusionOk="0">
                  <a:moveTo>
                    <a:pt x="104" y="0"/>
                  </a:moveTo>
                  <a:cubicBezTo>
                    <a:pt x="34" y="33"/>
                    <a:pt x="1" y="103"/>
                    <a:pt x="17" y="173"/>
                  </a:cubicBezTo>
                  <a:cubicBezTo>
                    <a:pt x="17" y="206"/>
                    <a:pt x="50" y="223"/>
                    <a:pt x="67" y="239"/>
                  </a:cubicBezTo>
                  <a:cubicBezTo>
                    <a:pt x="85" y="247"/>
                    <a:pt x="99" y="252"/>
                    <a:pt x="112" y="252"/>
                  </a:cubicBezTo>
                  <a:cubicBezTo>
                    <a:pt x="124" y="252"/>
                    <a:pt x="137" y="247"/>
                    <a:pt x="153" y="239"/>
                  </a:cubicBezTo>
                  <a:cubicBezTo>
                    <a:pt x="190" y="223"/>
                    <a:pt x="207" y="206"/>
                    <a:pt x="223" y="173"/>
                  </a:cubicBezTo>
                  <a:cubicBezTo>
                    <a:pt x="240" y="136"/>
                    <a:pt x="240" y="103"/>
                    <a:pt x="240" y="70"/>
                  </a:cubicBezTo>
                  <a:cubicBezTo>
                    <a:pt x="223" y="50"/>
                    <a:pt x="223" y="33"/>
                    <a:pt x="207" y="17"/>
                  </a:cubicBezTo>
                  <a:cubicBezTo>
                    <a:pt x="207" y="17"/>
                    <a:pt x="190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6"/>
            <p:cNvSpPr/>
            <p:nvPr/>
          </p:nvSpPr>
          <p:spPr>
            <a:xfrm>
              <a:off x="4063050" y="2730700"/>
              <a:ext cx="5600" cy="6100"/>
            </a:xfrm>
            <a:custGeom>
              <a:avLst/>
              <a:gdLst/>
              <a:ahLst/>
              <a:cxnLst/>
              <a:rect l="l" t="t" r="r" b="b"/>
              <a:pathLst>
                <a:path w="224" h="244" extrusionOk="0">
                  <a:moveTo>
                    <a:pt x="190" y="0"/>
                  </a:moveTo>
                  <a:cubicBezTo>
                    <a:pt x="120" y="54"/>
                    <a:pt x="50" y="87"/>
                    <a:pt x="1" y="124"/>
                  </a:cubicBezTo>
                  <a:cubicBezTo>
                    <a:pt x="1" y="157"/>
                    <a:pt x="1" y="190"/>
                    <a:pt x="34" y="206"/>
                  </a:cubicBezTo>
                  <a:cubicBezTo>
                    <a:pt x="34" y="227"/>
                    <a:pt x="50" y="227"/>
                    <a:pt x="67" y="243"/>
                  </a:cubicBezTo>
                  <a:cubicBezTo>
                    <a:pt x="104" y="243"/>
                    <a:pt x="153" y="227"/>
                    <a:pt x="190" y="190"/>
                  </a:cubicBezTo>
                  <a:cubicBezTo>
                    <a:pt x="223" y="157"/>
                    <a:pt x="223" y="103"/>
                    <a:pt x="207" y="54"/>
                  </a:cubicBezTo>
                  <a:cubicBezTo>
                    <a:pt x="207" y="37"/>
                    <a:pt x="207" y="21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"/>
            <p:cNvSpPr/>
            <p:nvPr/>
          </p:nvSpPr>
          <p:spPr>
            <a:xfrm>
              <a:off x="4119750" y="27866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3" y="0"/>
                    <a:pt x="71" y="19"/>
                    <a:pt x="50" y="50"/>
                  </a:cubicBezTo>
                  <a:cubicBezTo>
                    <a:pt x="0" y="100"/>
                    <a:pt x="0" y="186"/>
                    <a:pt x="50" y="236"/>
                  </a:cubicBezTo>
                  <a:cubicBezTo>
                    <a:pt x="50" y="236"/>
                    <a:pt x="66" y="256"/>
                    <a:pt x="87" y="256"/>
                  </a:cubicBezTo>
                  <a:cubicBezTo>
                    <a:pt x="95" y="260"/>
                    <a:pt x="104" y="263"/>
                    <a:pt x="114" y="263"/>
                  </a:cubicBezTo>
                  <a:cubicBezTo>
                    <a:pt x="143" y="263"/>
                    <a:pt x="178" y="243"/>
                    <a:pt x="206" y="203"/>
                  </a:cubicBezTo>
                  <a:cubicBezTo>
                    <a:pt x="239" y="170"/>
                    <a:pt x="239" y="116"/>
                    <a:pt x="223" y="83"/>
                  </a:cubicBezTo>
                  <a:cubicBezTo>
                    <a:pt x="223" y="67"/>
                    <a:pt x="223" y="50"/>
                    <a:pt x="206" y="30"/>
                  </a:cubicBezTo>
                  <a:cubicBezTo>
                    <a:pt x="184" y="9"/>
                    <a:pt x="16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"/>
            <p:cNvSpPr/>
            <p:nvPr/>
          </p:nvSpPr>
          <p:spPr>
            <a:xfrm>
              <a:off x="4101300" y="2707500"/>
              <a:ext cx="5575" cy="5700"/>
            </a:xfrm>
            <a:custGeom>
              <a:avLst/>
              <a:gdLst/>
              <a:ahLst/>
              <a:cxnLst/>
              <a:rect l="l" t="t" r="r" b="b"/>
              <a:pathLst>
                <a:path w="223" h="228" extrusionOk="0">
                  <a:moveTo>
                    <a:pt x="186" y="0"/>
                  </a:moveTo>
                  <a:cubicBezTo>
                    <a:pt x="120" y="37"/>
                    <a:pt x="50" y="70"/>
                    <a:pt x="0" y="103"/>
                  </a:cubicBezTo>
                  <a:lnTo>
                    <a:pt x="0" y="174"/>
                  </a:lnTo>
                  <a:cubicBezTo>
                    <a:pt x="17" y="190"/>
                    <a:pt x="50" y="207"/>
                    <a:pt x="66" y="227"/>
                  </a:cubicBezTo>
                  <a:cubicBezTo>
                    <a:pt x="136" y="227"/>
                    <a:pt x="206" y="190"/>
                    <a:pt x="223" y="103"/>
                  </a:cubicBezTo>
                  <a:cubicBezTo>
                    <a:pt x="223" y="87"/>
                    <a:pt x="223" y="54"/>
                    <a:pt x="206" y="21"/>
                  </a:cubicBezTo>
                  <a:lnTo>
                    <a:pt x="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6"/>
            <p:cNvSpPr/>
            <p:nvPr/>
          </p:nvSpPr>
          <p:spPr>
            <a:xfrm>
              <a:off x="4099125" y="27509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37" y="0"/>
                  </a:moveTo>
                  <a:cubicBezTo>
                    <a:pt x="87" y="0"/>
                    <a:pt x="17" y="37"/>
                    <a:pt x="1" y="120"/>
                  </a:cubicBezTo>
                  <a:cubicBezTo>
                    <a:pt x="1" y="157"/>
                    <a:pt x="1" y="173"/>
                    <a:pt x="17" y="206"/>
                  </a:cubicBezTo>
                  <a:cubicBezTo>
                    <a:pt x="34" y="243"/>
                    <a:pt x="50" y="260"/>
                    <a:pt x="87" y="260"/>
                  </a:cubicBezTo>
                  <a:cubicBezTo>
                    <a:pt x="120" y="260"/>
                    <a:pt x="153" y="260"/>
                    <a:pt x="170" y="243"/>
                  </a:cubicBezTo>
                  <a:cubicBezTo>
                    <a:pt x="207" y="206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207" y="54"/>
                    <a:pt x="207" y="37"/>
                    <a:pt x="190" y="37"/>
                  </a:cubicBezTo>
                  <a:cubicBezTo>
                    <a:pt x="170" y="17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6"/>
            <p:cNvSpPr/>
            <p:nvPr/>
          </p:nvSpPr>
          <p:spPr>
            <a:xfrm>
              <a:off x="3937200" y="2846575"/>
              <a:ext cx="6000" cy="4000"/>
            </a:xfrm>
            <a:custGeom>
              <a:avLst/>
              <a:gdLst/>
              <a:ahLst/>
              <a:cxnLst/>
              <a:rect l="l" t="t" r="r" b="b"/>
              <a:pathLst>
                <a:path w="240" h="160" extrusionOk="0">
                  <a:moveTo>
                    <a:pt x="117" y="0"/>
                  </a:moveTo>
                  <a:cubicBezTo>
                    <a:pt x="71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40" y="127"/>
                    <a:pt x="223" y="90"/>
                    <a:pt x="223" y="57"/>
                  </a:cubicBezTo>
                  <a:cubicBezTo>
                    <a:pt x="207" y="40"/>
                    <a:pt x="207" y="40"/>
                    <a:pt x="190" y="40"/>
                  </a:cubicBezTo>
                  <a:cubicBezTo>
                    <a:pt x="190" y="24"/>
                    <a:pt x="174" y="3"/>
                    <a:pt x="137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"/>
            <p:cNvSpPr/>
            <p:nvPr/>
          </p:nvSpPr>
          <p:spPr>
            <a:xfrm>
              <a:off x="4097375" y="2797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37" y="1"/>
                  </a:moveTo>
                  <a:cubicBezTo>
                    <a:pt x="104" y="1"/>
                    <a:pt x="87" y="1"/>
                    <a:pt x="54" y="38"/>
                  </a:cubicBezTo>
                  <a:cubicBezTo>
                    <a:pt x="33" y="55"/>
                    <a:pt x="17" y="88"/>
                    <a:pt x="0" y="125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33" y="244"/>
                    <a:pt x="54" y="261"/>
                    <a:pt x="87" y="261"/>
                  </a:cubicBezTo>
                  <a:cubicBezTo>
                    <a:pt x="94" y="263"/>
                    <a:pt x="100" y="264"/>
                    <a:pt x="107" y="264"/>
                  </a:cubicBezTo>
                  <a:cubicBezTo>
                    <a:pt x="154" y="264"/>
                    <a:pt x="209" y="219"/>
                    <a:pt x="223" y="158"/>
                  </a:cubicBezTo>
                  <a:cubicBezTo>
                    <a:pt x="223" y="125"/>
                    <a:pt x="223" y="88"/>
                    <a:pt x="207" y="55"/>
                  </a:cubicBezTo>
                  <a:cubicBezTo>
                    <a:pt x="207" y="55"/>
                    <a:pt x="207" y="38"/>
                    <a:pt x="190" y="38"/>
                  </a:cubicBezTo>
                  <a:cubicBezTo>
                    <a:pt x="174" y="22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"/>
            <p:cNvSpPr/>
            <p:nvPr/>
          </p:nvSpPr>
          <p:spPr>
            <a:xfrm>
              <a:off x="4106850" y="2844350"/>
              <a:ext cx="6425" cy="6225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130" y="0"/>
                  </a:moveTo>
                  <a:cubicBezTo>
                    <a:pt x="99" y="0"/>
                    <a:pt x="71" y="14"/>
                    <a:pt x="50" y="43"/>
                  </a:cubicBezTo>
                  <a:cubicBezTo>
                    <a:pt x="1" y="92"/>
                    <a:pt x="1" y="179"/>
                    <a:pt x="50" y="232"/>
                  </a:cubicBezTo>
                  <a:cubicBezTo>
                    <a:pt x="50" y="249"/>
                    <a:pt x="67" y="249"/>
                    <a:pt x="87" y="249"/>
                  </a:cubicBezTo>
                  <a:lnTo>
                    <a:pt x="137" y="249"/>
                  </a:lnTo>
                  <a:cubicBezTo>
                    <a:pt x="153" y="249"/>
                    <a:pt x="190" y="232"/>
                    <a:pt x="207" y="216"/>
                  </a:cubicBezTo>
                  <a:cubicBezTo>
                    <a:pt x="256" y="146"/>
                    <a:pt x="256" y="76"/>
                    <a:pt x="207" y="26"/>
                  </a:cubicBezTo>
                  <a:cubicBezTo>
                    <a:pt x="183" y="9"/>
                    <a:pt x="156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"/>
            <p:cNvSpPr/>
            <p:nvPr/>
          </p:nvSpPr>
          <p:spPr>
            <a:xfrm>
              <a:off x="4119325" y="2832200"/>
              <a:ext cx="6000" cy="6250"/>
            </a:xfrm>
            <a:custGeom>
              <a:avLst/>
              <a:gdLst/>
              <a:ahLst/>
              <a:cxnLst/>
              <a:rect l="l" t="t" r="r" b="b"/>
              <a:pathLst>
                <a:path w="240" h="250" extrusionOk="0">
                  <a:moveTo>
                    <a:pt x="134" y="0"/>
                  </a:moveTo>
                  <a:cubicBezTo>
                    <a:pt x="98" y="0"/>
                    <a:pt x="62" y="18"/>
                    <a:pt x="34" y="46"/>
                  </a:cubicBezTo>
                  <a:cubicBezTo>
                    <a:pt x="1" y="100"/>
                    <a:pt x="1" y="187"/>
                    <a:pt x="34" y="220"/>
                  </a:cubicBezTo>
                  <a:cubicBezTo>
                    <a:pt x="54" y="240"/>
                    <a:pt x="79" y="249"/>
                    <a:pt x="104" y="249"/>
                  </a:cubicBezTo>
                  <a:cubicBezTo>
                    <a:pt x="139" y="249"/>
                    <a:pt x="176" y="232"/>
                    <a:pt x="207" y="203"/>
                  </a:cubicBezTo>
                  <a:cubicBezTo>
                    <a:pt x="240" y="150"/>
                    <a:pt x="240" y="63"/>
                    <a:pt x="207" y="30"/>
                  </a:cubicBezTo>
                  <a:cubicBezTo>
                    <a:pt x="184" y="9"/>
                    <a:pt x="159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"/>
            <p:cNvSpPr/>
            <p:nvPr/>
          </p:nvSpPr>
          <p:spPr>
            <a:xfrm>
              <a:off x="4101300" y="27681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34"/>
                  </a:cubicBezTo>
                  <a:cubicBezTo>
                    <a:pt x="33" y="50"/>
                    <a:pt x="17" y="71"/>
                    <a:pt x="0" y="104"/>
                  </a:cubicBezTo>
                  <a:cubicBezTo>
                    <a:pt x="0" y="137"/>
                    <a:pt x="0" y="174"/>
                    <a:pt x="17" y="207"/>
                  </a:cubicBezTo>
                  <a:cubicBezTo>
                    <a:pt x="33" y="240"/>
                    <a:pt x="50" y="256"/>
                    <a:pt x="83" y="256"/>
                  </a:cubicBezTo>
                  <a:cubicBezTo>
                    <a:pt x="91" y="259"/>
                    <a:pt x="99" y="261"/>
                    <a:pt x="107" y="261"/>
                  </a:cubicBezTo>
                  <a:cubicBezTo>
                    <a:pt x="156" y="261"/>
                    <a:pt x="209" y="213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86" y="34"/>
                  </a:cubicBezTo>
                  <a:cubicBezTo>
                    <a:pt x="169" y="17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"/>
            <p:cNvSpPr/>
            <p:nvPr/>
          </p:nvSpPr>
          <p:spPr>
            <a:xfrm>
              <a:off x="3906700" y="278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6" y="0"/>
                  </a:moveTo>
                  <a:cubicBezTo>
                    <a:pt x="69" y="0"/>
                    <a:pt x="14" y="46"/>
                    <a:pt x="0" y="107"/>
                  </a:cubicBezTo>
                  <a:cubicBezTo>
                    <a:pt x="0" y="140"/>
                    <a:pt x="0" y="177"/>
                    <a:pt x="17" y="210"/>
                  </a:cubicBezTo>
                  <a:cubicBezTo>
                    <a:pt x="33" y="226"/>
                    <a:pt x="54" y="243"/>
                    <a:pt x="87" y="263"/>
                  </a:cubicBezTo>
                  <a:cubicBezTo>
                    <a:pt x="157" y="263"/>
                    <a:pt x="206" y="226"/>
                    <a:pt x="223" y="140"/>
                  </a:cubicBezTo>
                  <a:cubicBezTo>
                    <a:pt x="239" y="107"/>
                    <a:pt x="223" y="90"/>
                    <a:pt x="206" y="57"/>
                  </a:cubicBezTo>
                  <a:cubicBezTo>
                    <a:pt x="206" y="36"/>
                    <a:pt x="206" y="36"/>
                    <a:pt x="190" y="36"/>
                  </a:cubicBezTo>
                  <a:cubicBezTo>
                    <a:pt x="190" y="20"/>
                    <a:pt x="173" y="4"/>
                    <a:pt x="136" y="4"/>
                  </a:cubicBezTo>
                  <a:cubicBezTo>
                    <a:pt x="130" y="1"/>
                    <a:pt x="12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6"/>
            <p:cNvSpPr/>
            <p:nvPr/>
          </p:nvSpPr>
          <p:spPr>
            <a:xfrm>
              <a:off x="3908450" y="2844000"/>
              <a:ext cx="6000" cy="6350"/>
            </a:xfrm>
            <a:custGeom>
              <a:avLst/>
              <a:gdLst/>
              <a:ahLst/>
              <a:cxnLst/>
              <a:rect l="l" t="t" r="r" b="b"/>
              <a:pathLst>
                <a:path w="240" h="254" extrusionOk="0">
                  <a:moveTo>
                    <a:pt x="117" y="0"/>
                  </a:moveTo>
                  <a:cubicBezTo>
                    <a:pt x="70" y="0"/>
                    <a:pt x="15" y="49"/>
                    <a:pt x="0" y="106"/>
                  </a:cubicBezTo>
                  <a:cubicBezTo>
                    <a:pt x="0" y="143"/>
                    <a:pt x="0" y="176"/>
                    <a:pt x="17" y="193"/>
                  </a:cubicBezTo>
                  <a:cubicBezTo>
                    <a:pt x="33" y="230"/>
                    <a:pt x="50" y="246"/>
                    <a:pt x="87" y="246"/>
                  </a:cubicBezTo>
                  <a:cubicBezTo>
                    <a:pt x="96" y="251"/>
                    <a:pt x="106" y="253"/>
                    <a:pt x="115" y="253"/>
                  </a:cubicBezTo>
                  <a:cubicBezTo>
                    <a:pt x="138" y="253"/>
                    <a:pt x="158" y="242"/>
                    <a:pt x="169" y="230"/>
                  </a:cubicBezTo>
                  <a:cubicBezTo>
                    <a:pt x="206" y="209"/>
                    <a:pt x="223" y="176"/>
                    <a:pt x="223" y="143"/>
                  </a:cubicBezTo>
                  <a:cubicBezTo>
                    <a:pt x="239" y="106"/>
                    <a:pt x="223" y="73"/>
                    <a:pt x="206" y="57"/>
                  </a:cubicBezTo>
                  <a:cubicBezTo>
                    <a:pt x="206" y="40"/>
                    <a:pt x="206" y="40"/>
                    <a:pt x="190" y="24"/>
                  </a:cubicBezTo>
                  <a:cubicBezTo>
                    <a:pt x="190" y="3"/>
                    <a:pt x="153" y="3"/>
                    <a:pt x="136" y="3"/>
                  </a:cubicBezTo>
                  <a:cubicBezTo>
                    <a:pt x="130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6"/>
            <p:cNvSpPr/>
            <p:nvPr/>
          </p:nvSpPr>
          <p:spPr>
            <a:xfrm>
              <a:off x="3923900" y="2845100"/>
              <a:ext cx="6000" cy="5475"/>
            </a:xfrm>
            <a:custGeom>
              <a:avLst/>
              <a:gdLst/>
              <a:ahLst/>
              <a:cxnLst/>
              <a:rect l="l" t="t" r="r" b="b"/>
              <a:pathLst>
                <a:path w="240" h="219" extrusionOk="0">
                  <a:moveTo>
                    <a:pt x="135" y="0"/>
                  </a:moveTo>
                  <a:cubicBezTo>
                    <a:pt x="120" y="0"/>
                    <a:pt x="104" y="5"/>
                    <a:pt x="87" y="13"/>
                  </a:cubicBezTo>
                  <a:cubicBezTo>
                    <a:pt x="34" y="29"/>
                    <a:pt x="1" y="99"/>
                    <a:pt x="17" y="165"/>
                  </a:cubicBezTo>
                  <a:cubicBezTo>
                    <a:pt x="17" y="186"/>
                    <a:pt x="34" y="202"/>
                    <a:pt x="34" y="219"/>
                  </a:cubicBezTo>
                  <a:lnTo>
                    <a:pt x="190" y="219"/>
                  </a:lnTo>
                  <a:cubicBezTo>
                    <a:pt x="223" y="186"/>
                    <a:pt x="240" y="132"/>
                    <a:pt x="223" y="83"/>
                  </a:cubicBezTo>
                  <a:cubicBezTo>
                    <a:pt x="223" y="46"/>
                    <a:pt x="207" y="29"/>
                    <a:pt x="207" y="29"/>
                  </a:cubicBezTo>
                  <a:cubicBezTo>
                    <a:pt x="190" y="13"/>
                    <a:pt x="190" y="13"/>
                    <a:pt x="170" y="13"/>
                  </a:cubicBezTo>
                  <a:cubicBezTo>
                    <a:pt x="161" y="5"/>
                    <a:pt x="149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"/>
            <p:cNvSpPr/>
            <p:nvPr/>
          </p:nvSpPr>
          <p:spPr>
            <a:xfrm>
              <a:off x="3947500" y="27861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53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50" y="33"/>
                    <a:pt x="17" y="70"/>
                    <a:pt x="17" y="103"/>
                  </a:cubicBezTo>
                  <a:cubicBezTo>
                    <a:pt x="1" y="136"/>
                    <a:pt x="17" y="173"/>
                    <a:pt x="34" y="206"/>
                  </a:cubicBezTo>
                  <a:cubicBezTo>
                    <a:pt x="34" y="223"/>
                    <a:pt x="71" y="239"/>
                    <a:pt x="104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23" y="153"/>
                    <a:pt x="240" y="153"/>
                    <a:pt x="240" y="136"/>
                  </a:cubicBezTo>
                  <a:cubicBezTo>
                    <a:pt x="240" y="103"/>
                    <a:pt x="223" y="50"/>
                    <a:pt x="207" y="17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"/>
            <p:cNvSpPr/>
            <p:nvPr/>
          </p:nvSpPr>
          <p:spPr>
            <a:xfrm>
              <a:off x="3952650" y="2848400"/>
              <a:ext cx="5200" cy="2175"/>
            </a:xfrm>
            <a:custGeom>
              <a:avLst/>
              <a:gdLst/>
              <a:ahLst/>
              <a:cxnLst/>
              <a:rect l="l" t="t" r="r" b="b"/>
              <a:pathLst>
                <a:path w="208" h="87" extrusionOk="0">
                  <a:moveTo>
                    <a:pt x="71" y="0"/>
                  </a:moveTo>
                  <a:cubicBezTo>
                    <a:pt x="34" y="17"/>
                    <a:pt x="17" y="54"/>
                    <a:pt x="1" y="87"/>
                  </a:cubicBezTo>
                  <a:lnTo>
                    <a:pt x="207" y="87"/>
                  </a:lnTo>
                  <a:cubicBezTo>
                    <a:pt x="207" y="54"/>
                    <a:pt x="207" y="33"/>
                    <a:pt x="191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"/>
            <p:cNvSpPr/>
            <p:nvPr/>
          </p:nvSpPr>
          <p:spPr>
            <a:xfrm>
              <a:off x="3912250" y="27971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35" y="1"/>
                  </a:moveTo>
                  <a:cubicBezTo>
                    <a:pt x="125" y="1"/>
                    <a:pt x="115" y="3"/>
                    <a:pt x="104" y="7"/>
                  </a:cubicBezTo>
                  <a:cubicBezTo>
                    <a:pt x="71" y="7"/>
                    <a:pt x="54" y="24"/>
                    <a:pt x="38" y="61"/>
                  </a:cubicBezTo>
                  <a:cubicBezTo>
                    <a:pt x="17" y="78"/>
                    <a:pt x="1" y="111"/>
                    <a:pt x="1" y="127"/>
                  </a:cubicBezTo>
                  <a:cubicBezTo>
                    <a:pt x="1" y="164"/>
                    <a:pt x="17" y="214"/>
                    <a:pt x="38" y="230"/>
                  </a:cubicBezTo>
                  <a:cubicBezTo>
                    <a:pt x="59" y="253"/>
                    <a:pt x="84" y="263"/>
                    <a:pt x="108" y="263"/>
                  </a:cubicBezTo>
                  <a:cubicBezTo>
                    <a:pt x="140" y="263"/>
                    <a:pt x="171" y="244"/>
                    <a:pt x="190" y="214"/>
                  </a:cubicBezTo>
                  <a:cubicBezTo>
                    <a:pt x="244" y="164"/>
                    <a:pt x="244" y="78"/>
                    <a:pt x="190" y="24"/>
                  </a:cubicBezTo>
                  <a:cubicBezTo>
                    <a:pt x="179" y="12"/>
                    <a:pt x="159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"/>
            <p:cNvSpPr/>
            <p:nvPr/>
          </p:nvSpPr>
          <p:spPr>
            <a:xfrm>
              <a:off x="3914000" y="28140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53" y="0"/>
                  </a:moveTo>
                  <a:cubicBezTo>
                    <a:pt x="87" y="0"/>
                    <a:pt x="17" y="33"/>
                    <a:pt x="17" y="104"/>
                  </a:cubicBezTo>
                  <a:cubicBezTo>
                    <a:pt x="1" y="137"/>
                    <a:pt x="1" y="170"/>
                    <a:pt x="17" y="207"/>
                  </a:cubicBezTo>
                  <a:cubicBezTo>
                    <a:pt x="34" y="240"/>
                    <a:pt x="71" y="256"/>
                    <a:pt x="87" y="256"/>
                  </a:cubicBezTo>
                  <a:cubicBezTo>
                    <a:pt x="153" y="256"/>
                    <a:pt x="207" y="223"/>
                    <a:pt x="223" y="153"/>
                  </a:cubicBezTo>
                  <a:cubicBezTo>
                    <a:pt x="240" y="120"/>
                    <a:pt x="223" y="87"/>
                    <a:pt x="223" y="50"/>
                  </a:cubicBezTo>
                  <a:cubicBezTo>
                    <a:pt x="207" y="50"/>
                    <a:pt x="207" y="33"/>
                    <a:pt x="207" y="33"/>
                  </a:cubicBezTo>
                  <a:cubicBezTo>
                    <a:pt x="190" y="17"/>
                    <a:pt x="174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"/>
            <p:cNvSpPr/>
            <p:nvPr/>
          </p:nvSpPr>
          <p:spPr>
            <a:xfrm>
              <a:off x="3919975" y="27199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0"/>
                  </a:moveTo>
                  <a:cubicBezTo>
                    <a:pt x="88" y="0"/>
                    <a:pt x="17" y="37"/>
                    <a:pt x="1" y="103"/>
                  </a:cubicBezTo>
                  <a:cubicBezTo>
                    <a:pt x="1" y="140"/>
                    <a:pt x="1" y="173"/>
                    <a:pt x="17" y="206"/>
                  </a:cubicBezTo>
                  <a:cubicBezTo>
                    <a:pt x="38" y="244"/>
                    <a:pt x="55" y="260"/>
                    <a:pt x="88" y="260"/>
                  </a:cubicBezTo>
                  <a:cubicBezTo>
                    <a:pt x="121" y="260"/>
                    <a:pt x="141" y="260"/>
                    <a:pt x="174" y="244"/>
                  </a:cubicBezTo>
                  <a:cubicBezTo>
                    <a:pt x="191" y="206"/>
                    <a:pt x="207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207" y="54"/>
                    <a:pt x="207" y="37"/>
                    <a:pt x="191" y="37"/>
                  </a:cubicBezTo>
                  <a:cubicBezTo>
                    <a:pt x="174" y="17"/>
                    <a:pt x="158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"/>
            <p:cNvSpPr/>
            <p:nvPr/>
          </p:nvSpPr>
          <p:spPr>
            <a:xfrm>
              <a:off x="4021825" y="2846575"/>
              <a:ext cx="5600" cy="4000"/>
            </a:xfrm>
            <a:custGeom>
              <a:avLst/>
              <a:gdLst/>
              <a:ahLst/>
              <a:cxnLst/>
              <a:rect l="l" t="t" r="r" b="b"/>
              <a:pathLst>
                <a:path w="224" h="160" extrusionOk="0">
                  <a:moveTo>
                    <a:pt x="111" y="0"/>
                  </a:moveTo>
                  <a:cubicBezTo>
                    <a:pt x="55" y="0"/>
                    <a:pt x="15" y="49"/>
                    <a:pt x="0" y="106"/>
                  </a:cubicBezTo>
                  <a:lnTo>
                    <a:pt x="0" y="160"/>
                  </a:lnTo>
                  <a:lnTo>
                    <a:pt x="223" y="160"/>
                  </a:lnTo>
                  <a:cubicBezTo>
                    <a:pt x="223" y="127"/>
                    <a:pt x="223" y="90"/>
                    <a:pt x="207" y="57"/>
                  </a:cubicBezTo>
                  <a:cubicBezTo>
                    <a:pt x="207" y="40"/>
                    <a:pt x="190" y="40"/>
                    <a:pt x="190" y="40"/>
                  </a:cubicBezTo>
                  <a:cubicBezTo>
                    <a:pt x="169" y="24"/>
                    <a:pt x="153" y="3"/>
                    <a:pt x="136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6"/>
            <p:cNvSpPr/>
            <p:nvPr/>
          </p:nvSpPr>
          <p:spPr>
            <a:xfrm>
              <a:off x="4200850" y="2815650"/>
              <a:ext cx="6125" cy="6350"/>
            </a:xfrm>
            <a:custGeom>
              <a:avLst/>
              <a:gdLst/>
              <a:ahLst/>
              <a:cxnLst/>
              <a:rect l="l" t="t" r="r" b="b"/>
              <a:pathLst>
                <a:path w="245" h="254" extrusionOk="0">
                  <a:moveTo>
                    <a:pt x="132" y="0"/>
                  </a:moveTo>
                  <a:cubicBezTo>
                    <a:pt x="76" y="0"/>
                    <a:pt x="35" y="49"/>
                    <a:pt x="17" y="107"/>
                  </a:cubicBezTo>
                  <a:cubicBezTo>
                    <a:pt x="1" y="144"/>
                    <a:pt x="17" y="177"/>
                    <a:pt x="38" y="210"/>
                  </a:cubicBezTo>
                  <a:cubicBezTo>
                    <a:pt x="54" y="230"/>
                    <a:pt x="71" y="247"/>
                    <a:pt x="87" y="247"/>
                  </a:cubicBezTo>
                  <a:cubicBezTo>
                    <a:pt x="97" y="252"/>
                    <a:pt x="107" y="254"/>
                    <a:pt x="117" y="254"/>
                  </a:cubicBezTo>
                  <a:cubicBezTo>
                    <a:pt x="140" y="254"/>
                    <a:pt x="162" y="242"/>
                    <a:pt x="174" y="230"/>
                  </a:cubicBezTo>
                  <a:cubicBezTo>
                    <a:pt x="207" y="210"/>
                    <a:pt x="224" y="177"/>
                    <a:pt x="224" y="144"/>
                  </a:cubicBezTo>
                  <a:cubicBezTo>
                    <a:pt x="244" y="107"/>
                    <a:pt x="244" y="74"/>
                    <a:pt x="224" y="57"/>
                  </a:cubicBezTo>
                  <a:cubicBezTo>
                    <a:pt x="207" y="41"/>
                    <a:pt x="207" y="41"/>
                    <a:pt x="207" y="24"/>
                  </a:cubicBezTo>
                  <a:lnTo>
                    <a:pt x="191" y="24"/>
                  </a:lnTo>
                  <a:cubicBezTo>
                    <a:pt x="174" y="3"/>
                    <a:pt x="174" y="3"/>
                    <a:pt x="158" y="3"/>
                  </a:cubicBezTo>
                  <a:cubicBezTo>
                    <a:pt x="149" y="1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6"/>
            <p:cNvSpPr/>
            <p:nvPr/>
          </p:nvSpPr>
          <p:spPr>
            <a:xfrm>
              <a:off x="4191900" y="273502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20" y="0"/>
                    <a:pt x="87" y="0"/>
                    <a:pt x="66" y="17"/>
                  </a:cubicBezTo>
                  <a:cubicBezTo>
                    <a:pt x="33" y="33"/>
                    <a:pt x="17" y="70"/>
                    <a:pt x="0" y="103"/>
                  </a:cubicBezTo>
                  <a:cubicBezTo>
                    <a:pt x="0" y="136"/>
                    <a:pt x="0" y="173"/>
                    <a:pt x="17" y="206"/>
                  </a:cubicBezTo>
                  <a:cubicBezTo>
                    <a:pt x="33" y="239"/>
                    <a:pt x="50" y="260"/>
                    <a:pt x="87" y="260"/>
                  </a:cubicBezTo>
                  <a:cubicBezTo>
                    <a:pt x="136" y="260"/>
                    <a:pt x="190" y="223"/>
                    <a:pt x="223" y="157"/>
                  </a:cubicBezTo>
                  <a:cubicBezTo>
                    <a:pt x="223" y="103"/>
                    <a:pt x="223" y="54"/>
                    <a:pt x="190" y="33"/>
                  </a:cubicBezTo>
                  <a:cubicBezTo>
                    <a:pt x="169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"/>
            <p:cNvSpPr/>
            <p:nvPr/>
          </p:nvSpPr>
          <p:spPr>
            <a:xfrm>
              <a:off x="4196125" y="279737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2" y="1"/>
                  </a:moveTo>
                  <a:cubicBezTo>
                    <a:pt x="127" y="1"/>
                    <a:pt x="114" y="5"/>
                    <a:pt x="103" y="13"/>
                  </a:cubicBezTo>
                  <a:cubicBezTo>
                    <a:pt x="37" y="34"/>
                    <a:pt x="0" y="116"/>
                    <a:pt x="21" y="170"/>
                  </a:cubicBezTo>
                  <a:cubicBezTo>
                    <a:pt x="35" y="228"/>
                    <a:pt x="82" y="260"/>
                    <a:pt x="129" y="260"/>
                  </a:cubicBezTo>
                  <a:cubicBezTo>
                    <a:pt x="138" y="260"/>
                    <a:pt x="148" y="259"/>
                    <a:pt x="157" y="256"/>
                  </a:cubicBezTo>
                  <a:cubicBezTo>
                    <a:pt x="227" y="219"/>
                    <a:pt x="260" y="153"/>
                    <a:pt x="243" y="83"/>
                  </a:cubicBezTo>
                  <a:cubicBezTo>
                    <a:pt x="227" y="67"/>
                    <a:pt x="227" y="50"/>
                    <a:pt x="206" y="34"/>
                  </a:cubicBezTo>
                  <a:cubicBezTo>
                    <a:pt x="206" y="13"/>
                    <a:pt x="190" y="13"/>
                    <a:pt x="190" y="13"/>
                  </a:cubicBezTo>
                  <a:cubicBezTo>
                    <a:pt x="173" y="5"/>
                    <a:pt x="157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"/>
            <p:cNvSpPr/>
            <p:nvPr/>
          </p:nvSpPr>
          <p:spPr>
            <a:xfrm>
              <a:off x="4188400" y="28287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32" y="0"/>
                  </a:moveTo>
                  <a:cubicBezTo>
                    <a:pt x="101" y="0"/>
                    <a:pt x="66" y="19"/>
                    <a:pt x="37" y="49"/>
                  </a:cubicBezTo>
                  <a:cubicBezTo>
                    <a:pt x="0" y="99"/>
                    <a:pt x="0" y="185"/>
                    <a:pt x="37" y="223"/>
                  </a:cubicBezTo>
                  <a:cubicBezTo>
                    <a:pt x="54" y="239"/>
                    <a:pt x="70" y="256"/>
                    <a:pt x="87" y="256"/>
                  </a:cubicBezTo>
                  <a:cubicBezTo>
                    <a:pt x="124" y="256"/>
                    <a:pt x="173" y="239"/>
                    <a:pt x="190" y="202"/>
                  </a:cubicBezTo>
                  <a:cubicBezTo>
                    <a:pt x="227" y="169"/>
                    <a:pt x="243" y="119"/>
                    <a:pt x="227" y="66"/>
                  </a:cubicBezTo>
                  <a:cubicBezTo>
                    <a:pt x="227" y="49"/>
                    <a:pt x="206" y="33"/>
                    <a:pt x="190" y="33"/>
                  </a:cubicBezTo>
                  <a:cubicBezTo>
                    <a:pt x="176" y="10"/>
                    <a:pt x="15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"/>
            <p:cNvSpPr/>
            <p:nvPr/>
          </p:nvSpPr>
          <p:spPr>
            <a:xfrm>
              <a:off x="4093050" y="2845000"/>
              <a:ext cx="6100" cy="5575"/>
            </a:xfrm>
            <a:custGeom>
              <a:avLst/>
              <a:gdLst/>
              <a:ahLst/>
              <a:cxnLst/>
              <a:rect l="l" t="t" r="r" b="b"/>
              <a:pathLst>
                <a:path w="244" h="223" extrusionOk="0">
                  <a:moveTo>
                    <a:pt x="157" y="0"/>
                  </a:moveTo>
                  <a:cubicBezTo>
                    <a:pt x="87" y="0"/>
                    <a:pt x="37" y="33"/>
                    <a:pt x="21" y="120"/>
                  </a:cubicBezTo>
                  <a:cubicBezTo>
                    <a:pt x="0" y="136"/>
                    <a:pt x="21" y="169"/>
                    <a:pt x="21" y="206"/>
                  </a:cubicBezTo>
                  <a:cubicBezTo>
                    <a:pt x="37" y="206"/>
                    <a:pt x="37" y="223"/>
                    <a:pt x="37" y="223"/>
                  </a:cubicBezTo>
                  <a:lnTo>
                    <a:pt x="190" y="223"/>
                  </a:lnTo>
                  <a:cubicBezTo>
                    <a:pt x="206" y="206"/>
                    <a:pt x="227" y="190"/>
                    <a:pt x="227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6" y="50"/>
                    <a:pt x="206" y="33"/>
                    <a:pt x="206" y="33"/>
                  </a:cubicBezTo>
                  <a:cubicBezTo>
                    <a:pt x="190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"/>
            <p:cNvSpPr/>
            <p:nvPr/>
          </p:nvSpPr>
          <p:spPr>
            <a:xfrm>
              <a:off x="4121900" y="28475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37" y="0"/>
                  </a:moveTo>
                  <a:cubicBezTo>
                    <a:pt x="67" y="0"/>
                    <a:pt x="17" y="50"/>
                    <a:pt x="1" y="120"/>
                  </a:cubicBezTo>
                  <a:lnTo>
                    <a:pt x="223" y="120"/>
                  </a:lnTo>
                  <a:cubicBezTo>
                    <a:pt x="223" y="103"/>
                    <a:pt x="223" y="66"/>
                    <a:pt x="207" y="50"/>
                  </a:cubicBezTo>
                  <a:lnTo>
                    <a:pt x="186" y="33"/>
                  </a:lnTo>
                  <a:cubicBezTo>
                    <a:pt x="170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6"/>
            <p:cNvSpPr/>
            <p:nvPr/>
          </p:nvSpPr>
          <p:spPr>
            <a:xfrm>
              <a:off x="3918350" y="2766775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82" y="0"/>
                    <a:pt x="49" y="21"/>
                  </a:cubicBezTo>
                  <a:cubicBezTo>
                    <a:pt x="16" y="54"/>
                    <a:pt x="0" y="70"/>
                    <a:pt x="0" y="103"/>
                  </a:cubicBezTo>
                  <a:cubicBezTo>
                    <a:pt x="0" y="140"/>
                    <a:pt x="0" y="173"/>
                    <a:pt x="16" y="206"/>
                  </a:cubicBezTo>
                  <a:cubicBezTo>
                    <a:pt x="33" y="243"/>
                    <a:pt x="49" y="260"/>
                    <a:pt x="82" y="260"/>
                  </a:cubicBezTo>
                  <a:cubicBezTo>
                    <a:pt x="136" y="260"/>
                    <a:pt x="206" y="227"/>
                    <a:pt x="223" y="157"/>
                  </a:cubicBezTo>
                  <a:cubicBezTo>
                    <a:pt x="223" y="124"/>
                    <a:pt x="223" y="87"/>
                    <a:pt x="206" y="54"/>
                  </a:cubicBezTo>
                  <a:lnTo>
                    <a:pt x="186" y="37"/>
                  </a:lnTo>
                  <a:cubicBezTo>
                    <a:pt x="169" y="21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6"/>
            <p:cNvSpPr/>
            <p:nvPr/>
          </p:nvSpPr>
          <p:spPr>
            <a:xfrm>
              <a:off x="3961625" y="2773775"/>
              <a:ext cx="6100" cy="6725"/>
            </a:xfrm>
            <a:custGeom>
              <a:avLst/>
              <a:gdLst/>
              <a:ahLst/>
              <a:cxnLst/>
              <a:rect l="l" t="t" r="r" b="b"/>
              <a:pathLst>
                <a:path w="244" h="269" extrusionOk="0">
                  <a:moveTo>
                    <a:pt x="138" y="0"/>
                  </a:moveTo>
                  <a:cubicBezTo>
                    <a:pt x="123" y="0"/>
                    <a:pt x="106" y="5"/>
                    <a:pt x="87" y="13"/>
                  </a:cubicBezTo>
                  <a:cubicBezTo>
                    <a:pt x="38" y="29"/>
                    <a:pt x="1" y="116"/>
                    <a:pt x="21" y="186"/>
                  </a:cubicBezTo>
                  <a:cubicBezTo>
                    <a:pt x="21" y="202"/>
                    <a:pt x="38" y="235"/>
                    <a:pt x="71" y="256"/>
                  </a:cubicBezTo>
                  <a:cubicBezTo>
                    <a:pt x="87" y="264"/>
                    <a:pt x="101" y="268"/>
                    <a:pt x="114" y="268"/>
                  </a:cubicBezTo>
                  <a:cubicBezTo>
                    <a:pt x="127" y="268"/>
                    <a:pt x="141" y="264"/>
                    <a:pt x="157" y="256"/>
                  </a:cubicBezTo>
                  <a:cubicBezTo>
                    <a:pt x="190" y="235"/>
                    <a:pt x="207" y="219"/>
                    <a:pt x="227" y="186"/>
                  </a:cubicBezTo>
                  <a:cubicBezTo>
                    <a:pt x="244" y="153"/>
                    <a:pt x="244" y="116"/>
                    <a:pt x="244" y="83"/>
                  </a:cubicBezTo>
                  <a:cubicBezTo>
                    <a:pt x="227" y="66"/>
                    <a:pt x="227" y="50"/>
                    <a:pt x="207" y="29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66" y="5"/>
                    <a:pt x="153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"/>
            <p:cNvSpPr/>
            <p:nvPr/>
          </p:nvSpPr>
          <p:spPr>
            <a:xfrm>
              <a:off x="3964200" y="2790350"/>
              <a:ext cx="6100" cy="6200"/>
            </a:xfrm>
            <a:custGeom>
              <a:avLst/>
              <a:gdLst/>
              <a:ahLst/>
              <a:cxnLst/>
              <a:rect l="l" t="t" r="r" b="b"/>
              <a:pathLst>
                <a:path w="244" h="248" extrusionOk="0">
                  <a:moveTo>
                    <a:pt x="128" y="1"/>
                  </a:moveTo>
                  <a:cubicBezTo>
                    <a:pt x="73" y="1"/>
                    <a:pt x="35" y="49"/>
                    <a:pt x="21" y="108"/>
                  </a:cubicBezTo>
                  <a:cubicBezTo>
                    <a:pt x="1" y="141"/>
                    <a:pt x="21" y="174"/>
                    <a:pt x="21" y="191"/>
                  </a:cubicBezTo>
                  <a:cubicBezTo>
                    <a:pt x="38" y="228"/>
                    <a:pt x="71" y="244"/>
                    <a:pt x="87" y="244"/>
                  </a:cubicBezTo>
                  <a:cubicBezTo>
                    <a:pt x="96" y="247"/>
                    <a:pt x="106" y="248"/>
                    <a:pt x="115" y="248"/>
                  </a:cubicBezTo>
                  <a:cubicBezTo>
                    <a:pt x="175" y="248"/>
                    <a:pt x="227" y="202"/>
                    <a:pt x="227" y="141"/>
                  </a:cubicBezTo>
                  <a:cubicBezTo>
                    <a:pt x="244" y="108"/>
                    <a:pt x="244" y="71"/>
                    <a:pt x="227" y="55"/>
                  </a:cubicBezTo>
                  <a:cubicBezTo>
                    <a:pt x="207" y="38"/>
                    <a:pt x="207" y="38"/>
                    <a:pt x="207" y="22"/>
                  </a:cubicBezTo>
                  <a:cubicBezTo>
                    <a:pt x="190" y="5"/>
                    <a:pt x="174" y="5"/>
                    <a:pt x="157" y="5"/>
                  </a:cubicBezTo>
                  <a:cubicBezTo>
                    <a:pt x="147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"/>
            <p:cNvSpPr/>
            <p:nvPr/>
          </p:nvSpPr>
          <p:spPr>
            <a:xfrm>
              <a:off x="3965550" y="27454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5" y="1"/>
                  </a:moveTo>
                  <a:cubicBezTo>
                    <a:pt x="120" y="1"/>
                    <a:pt x="103" y="5"/>
                    <a:pt x="87" y="13"/>
                  </a:cubicBezTo>
                  <a:cubicBezTo>
                    <a:pt x="50" y="29"/>
                    <a:pt x="33" y="50"/>
                    <a:pt x="17" y="83"/>
                  </a:cubicBezTo>
                  <a:cubicBezTo>
                    <a:pt x="0" y="116"/>
                    <a:pt x="0" y="153"/>
                    <a:pt x="17" y="186"/>
                  </a:cubicBezTo>
                  <a:cubicBezTo>
                    <a:pt x="17" y="219"/>
                    <a:pt x="33" y="236"/>
                    <a:pt x="70" y="256"/>
                  </a:cubicBezTo>
                  <a:cubicBezTo>
                    <a:pt x="79" y="264"/>
                    <a:pt x="91" y="269"/>
                    <a:pt x="105" y="269"/>
                  </a:cubicBezTo>
                  <a:cubicBezTo>
                    <a:pt x="120" y="269"/>
                    <a:pt x="136" y="264"/>
                    <a:pt x="153" y="256"/>
                  </a:cubicBezTo>
                  <a:cubicBezTo>
                    <a:pt x="206" y="219"/>
                    <a:pt x="239" y="153"/>
                    <a:pt x="223" y="83"/>
                  </a:cubicBezTo>
                  <a:cubicBezTo>
                    <a:pt x="223" y="67"/>
                    <a:pt x="206" y="50"/>
                    <a:pt x="206" y="29"/>
                  </a:cubicBezTo>
                  <a:cubicBezTo>
                    <a:pt x="190" y="29"/>
                    <a:pt x="190" y="13"/>
                    <a:pt x="173" y="13"/>
                  </a:cubicBezTo>
                  <a:cubicBezTo>
                    <a:pt x="163" y="5"/>
                    <a:pt x="150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"/>
            <p:cNvSpPr/>
            <p:nvPr/>
          </p:nvSpPr>
          <p:spPr>
            <a:xfrm>
              <a:off x="3956475" y="28227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8" y="0"/>
                  </a:moveTo>
                  <a:cubicBezTo>
                    <a:pt x="103" y="0"/>
                    <a:pt x="67" y="19"/>
                    <a:pt x="38" y="50"/>
                  </a:cubicBezTo>
                  <a:cubicBezTo>
                    <a:pt x="0" y="100"/>
                    <a:pt x="0" y="186"/>
                    <a:pt x="38" y="236"/>
                  </a:cubicBezTo>
                  <a:cubicBezTo>
                    <a:pt x="58" y="251"/>
                    <a:pt x="83" y="260"/>
                    <a:pt x="108" y="260"/>
                  </a:cubicBezTo>
                  <a:cubicBezTo>
                    <a:pt x="142" y="260"/>
                    <a:pt x="178" y="243"/>
                    <a:pt x="207" y="203"/>
                  </a:cubicBezTo>
                  <a:cubicBezTo>
                    <a:pt x="244" y="153"/>
                    <a:pt x="244" y="67"/>
                    <a:pt x="207" y="30"/>
                  </a:cubicBezTo>
                  <a:cubicBezTo>
                    <a:pt x="186" y="9"/>
                    <a:pt x="162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"/>
            <p:cNvSpPr/>
            <p:nvPr/>
          </p:nvSpPr>
          <p:spPr>
            <a:xfrm>
              <a:off x="3953900" y="2803350"/>
              <a:ext cx="6525" cy="6325"/>
            </a:xfrm>
            <a:custGeom>
              <a:avLst/>
              <a:gdLst/>
              <a:ahLst/>
              <a:cxnLst/>
              <a:rect l="l" t="t" r="r" b="b"/>
              <a:pathLst>
                <a:path w="261" h="253" extrusionOk="0">
                  <a:moveTo>
                    <a:pt x="103" y="1"/>
                  </a:moveTo>
                  <a:cubicBezTo>
                    <a:pt x="38" y="34"/>
                    <a:pt x="0" y="104"/>
                    <a:pt x="21" y="170"/>
                  </a:cubicBezTo>
                  <a:cubicBezTo>
                    <a:pt x="21" y="207"/>
                    <a:pt x="54" y="223"/>
                    <a:pt x="70" y="240"/>
                  </a:cubicBezTo>
                  <a:cubicBezTo>
                    <a:pt x="87" y="248"/>
                    <a:pt x="100" y="252"/>
                    <a:pt x="114" y="252"/>
                  </a:cubicBezTo>
                  <a:cubicBezTo>
                    <a:pt x="127" y="252"/>
                    <a:pt x="141" y="248"/>
                    <a:pt x="157" y="240"/>
                  </a:cubicBezTo>
                  <a:cubicBezTo>
                    <a:pt x="227" y="223"/>
                    <a:pt x="260" y="137"/>
                    <a:pt x="244" y="83"/>
                  </a:cubicBezTo>
                  <a:cubicBezTo>
                    <a:pt x="227" y="50"/>
                    <a:pt x="227" y="34"/>
                    <a:pt x="207" y="34"/>
                  </a:cubicBezTo>
                  <a:cubicBezTo>
                    <a:pt x="207" y="17"/>
                    <a:pt x="190" y="17"/>
                    <a:pt x="190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"/>
            <p:cNvSpPr/>
            <p:nvPr/>
          </p:nvSpPr>
          <p:spPr>
            <a:xfrm>
              <a:off x="3951825" y="2741275"/>
              <a:ext cx="6025" cy="6400"/>
            </a:xfrm>
            <a:custGeom>
              <a:avLst/>
              <a:gdLst/>
              <a:ahLst/>
              <a:cxnLst/>
              <a:rect l="l" t="t" r="r" b="b"/>
              <a:pathLst>
                <a:path w="241" h="256" extrusionOk="0">
                  <a:moveTo>
                    <a:pt x="136" y="0"/>
                  </a:moveTo>
                  <a:cubicBezTo>
                    <a:pt x="102" y="0"/>
                    <a:pt x="68" y="14"/>
                    <a:pt x="50" y="43"/>
                  </a:cubicBezTo>
                  <a:cubicBezTo>
                    <a:pt x="1" y="113"/>
                    <a:pt x="1" y="179"/>
                    <a:pt x="50" y="233"/>
                  </a:cubicBezTo>
                  <a:cubicBezTo>
                    <a:pt x="67" y="249"/>
                    <a:pt x="83" y="249"/>
                    <a:pt x="104" y="249"/>
                  </a:cubicBezTo>
                  <a:cubicBezTo>
                    <a:pt x="113" y="253"/>
                    <a:pt x="122" y="256"/>
                    <a:pt x="131" y="256"/>
                  </a:cubicBezTo>
                  <a:cubicBezTo>
                    <a:pt x="155" y="256"/>
                    <a:pt x="180" y="240"/>
                    <a:pt x="207" y="216"/>
                  </a:cubicBezTo>
                  <a:cubicBezTo>
                    <a:pt x="240" y="162"/>
                    <a:pt x="240" y="113"/>
                    <a:pt x="240" y="76"/>
                  </a:cubicBezTo>
                  <a:cubicBezTo>
                    <a:pt x="224" y="59"/>
                    <a:pt x="224" y="43"/>
                    <a:pt x="207" y="26"/>
                  </a:cubicBezTo>
                  <a:cubicBezTo>
                    <a:pt x="190" y="10"/>
                    <a:pt x="16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"/>
            <p:cNvSpPr/>
            <p:nvPr/>
          </p:nvSpPr>
          <p:spPr>
            <a:xfrm>
              <a:off x="3957400" y="27585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7" y="0"/>
                  </a:moveTo>
                  <a:cubicBezTo>
                    <a:pt x="71" y="0"/>
                    <a:pt x="15" y="49"/>
                    <a:pt x="1" y="106"/>
                  </a:cubicBezTo>
                  <a:cubicBezTo>
                    <a:pt x="1" y="144"/>
                    <a:pt x="1" y="177"/>
                    <a:pt x="17" y="209"/>
                  </a:cubicBezTo>
                  <a:cubicBezTo>
                    <a:pt x="34" y="226"/>
                    <a:pt x="50" y="247"/>
                    <a:pt x="87" y="263"/>
                  </a:cubicBezTo>
                  <a:cubicBezTo>
                    <a:pt x="153" y="263"/>
                    <a:pt x="207" y="209"/>
                    <a:pt x="223" y="144"/>
                  </a:cubicBezTo>
                  <a:cubicBezTo>
                    <a:pt x="240" y="106"/>
                    <a:pt x="223" y="57"/>
                    <a:pt x="190" y="20"/>
                  </a:cubicBezTo>
                  <a:cubicBezTo>
                    <a:pt x="170" y="20"/>
                    <a:pt x="153" y="3"/>
                    <a:pt x="137" y="3"/>
                  </a:cubicBezTo>
                  <a:cubicBezTo>
                    <a:pt x="131" y="1"/>
                    <a:pt x="12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"/>
            <p:cNvSpPr/>
            <p:nvPr/>
          </p:nvSpPr>
          <p:spPr>
            <a:xfrm>
              <a:off x="3973275" y="276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4" y="0"/>
                  </a:moveTo>
                  <a:cubicBezTo>
                    <a:pt x="68" y="0"/>
                    <a:pt x="15" y="48"/>
                    <a:pt x="1" y="108"/>
                  </a:cubicBezTo>
                  <a:cubicBezTo>
                    <a:pt x="1" y="141"/>
                    <a:pt x="1" y="174"/>
                    <a:pt x="17" y="211"/>
                  </a:cubicBezTo>
                  <a:cubicBezTo>
                    <a:pt x="33" y="227"/>
                    <a:pt x="50" y="244"/>
                    <a:pt x="87" y="260"/>
                  </a:cubicBezTo>
                  <a:cubicBezTo>
                    <a:pt x="120" y="260"/>
                    <a:pt x="153" y="244"/>
                    <a:pt x="174" y="227"/>
                  </a:cubicBezTo>
                  <a:cubicBezTo>
                    <a:pt x="207" y="211"/>
                    <a:pt x="223" y="174"/>
                    <a:pt x="223" y="141"/>
                  </a:cubicBezTo>
                  <a:cubicBezTo>
                    <a:pt x="240" y="108"/>
                    <a:pt x="223" y="70"/>
                    <a:pt x="207" y="54"/>
                  </a:cubicBezTo>
                  <a:cubicBezTo>
                    <a:pt x="207" y="38"/>
                    <a:pt x="207" y="38"/>
                    <a:pt x="190" y="21"/>
                  </a:cubicBezTo>
                  <a:cubicBezTo>
                    <a:pt x="190" y="21"/>
                    <a:pt x="174" y="5"/>
                    <a:pt x="137" y="5"/>
                  </a:cubicBezTo>
                  <a:cubicBezTo>
                    <a:pt x="129" y="1"/>
                    <a:pt x="122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"/>
            <p:cNvSpPr/>
            <p:nvPr/>
          </p:nvSpPr>
          <p:spPr>
            <a:xfrm>
              <a:off x="3977100" y="28379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32" y="1"/>
                  </a:moveTo>
                  <a:cubicBezTo>
                    <a:pt x="101" y="1"/>
                    <a:pt x="72" y="13"/>
                    <a:pt x="54" y="40"/>
                  </a:cubicBezTo>
                  <a:cubicBezTo>
                    <a:pt x="0" y="110"/>
                    <a:pt x="0" y="180"/>
                    <a:pt x="54" y="230"/>
                  </a:cubicBezTo>
                  <a:cubicBezTo>
                    <a:pt x="70" y="246"/>
                    <a:pt x="70" y="246"/>
                    <a:pt x="87" y="246"/>
                  </a:cubicBezTo>
                  <a:cubicBezTo>
                    <a:pt x="101" y="252"/>
                    <a:pt x="115" y="254"/>
                    <a:pt x="127" y="254"/>
                  </a:cubicBezTo>
                  <a:cubicBezTo>
                    <a:pt x="158" y="254"/>
                    <a:pt x="182" y="237"/>
                    <a:pt x="206" y="213"/>
                  </a:cubicBezTo>
                  <a:cubicBezTo>
                    <a:pt x="243" y="164"/>
                    <a:pt x="243" y="110"/>
                    <a:pt x="243" y="77"/>
                  </a:cubicBezTo>
                  <a:cubicBezTo>
                    <a:pt x="227" y="61"/>
                    <a:pt x="227" y="40"/>
                    <a:pt x="206" y="24"/>
                  </a:cubicBezTo>
                  <a:cubicBezTo>
                    <a:pt x="184" y="9"/>
                    <a:pt x="158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"/>
            <p:cNvSpPr/>
            <p:nvPr/>
          </p:nvSpPr>
          <p:spPr>
            <a:xfrm>
              <a:off x="3979250" y="2793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38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8" y="240"/>
                    <a:pt x="54" y="257"/>
                    <a:pt x="87" y="257"/>
                  </a:cubicBezTo>
                  <a:cubicBezTo>
                    <a:pt x="94" y="259"/>
                    <a:pt x="101" y="260"/>
                    <a:pt x="109" y="260"/>
                  </a:cubicBezTo>
                  <a:cubicBezTo>
                    <a:pt x="157" y="260"/>
                    <a:pt x="209" y="214"/>
                    <a:pt x="223" y="153"/>
                  </a:cubicBezTo>
                  <a:cubicBezTo>
                    <a:pt x="223" y="120"/>
                    <a:pt x="223" y="87"/>
                    <a:pt x="207" y="50"/>
                  </a:cubicBezTo>
                  <a:lnTo>
                    <a:pt x="190" y="34"/>
                  </a:lnTo>
                  <a:cubicBezTo>
                    <a:pt x="174" y="17"/>
                    <a:pt x="157" y="17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6"/>
            <p:cNvSpPr/>
            <p:nvPr/>
          </p:nvSpPr>
          <p:spPr>
            <a:xfrm>
              <a:off x="3975450" y="2823275"/>
              <a:ext cx="5575" cy="6350"/>
            </a:xfrm>
            <a:custGeom>
              <a:avLst/>
              <a:gdLst/>
              <a:ahLst/>
              <a:cxnLst/>
              <a:rect l="l" t="t" r="r" b="b"/>
              <a:pathLst>
                <a:path w="223" h="254" extrusionOk="0">
                  <a:moveTo>
                    <a:pt x="111" y="1"/>
                  </a:moveTo>
                  <a:cubicBezTo>
                    <a:pt x="92" y="1"/>
                    <a:pt x="76" y="14"/>
                    <a:pt x="50" y="28"/>
                  </a:cubicBezTo>
                  <a:cubicBezTo>
                    <a:pt x="33" y="45"/>
                    <a:pt x="0" y="78"/>
                    <a:pt x="0" y="111"/>
                  </a:cubicBezTo>
                  <a:cubicBezTo>
                    <a:pt x="0" y="148"/>
                    <a:pt x="0" y="181"/>
                    <a:pt x="17" y="197"/>
                  </a:cubicBezTo>
                  <a:cubicBezTo>
                    <a:pt x="33" y="234"/>
                    <a:pt x="50" y="251"/>
                    <a:pt x="87" y="251"/>
                  </a:cubicBezTo>
                  <a:cubicBezTo>
                    <a:pt x="93" y="253"/>
                    <a:pt x="99" y="254"/>
                    <a:pt x="106" y="254"/>
                  </a:cubicBezTo>
                  <a:cubicBezTo>
                    <a:pt x="153" y="254"/>
                    <a:pt x="208" y="206"/>
                    <a:pt x="223" y="148"/>
                  </a:cubicBezTo>
                  <a:cubicBezTo>
                    <a:pt x="223" y="111"/>
                    <a:pt x="223" y="78"/>
                    <a:pt x="206" y="61"/>
                  </a:cubicBezTo>
                  <a:cubicBezTo>
                    <a:pt x="206" y="45"/>
                    <a:pt x="190" y="45"/>
                    <a:pt x="190" y="28"/>
                  </a:cubicBezTo>
                  <a:cubicBezTo>
                    <a:pt x="169" y="8"/>
                    <a:pt x="153" y="8"/>
                    <a:pt x="136" y="8"/>
                  </a:cubicBez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6"/>
            <p:cNvSpPr/>
            <p:nvPr/>
          </p:nvSpPr>
          <p:spPr>
            <a:xfrm>
              <a:off x="3935850" y="2726875"/>
              <a:ext cx="5700" cy="5700"/>
            </a:xfrm>
            <a:custGeom>
              <a:avLst/>
              <a:gdLst/>
              <a:ahLst/>
              <a:cxnLst/>
              <a:rect l="l" t="t" r="r" b="b"/>
              <a:pathLst>
                <a:path w="228" h="228" extrusionOk="0">
                  <a:moveTo>
                    <a:pt x="54" y="0"/>
                  </a:moveTo>
                  <a:cubicBezTo>
                    <a:pt x="38" y="17"/>
                    <a:pt x="38" y="33"/>
                    <a:pt x="22" y="50"/>
                  </a:cubicBezTo>
                  <a:cubicBezTo>
                    <a:pt x="1" y="87"/>
                    <a:pt x="1" y="120"/>
                    <a:pt x="1" y="137"/>
                  </a:cubicBezTo>
                  <a:cubicBezTo>
                    <a:pt x="18" y="195"/>
                    <a:pt x="66" y="227"/>
                    <a:pt x="113" y="227"/>
                  </a:cubicBezTo>
                  <a:cubicBezTo>
                    <a:pt x="122" y="227"/>
                    <a:pt x="132" y="226"/>
                    <a:pt x="141" y="223"/>
                  </a:cubicBezTo>
                  <a:cubicBezTo>
                    <a:pt x="174" y="207"/>
                    <a:pt x="207" y="174"/>
                    <a:pt x="228" y="137"/>
                  </a:cubicBezTo>
                  <a:cubicBezTo>
                    <a:pt x="158" y="87"/>
                    <a:pt x="104" y="5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6"/>
            <p:cNvSpPr/>
            <p:nvPr/>
          </p:nvSpPr>
          <p:spPr>
            <a:xfrm>
              <a:off x="3968525" y="28080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0"/>
                  </a:moveTo>
                  <a:cubicBezTo>
                    <a:pt x="71" y="21"/>
                    <a:pt x="34" y="54"/>
                    <a:pt x="17" y="124"/>
                  </a:cubicBezTo>
                  <a:cubicBezTo>
                    <a:pt x="1" y="157"/>
                    <a:pt x="17" y="190"/>
                    <a:pt x="34" y="206"/>
                  </a:cubicBezTo>
                  <a:cubicBezTo>
                    <a:pt x="54" y="243"/>
                    <a:pt x="71" y="260"/>
                    <a:pt x="104" y="260"/>
                  </a:cubicBezTo>
                  <a:cubicBezTo>
                    <a:pt x="111" y="262"/>
                    <a:pt x="118" y="263"/>
                    <a:pt x="125" y="263"/>
                  </a:cubicBezTo>
                  <a:cubicBezTo>
                    <a:pt x="174" y="263"/>
                    <a:pt x="226" y="218"/>
                    <a:pt x="240" y="157"/>
                  </a:cubicBezTo>
                  <a:lnTo>
                    <a:pt x="240" y="124"/>
                  </a:lnTo>
                  <a:cubicBezTo>
                    <a:pt x="240" y="87"/>
                    <a:pt x="223" y="54"/>
                    <a:pt x="207" y="37"/>
                  </a:cubicBezTo>
                  <a:cubicBezTo>
                    <a:pt x="191" y="21"/>
                    <a:pt x="174" y="21"/>
                    <a:pt x="158" y="21"/>
                  </a:cubicBezTo>
                  <a:cubicBezTo>
                    <a:pt x="137" y="0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6"/>
            <p:cNvSpPr/>
            <p:nvPr/>
          </p:nvSpPr>
          <p:spPr>
            <a:xfrm>
              <a:off x="3963800" y="28376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87" y="1"/>
                    <a:pt x="17" y="50"/>
                    <a:pt x="0" y="120"/>
                  </a:cubicBezTo>
                  <a:cubicBezTo>
                    <a:pt x="0" y="153"/>
                    <a:pt x="0" y="190"/>
                    <a:pt x="17" y="207"/>
                  </a:cubicBezTo>
                  <a:cubicBezTo>
                    <a:pt x="37" y="240"/>
                    <a:pt x="54" y="256"/>
                    <a:pt x="87" y="256"/>
                  </a:cubicBezTo>
                  <a:cubicBezTo>
                    <a:pt x="97" y="259"/>
                    <a:pt x="107" y="261"/>
                    <a:pt x="116" y="261"/>
                  </a:cubicBezTo>
                  <a:cubicBezTo>
                    <a:pt x="171" y="261"/>
                    <a:pt x="209" y="213"/>
                    <a:pt x="223" y="153"/>
                  </a:cubicBezTo>
                  <a:cubicBezTo>
                    <a:pt x="243" y="120"/>
                    <a:pt x="223" y="87"/>
                    <a:pt x="206" y="50"/>
                  </a:cubicBezTo>
                  <a:cubicBezTo>
                    <a:pt x="206" y="50"/>
                    <a:pt x="206" y="34"/>
                    <a:pt x="190" y="34"/>
                  </a:cubicBezTo>
                  <a:cubicBezTo>
                    <a:pt x="190" y="17"/>
                    <a:pt x="173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6"/>
            <p:cNvSpPr/>
            <p:nvPr/>
          </p:nvSpPr>
          <p:spPr>
            <a:xfrm>
              <a:off x="3977100" y="2776575"/>
              <a:ext cx="5675" cy="6350"/>
            </a:xfrm>
            <a:custGeom>
              <a:avLst/>
              <a:gdLst/>
              <a:ahLst/>
              <a:cxnLst/>
              <a:rect l="l" t="t" r="r" b="b"/>
              <a:pathLst>
                <a:path w="227" h="254" extrusionOk="0">
                  <a:moveTo>
                    <a:pt x="120" y="1"/>
                  </a:moveTo>
                  <a:cubicBezTo>
                    <a:pt x="71" y="1"/>
                    <a:pt x="18" y="49"/>
                    <a:pt x="0" y="107"/>
                  </a:cubicBezTo>
                  <a:cubicBezTo>
                    <a:pt x="0" y="144"/>
                    <a:pt x="0" y="177"/>
                    <a:pt x="21" y="194"/>
                  </a:cubicBezTo>
                  <a:cubicBezTo>
                    <a:pt x="37" y="226"/>
                    <a:pt x="54" y="247"/>
                    <a:pt x="87" y="247"/>
                  </a:cubicBezTo>
                  <a:cubicBezTo>
                    <a:pt x="97" y="252"/>
                    <a:pt x="106" y="254"/>
                    <a:pt x="114" y="254"/>
                  </a:cubicBezTo>
                  <a:cubicBezTo>
                    <a:pt x="135" y="254"/>
                    <a:pt x="150" y="241"/>
                    <a:pt x="173" y="226"/>
                  </a:cubicBezTo>
                  <a:cubicBezTo>
                    <a:pt x="190" y="210"/>
                    <a:pt x="206" y="177"/>
                    <a:pt x="227" y="144"/>
                  </a:cubicBezTo>
                  <a:cubicBezTo>
                    <a:pt x="227" y="107"/>
                    <a:pt x="227" y="74"/>
                    <a:pt x="206" y="57"/>
                  </a:cubicBezTo>
                  <a:cubicBezTo>
                    <a:pt x="206" y="41"/>
                    <a:pt x="206" y="41"/>
                    <a:pt x="190" y="20"/>
                  </a:cubicBezTo>
                  <a:cubicBezTo>
                    <a:pt x="173" y="4"/>
                    <a:pt x="157" y="4"/>
                    <a:pt x="140" y="4"/>
                  </a:cubicBezTo>
                  <a:cubicBezTo>
                    <a:pt x="134" y="2"/>
                    <a:pt x="12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2" name="Google Shape;1912;p6"/>
          <p:cNvSpPr/>
          <p:nvPr/>
        </p:nvSpPr>
        <p:spPr>
          <a:xfrm>
            <a:off x="-162112" y="2976300"/>
            <a:ext cx="9468233" cy="3428995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5" name="Google Shape;13345;p34"/>
          <p:cNvSpPr/>
          <p:nvPr/>
        </p:nvSpPr>
        <p:spPr>
          <a:xfrm flipH="1">
            <a:off x="7672858" y="-24500"/>
            <a:ext cx="1521841" cy="1479093"/>
          </a:xfrm>
          <a:custGeom>
            <a:avLst/>
            <a:gdLst/>
            <a:ahLst/>
            <a:cxnLst/>
            <a:rect l="l" t="t" r="r" b="b"/>
            <a:pathLst>
              <a:path w="17750" h="15143" extrusionOk="0">
                <a:moveTo>
                  <a:pt x="0" y="0"/>
                </a:moveTo>
                <a:lnTo>
                  <a:pt x="0" y="15142"/>
                </a:lnTo>
                <a:cubicBezTo>
                  <a:pt x="8372" y="13645"/>
                  <a:pt x="17750" y="8548"/>
                  <a:pt x="16927" y="0"/>
                </a:cubicBez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6" name="Google Shape;13346;p34"/>
          <p:cNvSpPr txBox="1"/>
          <p:nvPr/>
        </p:nvSpPr>
        <p:spPr>
          <a:xfrm>
            <a:off x="720000" y="3506400"/>
            <a:ext cx="3255600" cy="6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200">
                <a:solidFill>
                  <a:schemeClr val="accent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rPr>
              <a:t> and illustrations by Stories</a:t>
            </a:r>
            <a:endParaRPr sz="1200">
              <a:solidFill>
                <a:schemeClr val="accent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47" name="Google Shape;13347;p34"/>
          <p:cNvSpPr txBox="1">
            <a:spLocks noGrp="1"/>
          </p:cNvSpPr>
          <p:nvPr>
            <p:ph type="title"/>
          </p:nvPr>
        </p:nvSpPr>
        <p:spPr>
          <a:xfrm>
            <a:off x="623550" y="539488"/>
            <a:ext cx="3255600" cy="125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7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348" name="Google Shape;13348;p34"/>
          <p:cNvSpPr txBox="1">
            <a:spLocks noGrp="1"/>
          </p:cNvSpPr>
          <p:nvPr>
            <p:ph type="subTitle" idx="1"/>
          </p:nvPr>
        </p:nvSpPr>
        <p:spPr>
          <a:xfrm>
            <a:off x="720000" y="1937623"/>
            <a:ext cx="3255600" cy="10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grpSp>
        <p:nvGrpSpPr>
          <p:cNvPr id="13349" name="Google Shape;13349;p34"/>
          <p:cNvGrpSpPr/>
          <p:nvPr/>
        </p:nvGrpSpPr>
        <p:grpSpPr>
          <a:xfrm rot="-5400000">
            <a:off x="7973162" y="4053089"/>
            <a:ext cx="901674" cy="1575190"/>
            <a:chOff x="5052950" y="2452900"/>
            <a:chExt cx="213900" cy="373675"/>
          </a:xfrm>
        </p:grpSpPr>
        <p:sp>
          <p:nvSpPr>
            <p:cNvPr id="13350" name="Google Shape;13350;p34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1" name="Google Shape;13351;p34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34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34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34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34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34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34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34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34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34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34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34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34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34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34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34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34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34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34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34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34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34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34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34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34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34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34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34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34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34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34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34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34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34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34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34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34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34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34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34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34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34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34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34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34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34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34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34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34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34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34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34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34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34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34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34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34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34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34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34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34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34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34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34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34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34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34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34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34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34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34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34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34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34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34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34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34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34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34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34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34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34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34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34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34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34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34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34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34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34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34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34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34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34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34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34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34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34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34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34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34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34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34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34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34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34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34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34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34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34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34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34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34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34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34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34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34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34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34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34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34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34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34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34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34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34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34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34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34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34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34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34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34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34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34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34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34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34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34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34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34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34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34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34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34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34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34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34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34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34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34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34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34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34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34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34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34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34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34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34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34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34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34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34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34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34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34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34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34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34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34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34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34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34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34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34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34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34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34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34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34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34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34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34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34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34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34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34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34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34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34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34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34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34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34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34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34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34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34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34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34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34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34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34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34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34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34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34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34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34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34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34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34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34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34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34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34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34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34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34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34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34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34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34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34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34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34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34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34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34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34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34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34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34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34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34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34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34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34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34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34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34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34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34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34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34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34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34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34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34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34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34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34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34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34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34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34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34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34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34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34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34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34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34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34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34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34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34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34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34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34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34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34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34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34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34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34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34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34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34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34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34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34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34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34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34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34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34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34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34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41" name="Google Shape;13641;p34"/>
          <p:cNvSpPr/>
          <p:nvPr/>
        </p:nvSpPr>
        <p:spPr>
          <a:xfrm>
            <a:off x="7567905" y="4266299"/>
            <a:ext cx="767619" cy="674401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64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3">
  <p:cSld name="Title and subtitle 3">
    <p:spTree>
      <p:nvGrpSpPr>
        <p:cNvPr id="1" name="Shape 1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6" name="Google Shape;11526;p29"/>
          <p:cNvSpPr txBox="1">
            <a:spLocks noGrp="1"/>
          </p:cNvSpPr>
          <p:nvPr>
            <p:ph type="title"/>
          </p:nvPr>
        </p:nvSpPr>
        <p:spPr>
          <a:xfrm>
            <a:off x="4572000" y="1192700"/>
            <a:ext cx="3852000" cy="54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527" name="Google Shape;11527;p29"/>
          <p:cNvSpPr txBox="1">
            <a:spLocks noGrp="1"/>
          </p:cNvSpPr>
          <p:nvPr>
            <p:ph type="subTitle" idx="1"/>
          </p:nvPr>
        </p:nvSpPr>
        <p:spPr>
          <a:xfrm>
            <a:off x="4572000" y="1963275"/>
            <a:ext cx="3099600" cy="26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756458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11528" name="Google Shape;11528;p29"/>
          <p:cNvSpPr/>
          <p:nvPr/>
        </p:nvSpPr>
        <p:spPr>
          <a:xfrm>
            <a:off x="-714800" y="3436650"/>
            <a:ext cx="3099696" cy="3353442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29" name="Google Shape;11529;p29"/>
          <p:cNvGrpSpPr/>
          <p:nvPr/>
        </p:nvGrpSpPr>
        <p:grpSpPr>
          <a:xfrm rot="-5400000">
            <a:off x="7973162" y="4053089"/>
            <a:ext cx="901674" cy="1575190"/>
            <a:chOff x="5052950" y="2452900"/>
            <a:chExt cx="213900" cy="373675"/>
          </a:xfrm>
        </p:grpSpPr>
        <p:sp>
          <p:nvSpPr>
            <p:cNvPr id="11530" name="Google Shape;11530;p29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29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29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29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4" name="Google Shape;11534;p29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5" name="Google Shape;11535;p29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29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29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29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29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0" name="Google Shape;11540;p29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1" name="Google Shape;11541;p29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29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29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29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29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29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29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8" name="Google Shape;11548;p29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9" name="Google Shape;11549;p29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29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29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29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29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4" name="Google Shape;11554;p29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5" name="Google Shape;11555;p29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29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29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29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29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29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1" name="Google Shape;11561;p29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2" name="Google Shape;11562;p29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29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29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29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29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29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8" name="Google Shape;11568;p29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9" name="Google Shape;11569;p29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29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29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29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3" name="Google Shape;11573;p29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4" name="Google Shape;11574;p29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29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29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29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29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29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0" name="Google Shape;11580;p29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1" name="Google Shape;11581;p29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29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29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29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5" name="Google Shape;11585;p29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6" name="Google Shape;11586;p29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29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29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29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29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1" name="Google Shape;11591;p29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2" name="Google Shape;11592;p29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29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29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29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6" name="Google Shape;11596;p29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7" name="Google Shape;11597;p29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29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29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29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29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2" name="Google Shape;11602;p29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3" name="Google Shape;11603;p29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29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29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29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29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29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29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0" name="Google Shape;11610;p29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1" name="Google Shape;11611;p29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29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29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29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29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6" name="Google Shape;11616;p29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7" name="Google Shape;11617;p29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29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29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29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1" name="Google Shape;11621;p29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2" name="Google Shape;11622;p29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29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29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29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29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7" name="Google Shape;11627;p29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8" name="Google Shape;11628;p29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29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29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29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29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3" name="Google Shape;11633;p29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4" name="Google Shape;11634;p29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29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29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29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29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9" name="Google Shape;11639;p29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0" name="Google Shape;11640;p29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29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29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3" name="Google Shape;11643;p29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4" name="Google Shape;11644;p29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29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29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29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8" name="Google Shape;11648;p29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9" name="Google Shape;11649;p29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29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29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29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29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29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5" name="Google Shape;11655;p29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6" name="Google Shape;11656;p29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29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8" name="Google Shape;11658;p29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9" name="Google Shape;11659;p29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29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29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29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29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29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5" name="Google Shape;11665;p29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6" name="Google Shape;11666;p29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29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29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29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29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29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2" name="Google Shape;11672;p29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3" name="Google Shape;11673;p29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29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29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29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29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29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29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29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29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29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3" name="Google Shape;11683;p29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4" name="Google Shape;11684;p29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29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29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29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29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29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29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29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2" name="Google Shape;11692;p29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3" name="Google Shape;11693;p29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29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29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29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29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29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29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29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29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29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29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29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29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29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29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29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29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29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29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29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29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29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29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6" name="Google Shape;11716;p29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7" name="Google Shape;11717;p29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29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29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29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29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2" name="Google Shape;11722;p29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3" name="Google Shape;11723;p29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29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29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6" name="Google Shape;11726;p29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7" name="Google Shape;11727;p29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29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29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29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29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29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29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29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5" name="Google Shape;11735;p29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6" name="Google Shape;11736;p29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29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29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29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29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29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29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29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4" name="Google Shape;11744;p29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5" name="Google Shape;11745;p29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29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29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29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29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29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29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29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3" name="Google Shape;11753;p29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4" name="Google Shape;11754;p29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29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29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29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29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29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29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29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29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29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4" name="Google Shape;11764;p29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5" name="Google Shape;11765;p29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29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29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29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29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29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1" name="Google Shape;11771;p29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2" name="Google Shape;11772;p29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29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29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29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29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29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8" name="Google Shape;11778;p29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9" name="Google Shape;11779;p29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29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29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29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29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4" name="Google Shape;11784;p29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5" name="Google Shape;11785;p29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29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29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29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29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0" name="Google Shape;11790;p29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1" name="Google Shape;11791;p29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29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29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29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5" name="Google Shape;11795;p29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6" name="Google Shape;11796;p29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29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29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29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29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29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2" name="Google Shape;11802;p29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3" name="Google Shape;11803;p29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29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29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29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29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8" name="Google Shape;11808;p29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9" name="Google Shape;11809;p29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29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29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29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29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29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29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29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29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29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29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0" name="Google Shape;11820;p29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46907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 and four columns ">
    <p:spTree>
      <p:nvGrpSpPr>
        <p:cNvPr id="1" name="Shape 6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7" name="Google Shape;6667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68" name="Google Shape;6668;p16"/>
          <p:cNvSpPr txBox="1">
            <a:spLocks noGrp="1"/>
          </p:cNvSpPr>
          <p:nvPr>
            <p:ph type="subTitle" idx="1"/>
          </p:nvPr>
        </p:nvSpPr>
        <p:spPr>
          <a:xfrm>
            <a:off x="720000" y="3198000"/>
            <a:ext cx="14784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669" name="Google Shape;6669;p16"/>
          <p:cNvSpPr txBox="1">
            <a:spLocks noGrp="1"/>
          </p:cNvSpPr>
          <p:nvPr>
            <p:ph type="subTitle" idx="2"/>
          </p:nvPr>
        </p:nvSpPr>
        <p:spPr>
          <a:xfrm>
            <a:off x="2795200" y="3198000"/>
            <a:ext cx="14784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670" name="Google Shape;6670;p16"/>
          <p:cNvSpPr txBox="1">
            <a:spLocks noGrp="1"/>
          </p:cNvSpPr>
          <p:nvPr>
            <p:ph type="subTitle" idx="3"/>
          </p:nvPr>
        </p:nvSpPr>
        <p:spPr>
          <a:xfrm>
            <a:off x="4870400" y="3198000"/>
            <a:ext cx="14784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671" name="Google Shape;6671;p16"/>
          <p:cNvSpPr txBox="1">
            <a:spLocks noGrp="1"/>
          </p:cNvSpPr>
          <p:nvPr>
            <p:ph type="subTitle" idx="4"/>
          </p:nvPr>
        </p:nvSpPr>
        <p:spPr>
          <a:xfrm>
            <a:off x="6945600" y="3198000"/>
            <a:ext cx="1478400" cy="12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grpSp>
        <p:nvGrpSpPr>
          <p:cNvPr id="6672" name="Google Shape;6672;p16"/>
          <p:cNvGrpSpPr/>
          <p:nvPr/>
        </p:nvGrpSpPr>
        <p:grpSpPr>
          <a:xfrm>
            <a:off x="-89864" y="4262923"/>
            <a:ext cx="1777950" cy="1118873"/>
            <a:chOff x="4560800" y="2780575"/>
            <a:chExt cx="421775" cy="265425"/>
          </a:xfrm>
        </p:grpSpPr>
        <p:sp>
          <p:nvSpPr>
            <p:cNvPr id="6673" name="Google Shape;6673;p16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6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6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6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16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16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16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16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16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16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16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16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16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16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16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16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16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16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16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16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16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16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16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16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6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6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6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6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6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6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6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6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6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6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6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6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6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6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6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6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6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6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6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6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6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6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6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6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6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6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6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6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6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6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16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16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16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16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16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16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16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16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16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16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16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16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16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16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16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16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16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6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6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6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6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6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6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6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6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6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6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6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6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6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6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6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6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6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6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6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6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6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6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6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6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6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6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6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6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6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6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16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16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16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16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16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16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16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16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16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16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16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16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16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16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16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16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16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16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16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16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16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16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16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16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6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6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6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6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6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6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16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16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6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6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6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6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6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6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6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6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6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6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6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6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6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6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6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6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6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16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16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16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16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16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16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16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16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16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16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16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16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16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16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16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16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16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16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16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16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16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16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16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16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16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16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16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16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16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16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16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16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16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16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16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16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16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16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16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16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16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16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16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16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16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16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16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16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16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16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16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16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16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16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16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16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16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16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16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16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16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16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16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16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16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16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16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16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16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16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16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16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16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16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16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16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16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16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16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16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16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16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16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16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16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16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16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16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16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16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16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16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16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16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16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16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16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16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16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16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16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16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16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16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16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16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16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16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16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16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16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16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16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16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16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16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16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16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16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16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16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16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16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16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16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8" name="Google Shape;6948;p16"/>
          <p:cNvSpPr/>
          <p:nvPr/>
        </p:nvSpPr>
        <p:spPr>
          <a:xfrm>
            <a:off x="8279875" y="843575"/>
            <a:ext cx="1547387" cy="1226916"/>
          </a:xfrm>
          <a:custGeom>
            <a:avLst/>
            <a:gdLst/>
            <a:ahLst/>
            <a:cxnLst/>
            <a:rect l="l" t="t" r="r" b="b"/>
            <a:pathLst>
              <a:path w="9899" h="7849" extrusionOk="0">
                <a:moveTo>
                  <a:pt x="5302" y="0"/>
                </a:moveTo>
                <a:cubicBezTo>
                  <a:pt x="5166" y="0"/>
                  <a:pt x="5028" y="22"/>
                  <a:pt x="4893" y="69"/>
                </a:cubicBezTo>
                <a:cubicBezTo>
                  <a:pt x="4394" y="209"/>
                  <a:pt x="4071" y="561"/>
                  <a:pt x="3867" y="947"/>
                </a:cubicBezTo>
                <a:cubicBezTo>
                  <a:pt x="3459" y="1615"/>
                  <a:pt x="1990" y="2353"/>
                  <a:pt x="1990" y="2353"/>
                </a:cubicBezTo>
                <a:cubicBezTo>
                  <a:pt x="1287" y="2733"/>
                  <a:pt x="1" y="4223"/>
                  <a:pt x="1491" y="5980"/>
                </a:cubicBezTo>
                <a:cubicBezTo>
                  <a:pt x="2538" y="7212"/>
                  <a:pt x="4340" y="7848"/>
                  <a:pt x="6009" y="7848"/>
                </a:cubicBezTo>
                <a:cubicBezTo>
                  <a:pt x="6684" y="7848"/>
                  <a:pt x="7337" y="7744"/>
                  <a:pt x="7909" y="7534"/>
                </a:cubicBezTo>
                <a:cubicBezTo>
                  <a:pt x="9898" y="6803"/>
                  <a:pt x="9695" y="5249"/>
                  <a:pt x="9224" y="4694"/>
                </a:cubicBezTo>
                <a:cubicBezTo>
                  <a:pt x="8668" y="4047"/>
                  <a:pt x="7382" y="3520"/>
                  <a:pt x="7059" y="2086"/>
                </a:cubicBezTo>
                <a:cubicBezTo>
                  <a:pt x="6911" y="1475"/>
                  <a:pt x="6707" y="1004"/>
                  <a:pt x="6531" y="708"/>
                </a:cubicBezTo>
                <a:cubicBezTo>
                  <a:pt x="6257" y="275"/>
                  <a:pt x="5786" y="0"/>
                  <a:pt x="5302" y="0"/>
                </a:cubicBez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9" name="Google Shape;6949;p16"/>
          <p:cNvSpPr txBox="1">
            <a:spLocks noGrp="1"/>
          </p:cNvSpPr>
          <p:nvPr>
            <p:ph type="subTitle" idx="5"/>
          </p:nvPr>
        </p:nvSpPr>
        <p:spPr>
          <a:xfrm>
            <a:off x="720075" y="2924925"/>
            <a:ext cx="1478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6950" name="Google Shape;6950;p16"/>
          <p:cNvSpPr txBox="1">
            <a:spLocks noGrp="1"/>
          </p:cNvSpPr>
          <p:nvPr>
            <p:ph type="subTitle" idx="6"/>
          </p:nvPr>
        </p:nvSpPr>
        <p:spPr>
          <a:xfrm>
            <a:off x="2795238" y="2924925"/>
            <a:ext cx="1478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6951" name="Google Shape;6951;p16"/>
          <p:cNvSpPr txBox="1">
            <a:spLocks noGrp="1"/>
          </p:cNvSpPr>
          <p:nvPr>
            <p:ph type="subTitle" idx="7"/>
          </p:nvPr>
        </p:nvSpPr>
        <p:spPr>
          <a:xfrm>
            <a:off x="4870388" y="2924925"/>
            <a:ext cx="1478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  <p:sp>
        <p:nvSpPr>
          <p:cNvPr id="6952" name="Google Shape;6952;p16"/>
          <p:cNvSpPr txBox="1">
            <a:spLocks noGrp="1"/>
          </p:cNvSpPr>
          <p:nvPr>
            <p:ph type="subTitle" idx="8"/>
          </p:nvPr>
        </p:nvSpPr>
        <p:spPr>
          <a:xfrm>
            <a:off x="6945538" y="2924925"/>
            <a:ext cx="1478400" cy="4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07529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lumns ">
  <p:cSld name="Title and 2 columns ">
    <p:spTree>
      <p:nvGrpSpPr>
        <p:cNvPr id="1" name="Shape 1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3" name="Google Shape;12093;p3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1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094" name="Google Shape;12094;p31"/>
          <p:cNvSpPr txBox="1">
            <a:spLocks noGrp="1"/>
          </p:cNvSpPr>
          <p:nvPr>
            <p:ph type="subTitle" idx="1"/>
          </p:nvPr>
        </p:nvSpPr>
        <p:spPr>
          <a:xfrm>
            <a:off x="1682250" y="3587550"/>
            <a:ext cx="1927500" cy="10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95" name="Google Shape;12095;p31"/>
          <p:cNvSpPr txBox="1">
            <a:spLocks noGrp="1"/>
          </p:cNvSpPr>
          <p:nvPr>
            <p:ph type="subTitle" idx="2"/>
          </p:nvPr>
        </p:nvSpPr>
        <p:spPr>
          <a:xfrm>
            <a:off x="5534250" y="3587550"/>
            <a:ext cx="1927500" cy="10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096" name="Google Shape;12096;p31"/>
          <p:cNvSpPr/>
          <p:nvPr/>
        </p:nvSpPr>
        <p:spPr>
          <a:xfrm>
            <a:off x="-160325" y="3858600"/>
            <a:ext cx="9380528" cy="193545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97" name="Google Shape;12097;p31"/>
          <p:cNvGrpSpPr/>
          <p:nvPr/>
        </p:nvGrpSpPr>
        <p:grpSpPr>
          <a:xfrm rot="5400000" flipH="1">
            <a:off x="7473963" y="3764095"/>
            <a:ext cx="1803243" cy="1536829"/>
            <a:chOff x="3796300" y="2184925"/>
            <a:chExt cx="427775" cy="364575"/>
          </a:xfrm>
        </p:grpSpPr>
        <p:sp>
          <p:nvSpPr>
            <p:cNvPr id="12098" name="Google Shape;12098;p3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9" name="Google Shape;12099;p3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3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3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3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3" name="Google Shape;12103;p3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4" name="Google Shape;12104;p3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3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3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3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3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3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0" name="Google Shape;12110;p3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1" name="Google Shape;12111;p3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3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3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3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5" name="Google Shape;12115;p3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6" name="Google Shape;12116;p3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3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3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3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3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1" name="Google Shape;12121;p3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2" name="Google Shape;12122;p3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3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3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3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3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3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8" name="Google Shape;12128;p3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9" name="Google Shape;12129;p3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3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3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3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3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3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3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6" name="Google Shape;12136;p3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7" name="Google Shape;12137;p3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3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3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3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1" name="Google Shape;12141;p3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2" name="Google Shape;12142;p3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3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3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3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3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7" name="Google Shape;12147;p3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8" name="Google Shape;12148;p3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3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3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3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3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3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4" name="Google Shape;12154;p3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5" name="Google Shape;12155;p3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6" name="Google Shape;12156;p3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7" name="Google Shape;12157;p3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8" name="Google Shape;12158;p3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9" name="Google Shape;12159;p3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0" name="Google Shape;12160;p3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1" name="Google Shape;12161;p3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3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3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3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3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3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3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3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3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3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3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3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3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3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3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3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3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3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3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3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3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3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3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3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3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3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3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3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3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0" name="Google Shape;12190;p3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1" name="Google Shape;12191;p3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3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3" name="Google Shape;12193;p3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4" name="Google Shape;12194;p3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3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6" name="Google Shape;12196;p3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7" name="Google Shape;12197;p3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3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3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0" name="Google Shape;12200;p3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1" name="Google Shape;12201;p3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3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3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3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3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6" name="Google Shape;12206;p3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7" name="Google Shape;12207;p3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3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3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3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3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3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3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3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3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3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3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8" name="Google Shape;12218;p3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9" name="Google Shape;12219;p3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0" name="Google Shape;12220;p3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3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2" name="Google Shape;12222;p3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3" name="Google Shape;12223;p3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4" name="Google Shape;12224;p3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3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3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3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3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3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3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1" name="Google Shape;12231;p3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2" name="Google Shape;12232;p3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3" name="Google Shape;12233;p3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3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3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3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7" name="Google Shape;12237;p3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8" name="Google Shape;12238;p3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3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3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3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3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3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3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3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3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3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3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3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3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3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3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3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3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3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6" name="Google Shape;12256;p3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7" name="Google Shape;12257;p3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3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3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3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3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3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3" name="Google Shape;12263;p3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4" name="Google Shape;12264;p3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3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3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3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3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3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3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3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3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3" name="Google Shape;12273;p3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4" name="Google Shape;12274;p3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3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6" name="Google Shape;12276;p3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7" name="Google Shape;12277;p3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3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3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0" name="Google Shape;12280;p3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1" name="Google Shape;12281;p3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3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3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3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3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6" name="Google Shape;12286;p3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7" name="Google Shape;12287;p3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3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9" name="Google Shape;12289;p3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0" name="Google Shape;12290;p3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1" name="Google Shape;12291;p3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3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3" name="Google Shape;12293;p3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4" name="Google Shape;12294;p3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3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3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3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3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3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3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1" name="Google Shape;12301;p3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2" name="Google Shape;12302;p3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3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3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3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6" name="Google Shape;12306;p3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7" name="Google Shape;12307;p3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3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3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3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1" name="Google Shape;12311;p3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2" name="Google Shape;12312;p3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3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3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3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6" name="Google Shape;12316;p3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7" name="Google Shape;12317;p3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3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3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3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1" name="Google Shape;12321;p3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2" name="Google Shape;12322;p3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3" name="Google Shape;12323;p3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3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3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3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3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3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9" name="Google Shape;12329;p3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0" name="Google Shape;12330;p3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3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3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3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3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3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3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7" name="Google Shape;12337;p3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8" name="Google Shape;12338;p3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3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0" name="Google Shape;12340;p3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1" name="Google Shape;12341;p3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3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3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3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3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3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3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8" name="Google Shape;12348;p3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9" name="Google Shape;12349;p3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0" name="Google Shape;12350;p3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1" name="Google Shape;12351;p3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3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3" name="Google Shape;12353;p3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4" name="Google Shape;12354;p3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3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3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3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8" name="Google Shape;12358;p3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9" name="Google Shape;12359;p3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3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3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2" name="Google Shape;12362;p3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3" name="Google Shape;12363;p3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3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5" name="Google Shape;12365;p3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6" name="Google Shape;12366;p3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3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3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3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3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3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3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3" name="Google Shape;12373;p3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4" name="Google Shape;12374;p3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3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6" name="Google Shape;12376;p3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7" name="Google Shape;12377;p3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3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3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3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3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3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3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3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3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3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3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3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3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3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1" name="Google Shape;12391;p3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2" name="Google Shape;12392;p3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3" name="Google Shape;12393;p3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3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5" name="Google Shape;12395;p3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6" name="Google Shape;12396;p3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3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3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9" name="Google Shape;12399;p3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0" name="Google Shape;12400;p3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3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3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3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3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3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3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7" name="Google Shape;12407;p3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8" name="Google Shape;12408;p3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3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3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3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3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3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4" name="Google Shape;12414;p3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5" name="Google Shape;12415;p3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3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3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3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3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3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3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3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3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3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3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3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3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3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3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3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3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2" name="Google Shape;12432;p3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3" name="Google Shape;12433;p3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3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3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3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3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3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3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3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3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2" name="Google Shape;12442;p3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3" name="Google Shape;12443;p3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3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3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3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3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8" name="Google Shape;12448;p3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9" name="Google Shape;12449;p3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3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3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3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3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4" name="Google Shape;12454;p3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5" name="Google Shape;12455;p3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3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3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3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3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3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3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3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3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3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3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3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3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3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3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3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3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3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3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3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3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3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3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3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3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3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3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3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3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3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3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3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3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3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3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3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3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3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3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3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3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3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3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3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3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3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3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3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3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3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3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3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3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3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3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3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3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3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3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3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3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3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3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3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3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3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3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3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3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3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3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3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3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3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3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3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3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3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3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3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3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3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3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3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3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3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3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3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3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3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3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3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3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3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3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3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3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3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3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3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3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3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3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3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3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3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61" name="Google Shape;12561;p31"/>
          <p:cNvSpPr txBox="1">
            <a:spLocks noGrp="1"/>
          </p:cNvSpPr>
          <p:nvPr>
            <p:ph type="subTitle" idx="3"/>
          </p:nvPr>
        </p:nvSpPr>
        <p:spPr>
          <a:xfrm>
            <a:off x="1415700" y="3338200"/>
            <a:ext cx="2460600" cy="3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62" name="Google Shape;12562;p31"/>
          <p:cNvSpPr txBox="1">
            <a:spLocks noGrp="1"/>
          </p:cNvSpPr>
          <p:nvPr>
            <p:ph type="subTitle" idx="4"/>
          </p:nvPr>
        </p:nvSpPr>
        <p:spPr>
          <a:xfrm>
            <a:off x="5267700" y="3338200"/>
            <a:ext cx="2460600" cy="34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88558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373260" y="1005125"/>
            <a:ext cx="2796900" cy="23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Font typeface="Berkshire Swash"/>
              <a:buNone/>
              <a:defRPr sz="7000"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373125" y="3224750"/>
            <a:ext cx="27969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99475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rot="-5400000">
            <a:off x="-264599" y="3502895"/>
            <a:ext cx="1803243" cy="1536829"/>
            <a:chOff x="3796300" y="2184925"/>
            <a:chExt cx="427775" cy="364575"/>
          </a:xfrm>
        </p:grpSpPr>
        <p:sp>
          <p:nvSpPr>
            <p:cNvPr id="13" name="Google Shape;13;p2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476;p2"/>
          <p:cNvSpPr/>
          <p:nvPr/>
        </p:nvSpPr>
        <p:spPr>
          <a:xfrm rot="5400000" flipH="1">
            <a:off x="6662939" y="4629379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"/>
          <p:cNvSpPr/>
          <p:nvPr/>
        </p:nvSpPr>
        <p:spPr>
          <a:xfrm rot="5400000" flipH="1">
            <a:off x="8334414" y="401941"/>
            <a:ext cx="496898" cy="406573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"/>
          <p:cNvSpPr/>
          <p:nvPr/>
        </p:nvSpPr>
        <p:spPr>
          <a:xfrm rot="-3532039" flipH="1">
            <a:off x="465609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"/>
          <p:cNvSpPr/>
          <p:nvPr/>
        </p:nvSpPr>
        <p:spPr>
          <a:xfrm>
            <a:off x="7340777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2132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" name="Google Shape;2407;p8"/>
          <p:cNvSpPr/>
          <p:nvPr/>
        </p:nvSpPr>
        <p:spPr>
          <a:xfrm rot="10800000" flipH="1">
            <a:off x="-76200" y="-76199"/>
            <a:ext cx="2981226" cy="1561750"/>
          </a:xfrm>
          <a:custGeom>
            <a:avLst/>
            <a:gdLst/>
            <a:ahLst/>
            <a:cxnLst/>
            <a:rect l="l" t="t" r="r" b="b"/>
            <a:pathLst>
              <a:path w="6391" h="3348" extrusionOk="0">
                <a:moveTo>
                  <a:pt x="4246" y="1"/>
                </a:moveTo>
                <a:cubicBezTo>
                  <a:pt x="3652" y="1"/>
                  <a:pt x="3094" y="381"/>
                  <a:pt x="2523" y="581"/>
                </a:cubicBezTo>
                <a:cubicBezTo>
                  <a:pt x="2085" y="748"/>
                  <a:pt x="1627" y="811"/>
                  <a:pt x="1165" y="811"/>
                </a:cubicBezTo>
                <a:cubicBezTo>
                  <a:pt x="776" y="811"/>
                  <a:pt x="385" y="767"/>
                  <a:pt x="0" y="704"/>
                </a:cubicBezTo>
                <a:lnTo>
                  <a:pt x="0" y="3347"/>
                </a:lnTo>
                <a:lnTo>
                  <a:pt x="6391" y="3347"/>
                </a:lnTo>
                <a:cubicBezTo>
                  <a:pt x="6288" y="2696"/>
                  <a:pt x="6098" y="2044"/>
                  <a:pt x="5822" y="1426"/>
                </a:cubicBezTo>
                <a:cubicBezTo>
                  <a:pt x="5566" y="787"/>
                  <a:pt x="5117" y="135"/>
                  <a:pt x="4449" y="16"/>
                </a:cubicBezTo>
                <a:cubicBezTo>
                  <a:pt x="4381" y="5"/>
                  <a:pt x="4313" y="1"/>
                  <a:pt x="424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8"/>
          <p:cNvSpPr/>
          <p:nvPr/>
        </p:nvSpPr>
        <p:spPr>
          <a:xfrm>
            <a:off x="7085325" y="3099400"/>
            <a:ext cx="2058674" cy="2169297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8"/>
          <p:cNvSpPr txBox="1">
            <a:spLocks noGrp="1"/>
          </p:cNvSpPr>
          <p:nvPr>
            <p:ph type="title"/>
          </p:nvPr>
        </p:nvSpPr>
        <p:spPr>
          <a:xfrm>
            <a:off x="720050" y="1360900"/>
            <a:ext cx="7704000" cy="12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410" name="Google Shape;2410;p8"/>
          <p:cNvSpPr txBox="1">
            <a:spLocks noGrp="1"/>
          </p:cNvSpPr>
          <p:nvPr>
            <p:ph type="subTitle" idx="1"/>
          </p:nvPr>
        </p:nvSpPr>
        <p:spPr>
          <a:xfrm>
            <a:off x="2468425" y="2601700"/>
            <a:ext cx="4603800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2411" name="Google Shape;2411;p8"/>
          <p:cNvGrpSpPr/>
          <p:nvPr/>
        </p:nvGrpSpPr>
        <p:grpSpPr>
          <a:xfrm>
            <a:off x="-181613" y="486064"/>
            <a:ext cx="901674" cy="1575190"/>
            <a:chOff x="5052950" y="2452900"/>
            <a:chExt cx="213900" cy="373675"/>
          </a:xfrm>
        </p:grpSpPr>
        <p:sp>
          <p:nvSpPr>
            <p:cNvPr id="2412" name="Google Shape;2412;p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3" name="Google Shape;2703;p8"/>
          <p:cNvSpPr/>
          <p:nvPr/>
        </p:nvSpPr>
        <p:spPr>
          <a:xfrm flipH="1">
            <a:off x="6181400" y="4422425"/>
            <a:ext cx="343650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8"/>
          <p:cNvSpPr/>
          <p:nvPr/>
        </p:nvSpPr>
        <p:spPr>
          <a:xfrm flipH="1">
            <a:off x="8600719" y="2638101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8"/>
          <p:cNvSpPr/>
          <p:nvPr/>
        </p:nvSpPr>
        <p:spPr>
          <a:xfrm rot="10800000" flipH="1">
            <a:off x="0" y="3214296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8"/>
          <p:cNvSpPr/>
          <p:nvPr/>
        </p:nvSpPr>
        <p:spPr>
          <a:xfrm>
            <a:off x="7599950" y="-320025"/>
            <a:ext cx="2131933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8"/>
          <p:cNvSpPr/>
          <p:nvPr/>
        </p:nvSpPr>
        <p:spPr>
          <a:xfrm rot="9972815" flipH="1">
            <a:off x="488900" y="3690402"/>
            <a:ext cx="343648" cy="28117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8" name="Google Shape;2708;p8"/>
          <p:cNvGrpSpPr/>
          <p:nvPr/>
        </p:nvGrpSpPr>
        <p:grpSpPr>
          <a:xfrm rot="10800000" flipH="1">
            <a:off x="6057998" y="4155624"/>
            <a:ext cx="2192535" cy="1200546"/>
            <a:chOff x="4465450" y="2268625"/>
            <a:chExt cx="520125" cy="284800"/>
          </a:xfrm>
        </p:grpSpPr>
        <p:sp>
          <p:nvSpPr>
            <p:cNvPr id="2709" name="Google Shape;2709;p8"/>
            <p:cNvSpPr/>
            <p:nvPr/>
          </p:nvSpPr>
          <p:spPr>
            <a:xfrm>
              <a:off x="4729100" y="23524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49"/>
                    <a:pt x="38" y="66"/>
                    <a:pt x="17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23" y="153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4715800" y="23519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21"/>
                    <a:pt x="71" y="38"/>
                    <a:pt x="54" y="54"/>
                  </a:cubicBezTo>
                  <a:cubicBezTo>
                    <a:pt x="1" y="103"/>
                    <a:pt x="1" y="157"/>
                    <a:pt x="34" y="190"/>
                  </a:cubicBezTo>
                  <a:cubicBezTo>
                    <a:pt x="52" y="198"/>
                    <a:pt x="66" y="202"/>
                    <a:pt x="79" y="202"/>
                  </a:cubicBezTo>
                  <a:cubicBezTo>
                    <a:pt x="92" y="202"/>
                    <a:pt x="104" y="198"/>
                    <a:pt x="120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207" y="157"/>
                  </a:cubicBezTo>
                  <a:cubicBezTo>
                    <a:pt x="261" y="103"/>
                    <a:pt x="261" y="38"/>
                    <a:pt x="224" y="21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4711075" y="23403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20" y="17"/>
                    <a:pt x="87" y="34"/>
                  </a:cubicBezTo>
                  <a:cubicBezTo>
                    <a:pt x="54" y="50"/>
                    <a:pt x="37" y="8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4"/>
                    <a:pt x="190" y="174"/>
                  </a:cubicBezTo>
                  <a:cubicBezTo>
                    <a:pt x="223" y="153"/>
                    <a:pt x="243" y="137"/>
                    <a:pt x="260" y="104"/>
                  </a:cubicBezTo>
                  <a:cubicBezTo>
                    <a:pt x="260" y="71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472870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2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3" y="54"/>
                    <a:pt x="0" y="104"/>
                    <a:pt x="17" y="157"/>
                  </a:cubicBezTo>
                  <a:cubicBezTo>
                    <a:pt x="29" y="182"/>
                    <a:pt x="61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223" y="157"/>
                    <a:pt x="260" y="104"/>
                    <a:pt x="239" y="54"/>
                  </a:cubicBezTo>
                  <a:cubicBezTo>
                    <a:pt x="239" y="19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4723550" y="2386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0"/>
                  </a:moveTo>
                  <a:cubicBezTo>
                    <a:pt x="159" y="0"/>
                    <a:pt x="149" y="2"/>
                    <a:pt x="136" y="7"/>
                  </a:cubicBezTo>
                  <a:cubicBezTo>
                    <a:pt x="103" y="7"/>
                    <a:pt x="70" y="24"/>
                    <a:pt x="54" y="40"/>
                  </a:cubicBezTo>
                  <a:cubicBezTo>
                    <a:pt x="0" y="94"/>
                    <a:pt x="0" y="164"/>
                    <a:pt x="33" y="181"/>
                  </a:cubicBezTo>
                  <a:cubicBezTo>
                    <a:pt x="70" y="197"/>
                    <a:pt x="87" y="197"/>
                    <a:pt x="120" y="197"/>
                  </a:cubicBezTo>
                  <a:cubicBezTo>
                    <a:pt x="136" y="197"/>
                    <a:pt x="136" y="197"/>
                    <a:pt x="157" y="181"/>
                  </a:cubicBezTo>
                  <a:cubicBezTo>
                    <a:pt x="173" y="181"/>
                    <a:pt x="190" y="164"/>
                    <a:pt x="206" y="143"/>
                  </a:cubicBezTo>
                  <a:cubicBezTo>
                    <a:pt x="260" y="94"/>
                    <a:pt x="260" y="40"/>
                    <a:pt x="223" y="7"/>
                  </a:cubicBezTo>
                  <a:cubicBezTo>
                    <a:pt x="201" y="7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4733425" y="23051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20"/>
                    <a:pt x="1" y="157"/>
                    <a:pt x="17" y="174"/>
                  </a:cubicBezTo>
                  <a:cubicBezTo>
                    <a:pt x="34" y="190"/>
                    <a:pt x="50" y="190"/>
                    <a:pt x="87" y="190"/>
                  </a:cubicBezTo>
                  <a:lnTo>
                    <a:pt x="137" y="190"/>
                  </a:lnTo>
                  <a:cubicBezTo>
                    <a:pt x="153" y="174"/>
                    <a:pt x="153" y="174"/>
                    <a:pt x="174" y="174"/>
                  </a:cubicBezTo>
                  <a:cubicBezTo>
                    <a:pt x="207" y="157"/>
                    <a:pt x="224" y="120"/>
                    <a:pt x="224" y="104"/>
                  </a:cubicBezTo>
                  <a:cubicBezTo>
                    <a:pt x="257" y="38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4718800" y="2375600"/>
              <a:ext cx="6925" cy="4675"/>
            </a:xfrm>
            <a:custGeom>
              <a:avLst/>
              <a:gdLst/>
              <a:ahLst/>
              <a:cxnLst/>
              <a:rect l="l" t="t" r="r" b="b"/>
              <a:pathLst>
                <a:path w="277" h="187" extrusionOk="0">
                  <a:moveTo>
                    <a:pt x="174" y="1"/>
                  </a:moveTo>
                  <a:cubicBezTo>
                    <a:pt x="157" y="1"/>
                    <a:pt x="120" y="1"/>
                    <a:pt x="87" y="34"/>
                  </a:cubicBezTo>
                  <a:cubicBezTo>
                    <a:pt x="54" y="50"/>
                    <a:pt x="38" y="67"/>
                    <a:pt x="38" y="104"/>
                  </a:cubicBezTo>
                  <a:cubicBezTo>
                    <a:pt x="0" y="153"/>
                    <a:pt x="38" y="186"/>
                    <a:pt x="104" y="186"/>
                  </a:cubicBezTo>
                  <a:cubicBezTo>
                    <a:pt x="120" y="186"/>
                    <a:pt x="141" y="186"/>
                    <a:pt x="174" y="170"/>
                  </a:cubicBezTo>
                  <a:lnTo>
                    <a:pt x="190" y="170"/>
                  </a:lnTo>
                  <a:cubicBezTo>
                    <a:pt x="223" y="137"/>
                    <a:pt x="244" y="120"/>
                    <a:pt x="260" y="83"/>
                  </a:cubicBezTo>
                  <a:cubicBezTo>
                    <a:pt x="277" y="3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4708500" y="22828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40" y="206"/>
                    <a:pt x="173" y="186"/>
                  </a:cubicBezTo>
                  <a:lnTo>
                    <a:pt x="190" y="169"/>
                  </a:lnTo>
                  <a:cubicBezTo>
                    <a:pt x="223" y="153"/>
                    <a:pt x="243" y="136"/>
                    <a:pt x="260" y="103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4702925" y="23175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2" y="198"/>
                    <a:pt x="75" y="203"/>
                    <a:pt x="89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7" y="190"/>
                  </a:lnTo>
                  <a:cubicBezTo>
                    <a:pt x="190" y="174"/>
                    <a:pt x="207" y="157"/>
                    <a:pt x="223" y="157"/>
                  </a:cubicBezTo>
                  <a:cubicBezTo>
                    <a:pt x="260" y="104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4708075" y="22946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4" y="1"/>
                  </a:moveTo>
                  <a:cubicBezTo>
                    <a:pt x="149" y="1"/>
                    <a:pt x="134" y="3"/>
                    <a:pt x="120" y="7"/>
                  </a:cubicBezTo>
                  <a:cubicBezTo>
                    <a:pt x="54" y="44"/>
                    <a:pt x="1" y="94"/>
                    <a:pt x="17" y="147"/>
                  </a:cubicBezTo>
                  <a:cubicBezTo>
                    <a:pt x="28" y="179"/>
                    <a:pt x="61" y="198"/>
                    <a:pt x="97" y="198"/>
                  </a:cubicBezTo>
                  <a:cubicBezTo>
                    <a:pt x="117" y="198"/>
                    <a:pt x="138" y="192"/>
                    <a:pt x="157" y="180"/>
                  </a:cubicBezTo>
                  <a:cubicBezTo>
                    <a:pt x="223" y="164"/>
                    <a:pt x="277" y="94"/>
                    <a:pt x="260" y="44"/>
                  </a:cubicBezTo>
                  <a:cubicBezTo>
                    <a:pt x="245" y="17"/>
                    <a:pt x="20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4703750" y="23762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3" y="0"/>
                    <a:pt x="118" y="2"/>
                    <a:pt x="104" y="7"/>
                  </a:cubicBezTo>
                  <a:cubicBezTo>
                    <a:pt x="38" y="40"/>
                    <a:pt x="1" y="110"/>
                    <a:pt x="1" y="143"/>
                  </a:cubicBezTo>
                  <a:cubicBezTo>
                    <a:pt x="14" y="178"/>
                    <a:pt x="47" y="197"/>
                    <a:pt x="87" y="197"/>
                  </a:cubicBezTo>
                  <a:cubicBezTo>
                    <a:pt x="109" y="197"/>
                    <a:pt x="133" y="191"/>
                    <a:pt x="157" y="180"/>
                  </a:cubicBezTo>
                  <a:cubicBezTo>
                    <a:pt x="207" y="159"/>
                    <a:pt x="260" y="93"/>
                    <a:pt x="244" y="40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4705925" y="23287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21"/>
                  </a:cubicBezTo>
                  <a:cubicBezTo>
                    <a:pt x="54" y="54"/>
                    <a:pt x="37" y="71"/>
                    <a:pt x="3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41"/>
                    <a:pt x="243" y="124"/>
                    <a:pt x="260" y="87"/>
                  </a:cubicBezTo>
                  <a:cubicBezTo>
                    <a:pt x="276" y="38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4700350" y="2351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37" y="0"/>
                    <a:pt x="104" y="0"/>
                    <a:pt x="87" y="17"/>
                  </a:cubicBezTo>
                  <a:cubicBezTo>
                    <a:pt x="54" y="33"/>
                    <a:pt x="33" y="71"/>
                    <a:pt x="17" y="87"/>
                  </a:cubicBezTo>
                  <a:cubicBezTo>
                    <a:pt x="0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60" y="71"/>
                    <a:pt x="260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4699925" y="23622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4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190"/>
                    <a:pt x="88" y="190"/>
                  </a:cubicBezTo>
                  <a:lnTo>
                    <a:pt x="154" y="190"/>
                  </a:lnTo>
                  <a:cubicBezTo>
                    <a:pt x="154" y="174"/>
                    <a:pt x="174" y="174"/>
                    <a:pt x="174" y="174"/>
                  </a:cubicBezTo>
                  <a:cubicBezTo>
                    <a:pt x="207" y="157"/>
                    <a:pt x="224" y="124"/>
                    <a:pt x="240" y="104"/>
                  </a:cubicBezTo>
                  <a:cubicBezTo>
                    <a:pt x="257" y="71"/>
                    <a:pt x="240" y="54"/>
                    <a:pt x="240" y="38"/>
                  </a:cubicBezTo>
                  <a:cubicBezTo>
                    <a:pt x="224" y="21"/>
                    <a:pt x="191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4720975" y="24202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57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33" y="50"/>
                    <a:pt x="17" y="71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1"/>
                    <a:pt x="157" y="191"/>
                  </a:cubicBezTo>
                  <a:lnTo>
                    <a:pt x="173" y="174"/>
                  </a:lnTo>
                  <a:cubicBezTo>
                    <a:pt x="206" y="153"/>
                    <a:pt x="223" y="120"/>
                    <a:pt x="239" y="104"/>
                  </a:cubicBezTo>
                  <a:cubicBezTo>
                    <a:pt x="239" y="71"/>
                    <a:pt x="239" y="50"/>
                    <a:pt x="223" y="3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4709425" y="2271600"/>
              <a:ext cx="5575" cy="1775"/>
            </a:xfrm>
            <a:custGeom>
              <a:avLst/>
              <a:gdLst/>
              <a:ahLst/>
              <a:cxnLst/>
              <a:rect l="l" t="t" r="r" b="b"/>
              <a:pathLst>
                <a:path w="223" h="71" extrusionOk="0">
                  <a:moveTo>
                    <a:pt x="0" y="1"/>
                  </a:moveTo>
                  <a:cubicBezTo>
                    <a:pt x="0" y="17"/>
                    <a:pt x="17" y="54"/>
                    <a:pt x="33" y="54"/>
                  </a:cubicBezTo>
                  <a:cubicBezTo>
                    <a:pt x="50" y="71"/>
                    <a:pt x="83" y="71"/>
                    <a:pt x="120" y="71"/>
                  </a:cubicBezTo>
                  <a:cubicBezTo>
                    <a:pt x="120" y="71"/>
                    <a:pt x="136" y="71"/>
                    <a:pt x="136" y="54"/>
                  </a:cubicBezTo>
                  <a:cubicBezTo>
                    <a:pt x="169" y="54"/>
                    <a:pt x="186" y="38"/>
                    <a:pt x="206" y="17"/>
                  </a:cubicBezTo>
                  <a:cubicBezTo>
                    <a:pt x="206" y="17"/>
                    <a:pt x="206" y="1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474240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20"/>
                    <a:pt x="1" y="157"/>
                    <a:pt x="21" y="173"/>
                  </a:cubicBezTo>
                  <a:cubicBezTo>
                    <a:pt x="21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57" y="173"/>
                    <a:pt x="157" y="173"/>
                    <a:pt x="174" y="173"/>
                  </a:cubicBezTo>
                  <a:cubicBezTo>
                    <a:pt x="207" y="157"/>
                    <a:pt x="227" y="120"/>
                    <a:pt x="227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4737250" y="2271200"/>
              <a:ext cx="6525" cy="4350"/>
            </a:xfrm>
            <a:custGeom>
              <a:avLst/>
              <a:gdLst/>
              <a:ahLst/>
              <a:cxnLst/>
              <a:rect l="l" t="t" r="r" b="b"/>
              <a:pathLst>
                <a:path w="261" h="174" extrusionOk="0">
                  <a:moveTo>
                    <a:pt x="87" y="0"/>
                  </a:moveTo>
                  <a:cubicBezTo>
                    <a:pt x="54" y="17"/>
                    <a:pt x="38" y="33"/>
                    <a:pt x="21" y="70"/>
                  </a:cubicBezTo>
                  <a:cubicBezTo>
                    <a:pt x="0" y="120"/>
                    <a:pt x="38" y="173"/>
                    <a:pt x="104" y="173"/>
                  </a:cubicBezTo>
                  <a:cubicBezTo>
                    <a:pt x="124" y="173"/>
                    <a:pt x="141" y="157"/>
                    <a:pt x="141" y="157"/>
                  </a:cubicBezTo>
                  <a:lnTo>
                    <a:pt x="157" y="157"/>
                  </a:lnTo>
                  <a:cubicBezTo>
                    <a:pt x="174" y="157"/>
                    <a:pt x="190" y="136"/>
                    <a:pt x="190" y="136"/>
                  </a:cubicBezTo>
                  <a:cubicBezTo>
                    <a:pt x="227" y="120"/>
                    <a:pt x="244" y="87"/>
                    <a:pt x="260" y="70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4695200" y="2282600"/>
              <a:ext cx="6925" cy="4900"/>
            </a:xfrm>
            <a:custGeom>
              <a:avLst/>
              <a:gdLst/>
              <a:ahLst/>
              <a:cxnLst/>
              <a:rect l="l" t="t" r="r" b="b"/>
              <a:pathLst>
                <a:path w="277" h="196" extrusionOk="0">
                  <a:moveTo>
                    <a:pt x="172" y="1"/>
                  </a:moveTo>
                  <a:cubicBezTo>
                    <a:pt x="161" y="1"/>
                    <a:pt x="149" y="3"/>
                    <a:pt x="136" y="10"/>
                  </a:cubicBezTo>
                  <a:cubicBezTo>
                    <a:pt x="103" y="10"/>
                    <a:pt x="87" y="27"/>
                    <a:pt x="54" y="60"/>
                  </a:cubicBezTo>
                  <a:cubicBezTo>
                    <a:pt x="0" y="93"/>
                    <a:pt x="0" y="163"/>
                    <a:pt x="54" y="179"/>
                  </a:cubicBezTo>
                  <a:cubicBezTo>
                    <a:pt x="70" y="196"/>
                    <a:pt x="103" y="196"/>
                    <a:pt x="136" y="196"/>
                  </a:cubicBezTo>
                  <a:cubicBezTo>
                    <a:pt x="136" y="196"/>
                    <a:pt x="157" y="196"/>
                    <a:pt x="157" y="179"/>
                  </a:cubicBezTo>
                  <a:cubicBezTo>
                    <a:pt x="190" y="179"/>
                    <a:pt x="206" y="163"/>
                    <a:pt x="223" y="146"/>
                  </a:cubicBezTo>
                  <a:cubicBezTo>
                    <a:pt x="260" y="93"/>
                    <a:pt x="277" y="43"/>
                    <a:pt x="223" y="10"/>
                  </a:cubicBezTo>
                  <a:cubicBezTo>
                    <a:pt x="212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4663025" y="2282325"/>
              <a:ext cx="6850" cy="4775"/>
            </a:xfrm>
            <a:custGeom>
              <a:avLst/>
              <a:gdLst/>
              <a:ahLst/>
              <a:cxnLst/>
              <a:rect l="l" t="t" r="r" b="b"/>
              <a:pathLst>
                <a:path w="274" h="191" extrusionOk="0">
                  <a:moveTo>
                    <a:pt x="170" y="0"/>
                  </a:moveTo>
                  <a:cubicBezTo>
                    <a:pt x="137" y="0"/>
                    <a:pt x="121" y="0"/>
                    <a:pt x="83" y="21"/>
                  </a:cubicBezTo>
                  <a:cubicBezTo>
                    <a:pt x="50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1" y="190"/>
                    <a:pt x="137" y="190"/>
                    <a:pt x="154" y="174"/>
                  </a:cubicBezTo>
                  <a:cubicBezTo>
                    <a:pt x="207" y="157"/>
                    <a:pt x="240" y="124"/>
                    <a:pt x="257" y="87"/>
                  </a:cubicBezTo>
                  <a:cubicBezTo>
                    <a:pt x="273" y="38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4675000" y="2272025"/>
              <a:ext cx="6500" cy="4250"/>
            </a:xfrm>
            <a:custGeom>
              <a:avLst/>
              <a:gdLst/>
              <a:ahLst/>
              <a:cxnLst/>
              <a:rect l="l" t="t" r="r" b="b"/>
              <a:pathLst>
                <a:path w="260" h="170" extrusionOk="0">
                  <a:moveTo>
                    <a:pt x="87" y="0"/>
                  </a:moveTo>
                  <a:cubicBezTo>
                    <a:pt x="70" y="0"/>
                    <a:pt x="70" y="21"/>
                    <a:pt x="54" y="21"/>
                  </a:cubicBezTo>
                  <a:cubicBezTo>
                    <a:pt x="0" y="70"/>
                    <a:pt x="0" y="124"/>
                    <a:pt x="54" y="157"/>
                  </a:cubicBezTo>
                  <a:cubicBezTo>
                    <a:pt x="62" y="165"/>
                    <a:pt x="74" y="169"/>
                    <a:pt x="89" y="169"/>
                  </a:cubicBezTo>
                  <a:cubicBezTo>
                    <a:pt x="104" y="169"/>
                    <a:pt x="122" y="165"/>
                    <a:pt x="140" y="157"/>
                  </a:cubicBezTo>
                  <a:lnTo>
                    <a:pt x="157" y="157"/>
                  </a:lnTo>
                  <a:cubicBezTo>
                    <a:pt x="190" y="140"/>
                    <a:pt x="206" y="140"/>
                    <a:pt x="223" y="124"/>
                  </a:cubicBezTo>
                  <a:cubicBezTo>
                    <a:pt x="243" y="87"/>
                    <a:pt x="260" y="70"/>
                    <a:pt x="260" y="37"/>
                  </a:cubicBezTo>
                  <a:cubicBezTo>
                    <a:pt x="260" y="21"/>
                    <a:pt x="260" y="0"/>
                    <a:pt x="2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4688800" y="23175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71" y="1"/>
                  </a:moveTo>
                  <a:cubicBezTo>
                    <a:pt x="150" y="1"/>
                    <a:pt x="127" y="6"/>
                    <a:pt x="104" y="18"/>
                  </a:cubicBezTo>
                  <a:cubicBezTo>
                    <a:pt x="34" y="34"/>
                    <a:pt x="1" y="105"/>
                    <a:pt x="17" y="138"/>
                  </a:cubicBezTo>
                  <a:cubicBezTo>
                    <a:pt x="28" y="172"/>
                    <a:pt x="53" y="192"/>
                    <a:pt x="88" y="192"/>
                  </a:cubicBezTo>
                  <a:cubicBezTo>
                    <a:pt x="107" y="192"/>
                    <a:pt x="129" y="186"/>
                    <a:pt x="153" y="175"/>
                  </a:cubicBezTo>
                  <a:cubicBezTo>
                    <a:pt x="223" y="158"/>
                    <a:pt x="256" y="88"/>
                    <a:pt x="240" y="55"/>
                  </a:cubicBezTo>
                  <a:cubicBezTo>
                    <a:pt x="240" y="20"/>
                    <a:pt x="21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4739825" y="23849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21" y="191"/>
                    <a:pt x="71" y="191"/>
                  </a:cubicBezTo>
                  <a:cubicBezTo>
                    <a:pt x="71" y="191"/>
                    <a:pt x="78" y="198"/>
                    <a:pt x="83" y="198"/>
                  </a:cubicBezTo>
                  <a:cubicBezTo>
                    <a:pt x="85" y="198"/>
                    <a:pt x="87" y="196"/>
                    <a:pt x="87" y="191"/>
                  </a:cubicBezTo>
                  <a:lnTo>
                    <a:pt x="157" y="191"/>
                  </a:lnTo>
                  <a:cubicBezTo>
                    <a:pt x="190" y="174"/>
                    <a:pt x="207" y="158"/>
                    <a:pt x="227" y="120"/>
                  </a:cubicBezTo>
                  <a:cubicBezTo>
                    <a:pt x="244" y="120"/>
                    <a:pt x="244" y="104"/>
                    <a:pt x="244" y="104"/>
                  </a:cubicBezTo>
                  <a:cubicBezTo>
                    <a:pt x="260" y="5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4742925" y="2281475"/>
              <a:ext cx="6400" cy="510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66" y="34"/>
                    <a:pt x="33" y="55"/>
                    <a:pt x="17" y="88"/>
                  </a:cubicBezTo>
                  <a:cubicBezTo>
                    <a:pt x="17" y="105"/>
                    <a:pt x="0" y="138"/>
                    <a:pt x="17" y="158"/>
                  </a:cubicBezTo>
                  <a:cubicBezTo>
                    <a:pt x="17" y="175"/>
                    <a:pt x="33" y="191"/>
                    <a:pt x="50" y="191"/>
                  </a:cubicBezTo>
                  <a:cubicBezTo>
                    <a:pt x="66" y="199"/>
                    <a:pt x="84" y="203"/>
                    <a:pt x="101" y="203"/>
                  </a:cubicBezTo>
                  <a:cubicBezTo>
                    <a:pt x="119" y="203"/>
                    <a:pt x="136" y="199"/>
                    <a:pt x="153" y="191"/>
                  </a:cubicBezTo>
                  <a:cubicBezTo>
                    <a:pt x="223" y="158"/>
                    <a:pt x="256" y="105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4729525" y="23377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5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21" y="72"/>
                    <a:pt x="21" y="105"/>
                    <a:pt x="21" y="121"/>
                  </a:cubicBezTo>
                  <a:cubicBezTo>
                    <a:pt x="0" y="154"/>
                    <a:pt x="21" y="175"/>
                    <a:pt x="37" y="191"/>
                  </a:cubicBezTo>
                  <a:cubicBezTo>
                    <a:pt x="54" y="199"/>
                    <a:pt x="66" y="204"/>
                    <a:pt x="79" y="204"/>
                  </a:cubicBezTo>
                  <a:cubicBezTo>
                    <a:pt x="92" y="204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5"/>
                    <a:pt x="190" y="175"/>
                    <a:pt x="206" y="154"/>
                  </a:cubicBezTo>
                  <a:cubicBezTo>
                    <a:pt x="260" y="105"/>
                    <a:pt x="260" y="51"/>
                    <a:pt x="227" y="18"/>
                  </a:cubicBezTo>
                  <a:cubicBezTo>
                    <a:pt x="208" y="6"/>
                    <a:pt x="187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4735175" y="23171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37" y="1"/>
                  </a:moveTo>
                  <a:cubicBezTo>
                    <a:pt x="104" y="1"/>
                    <a:pt x="67" y="17"/>
                    <a:pt x="50" y="50"/>
                  </a:cubicBezTo>
                  <a:cubicBezTo>
                    <a:pt x="1" y="88"/>
                    <a:pt x="1" y="154"/>
                    <a:pt x="50" y="191"/>
                  </a:cubicBezTo>
                  <a:lnTo>
                    <a:pt x="121" y="191"/>
                  </a:lnTo>
                  <a:cubicBezTo>
                    <a:pt x="137" y="191"/>
                    <a:pt x="154" y="191"/>
                    <a:pt x="154" y="174"/>
                  </a:cubicBezTo>
                  <a:cubicBezTo>
                    <a:pt x="170" y="174"/>
                    <a:pt x="187" y="154"/>
                    <a:pt x="207" y="137"/>
                  </a:cubicBezTo>
                  <a:cubicBezTo>
                    <a:pt x="240" y="121"/>
                    <a:pt x="240" y="88"/>
                    <a:pt x="257" y="71"/>
                  </a:cubicBezTo>
                  <a:cubicBezTo>
                    <a:pt x="257" y="50"/>
                    <a:pt x="240" y="17"/>
                    <a:pt x="224" y="17"/>
                  </a:cubicBezTo>
                  <a:cubicBezTo>
                    <a:pt x="207" y="1"/>
                    <a:pt x="170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4742400" y="22943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1"/>
                  </a:moveTo>
                  <a:cubicBezTo>
                    <a:pt x="157" y="1"/>
                    <a:pt x="124" y="1"/>
                    <a:pt x="104" y="17"/>
                  </a:cubicBezTo>
                  <a:cubicBezTo>
                    <a:pt x="54" y="34"/>
                    <a:pt x="1" y="104"/>
                    <a:pt x="21" y="157"/>
                  </a:cubicBezTo>
                  <a:cubicBezTo>
                    <a:pt x="33" y="182"/>
                    <a:pt x="72" y="197"/>
                    <a:pt x="113" y="197"/>
                  </a:cubicBezTo>
                  <a:cubicBezTo>
                    <a:pt x="128" y="197"/>
                    <a:pt x="143" y="195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4735600" y="2372525"/>
              <a:ext cx="6425" cy="5000"/>
            </a:xfrm>
            <a:custGeom>
              <a:avLst/>
              <a:gdLst/>
              <a:ahLst/>
              <a:cxnLst/>
              <a:rect l="l" t="t" r="r" b="b"/>
              <a:pathLst>
                <a:path w="257" h="200" extrusionOk="0">
                  <a:moveTo>
                    <a:pt x="170" y="1"/>
                  </a:moveTo>
                  <a:cubicBezTo>
                    <a:pt x="150" y="1"/>
                    <a:pt x="128" y="7"/>
                    <a:pt x="104" y="21"/>
                  </a:cubicBezTo>
                  <a:cubicBezTo>
                    <a:pt x="33" y="54"/>
                    <a:pt x="0" y="103"/>
                    <a:pt x="17" y="157"/>
                  </a:cubicBezTo>
                  <a:cubicBezTo>
                    <a:pt x="17" y="188"/>
                    <a:pt x="45" y="199"/>
                    <a:pt x="83" y="199"/>
                  </a:cubicBezTo>
                  <a:cubicBezTo>
                    <a:pt x="104" y="199"/>
                    <a:pt x="129" y="196"/>
                    <a:pt x="153" y="190"/>
                  </a:cubicBezTo>
                  <a:cubicBezTo>
                    <a:pt x="223" y="157"/>
                    <a:pt x="256" y="103"/>
                    <a:pt x="240" y="54"/>
                  </a:cubicBezTo>
                  <a:cubicBezTo>
                    <a:pt x="229" y="20"/>
                    <a:pt x="204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4740350" y="23274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17" y="70"/>
                    <a:pt x="17" y="87"/>
                  </a:cubicBezTo>
                  <a:cubicBezTo>
                    <a:pt x="0" y="153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3"/>
                  </a:cubicBezTo>
                  <a:cubicBezTo>
                    <a:pt x="153" y="173"/>
                    <a:pt x="169" y="173"/>
                    <a:pt x="186" y="153"/>
                  </a:cubicBezTo>
                  <a:cubicBezTo>
                    <a:pt x="206" y="136"/>
                    <a:pt x="223" y="120"/>
                    <a:pt x="239" y="87"/>
                  </a:cubicBezTo>
                  <a:cubicBezTo>
                    <a:pt x="256" y="70"/>
                    <a:pt x="239" y="33"/>
                    <a:pt x="239" y="1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4671175" y="24099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20" y="1"/>
                    <a:pt x="104" y="17"/>
                    <a:pt x="67" y="34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53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190"/>
                    <a:pt x="153" y="190"/>
                  </a:cubicBezTo>
                  <a:lnTo>
                    <a:pt x="170" y="174"/>
                  </a:lnTo>
                  <a:cubicBezTo>
                    <a:pt x="207" y="153"/>
                    <a:pt x="223" y="120"/>
                    <a:pt x="240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4652725" y="2352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78" y="0"/>
                  </a:moveTo>
                  <a:cubicBezTo>
                    <a:pt x="166" y="0"/>
                    <a:pt x="153" y="4"/>
                    <a:pt x="137" y="13"/>
                  </a:cubicBezTo>
                  <a:cubicBezTo>
                    <a:pt x="104" y="13"/>
                    <a:pt x="67" y="29"/>
                    <a:pt x="50" y="45"/>
                  </a:cubicBezTo>
                  <a:cubicBezTo>
                    <a:pt x="1" y="99"/>
                    <a:pt x="1" y="165"/>
                    <a:pt x="34" y="182"/>
                  </a:cubicBezTo>
                  <a:cubicBezTo>
                    <a:pt x="50" y="202"/>
                    <a:pt x="83" y="202"/>
                    <a:pt x="120" y="202"/>
                  </a:cubicBezTo>
                  <a:cubicBezTo>
                    <a:pt x="137" y="202"/>
                    <a:pt x="137" y="182"/>
                    <a:pt x="153" y="182"/>
                  </a:cubicBezTo>
                  <a:cubicBezTo>
                    <a:pt x="170" y="182"/>
                    <a:pt x="186" y="165"/>
                    <a:pt x="207" y="149"/>
                  </a:cubicBezTo>
                  <a:cubicBezTo>
                    <a:pt x="223" y="132"/>
                    <a:pt x="240" y="99"/>
                    <a:pt x="240" y="78"/>
                  </a:cubicBezTo>
                  <a:cubicBezTo>
                    <a:pt x="240" y="45"/>
                    <a:pt x="240" y="29"/>
                    <a:pt x="223" y="13"/>
                  </a:cubicBezTo>
                  <a:cubicBezTo>
                    <a:pt x="205" y="4"/>
                    <a:pt x="191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4665100" y="234172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2" y="5"/>
                    <a:pt x="103" y="16"/>
                  </a:cubicBezTo>
                  <a:cubicBezTo>
                    <a:pt x="54" y="32"/>
                    <a:pt x="21" y="65"/>
                    <a:pt x="0" y="119"/>
                  </a:cubicBezTo>
                  <a:lnTo>
                    <a:pt x="0" y="152"/>
                  </a:lnTo>
                  <a:cubicBezTo>
                    <a:pt x="14" y="184"/>
                    <a:pt x="46" y="204"/>
                    <a:pt x="86" y="204"/>
                  </a:cubicBezTo>
                  <a:cubicBezTo>
                    <a:pt x="108" y="204"/>
                    <a:pt x="132" y="198"/>
                    <a:pt x="157" y="185"/>
                  </a:cubicBezTo>
                  <a:cubicBezTo>
                    <a:pt x="207" y="168"/>
                    <a:pt x="260" y="98"/>
                    <a:pt x="244" y="49"/>
                  </a:cubicBezTo>
                  <a:cubicBezTo>
                    <a:pt x="244" y="32"/>
                    <a:pt x="227" y="32"/>
                    <a:pt x="207" y="16"/>
                  </a:cubicBezTo>
                  <a:cubicBezTo>
                    <a:pt x="198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4659950" y="2330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32" y="171"/>
                    <a:pt x="56" y="190"/>
                    <a:pt x="92" y="190"/>
                  </a:cubicBezTo>
                  <a:cubicBezTo>
                    <a:pt x="111" y="190"/>
                    <a:pt x="133" y="185"/>
                    <a:pt x="157" y="174"/>
                  </a:cubicBezTo>
                  <a:cubicBezTo>
                    <a:pt x="173" y="174"/>
                    <a:pt x="190" y="153"/>
                    <a:pt x="206" y="136"/>
                  </a:cubicBezTo>
                  <a:cubicBezTo>
                    <a:pt x="244" y="120"/>
                    <a:pt x="260" y="70"/>
                    <a:pt x="244" y="33"/>
                  </a:cubicBezTo>
                  <a:cubicBezTo>
                    <a:pt x="244" y="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4657375" y="2362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57" y="0"/>
                    <a:pt x="124" y="17"/>
                    <a:pt x="87" y="33"/>
                  </a:cubicBezTo>
                  <a:cubicBezTo>
                    <a:pt x="54" y="50"/>
                    <a:pt x="37" y="83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4" y="206"/>
                    <a:pt x="140" y="186"/>
                    <a:pt x="173" y="186"/>
                  </a:cubicBezTo>
                  <a:lnTo>
                    <a:pt x="190" y="169"/>
                  </a:lnTo>
                  <a:cubicBezTo>
                    <a:pt x="227" y="153"/>
                    <a:pt x="243" y="136"/>
                    <a:pt x="260" y="103"/>
                  </a:cubicBezTo>
                  <a:cubicBezTo>
                    <a:pt x="260" y="66"/>
                    <a:pt x="260" y="50"/>
                    <a:pt x="243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4650575" y="23407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50" y="33"/>
                    <a:pt x="33" y="70"/>
                    <a:pt x="17" y="87"/>
                  </a:cubicBezTo>
                  <a:cubicBezTo>
                    <a:pt x="0" y="120"/>
                    <a:pt x="17" y="136"/>
                    <a:pt x="17" y="157"/>
                  </a:cubicBezTo>
                  <a:cubicBezTo>
                    <a:pt x="33" y="190"/>
                    <a:pt x="66" y="190"/>
                    <a:pt x="87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69" y="173"/>
                    <a:pt x="190" y="157"/>
                  </a:cubicBezTo>
                  <a:cubicBezTo>
                    <a:pt x="206" y="136"/>
                    <a:pt x="239" y="120"/>
                    <a:pt x="239" y="87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4641500" y="231917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9" y="0"/>
                  </a:moveTo>
                  <a:cubicBezTo>
                    <a:pt x="137" y="0"/>
                    <a:pt x="90" y="15"/>
                    <a:pt x="54" y="40"/>
                  </a:cubicBezTo>
                  <a:cubicBezTo>
                    <a:pt x="0" y="93"/>
                    <a:pt x="0" y="159"/>
                    <a:pt x="37" y="176"/>
                  </a:cubicBezTo>
                  <a:cubicBezTo>
                    <a:pt x="54" y="196"/>
                    <a:pt x="87" y="196"/>
                    <a:pt x="120" y="196"/>
                  </a:cubicBezTo>
                  <a:cubicBezTo>
                    <a:pt x="140" y="176"/>
                    <a:pt x="140" y="176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60" y="93"/>
                    <a:pt x="260" y="40"/>
                    <a:pt x="223" y="7"/>
                  </a:cubicBezTo>
                  <a:cubicBezTo>
                    <a:pt x="210" y="2"/>
                    <a:pt x="19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4647050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57"/>
                    <a:pt x="38" y="190"/>
                    <a:pt x="87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57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4639325" y="23635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33"/>
                    <a:pt x="21" y="70"/>
                    <a:pt x="21" y="87"/>
                  </a:cubicBezTo>
                  <a:cubicBezTo>
                    <a:pt x="1" y="120"/>
                    <a:pt x="1" y="136"/>
                    <a:pt x="21" y="153"/>
                  </a:cubicBezTo>
                  <a:cubicBezTo>
                    <a:pt x="38" y="173"/>
                    <a:pt x="54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3"/>
                  </a:cubicBezTo>
                  <a:cubicBezTo>
                    <a:pt x="207" y="136"/>
                    <a:pt x="227" y="120"/>
                    <a:pt x="244" y="87"/>
                  </a:cubicBezTo>
                  <a:cubicBezTo>
                    <a:pt x="260" y="33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4666450" y="235147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53" y="1"/>
                  </a:moveTo>
                  <a:cubicBezTo>
                    <a:pt x="136" y="17"/>
                    <a:pt x="120" y="17"/>
                    <a:pt x="103" y="17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3" y="208"/>
                    <a:pt x="88" y="208"/>
                  </a:cubicBezTo>
                  <a:cubicBezTo>
                    <a:pt x="107" y="208"/>
                    <a:pt x="129" y="202"/>
                    <a:pt x="153" y="191"/>
                  </a:cubicBezTo>
                  <a:cubicBezTo>
                    <a:pt x="173" y="191"/>
                    <a:pt x="190" y="174"/>
                    <a:pt x="206" y="158"/>
                  </a:cubicBezTo>
                  <a:cubicBezTo>
                    <a:pt x="239" y="141"/>
                    <a:pt x="256" y="87"/>
                    <a:pt x="239" y="55"/>
                  </a:cubicBezTo>
                  <a:cubicBezTo>
                    <a:pt x="239" y="17"/>
                    <a:pt x="206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4667275" y="23978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0" y="0"/>
                    <a:pt x="182" y="1"/>
                    <a:pt x="173" y="3"/>
                  </a:cubicBezTo>
                  <a:cubicBezTo>
                    <a:pt x="140" y="3"/>
                    <a:pt x="103" y="3"/>
                    <a:pt x="87" y="20"/>
                  </a:cubicBezTo>
                  <a:cubicBezTo>
                    <a:pt x="54" y="40"/>
                    <a:pt x="37" y="73"/>
                    <a:pt x="16" y="90"/>
                  </a:cubicBezTo>
                  <a:cubicBezTo>
                    <a:pt x="0" y="143"/>
                    <a:pt x="37" y="193"/>
                    <a:pt x="103" y="193"/>
                  </a:cubicBezTo>
                  <a:cubicBezTo>
                    <a:pt x="120" y="193"/>
                    <a:pt x="140" y="193"/>
                    <a:pt x="157" y="176"/>
                  </a:cubicBezTo>
                  <a:cubicBezTo>
                    <a:pt x="173" y="176"/>
                    <a:pt x="173" y="176"/>
                    <a:pt x="190" y="160"/>
                  </a:cubicBezTo>
                  <a:cubicBezTo>
                    <a:pt x="223" y="143"/>
                    <a:pt x="243" y="123"/>
                    <a:pt x="243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4661700" y="238842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65" y="1"/>
                  </a:moveTo>
                  <a:cubicBezTo>
                    <a:pt x="127" y="1"/>
                    <a:pt x="86" y="20"/>
                    <a:pt x="54" y="53"/>
                  </a:cubicBezTo>
                  <a:cubicBezTo>
                    <a:pt x="0" y="106"/>
                    <a:pt x="0" y="156"/>
                    <a:pt x="54" y="189"/>
                  </a:cubicBezTo>
                  <a:cubicBezTo>
                    <a:pt x="65" y="189"/>
                    <a:pt x="83" y="198"/>
                    <a:pt x="104" y="198"/>
                  </a:cubicBezTo>
                  <a:cubicBezTo>
                    <a:pt x="114" y="198"/>
                    <a:pt x="125" y="195"/>
                    <a:pt x="136" y="189"/>
                  </a:cubicBezTo>
                  <a:lnTo>
                    <a:pt x="157" y="189"/>
                  </a:lnTo>
                  <a:cubicBezTo>
                    <a:pt x="190" y="172"/>
                    <a:pt x="207" y="156"/>
                    <a:pt x="223" y="139"/>
                  </a:cubicBezTo>
                  <a:cubicBezTo>
                    <a:pt x="260" y="106"/>
                    <a:pt x="277" y="36"/>
                    <a:pt x="223" y="20"/>
                  </a:cubicBezTo>
                  <a:cubicBezTo>
                    <a:pt x="206" y="6"/>
                    <a:pt x="186" y="1"/>
                    <a:pt x="1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4669850" y="23639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1"/>
                  </a:moveTo>
                  <a:cubicBezTo>
                    <a:pt x="157" y="1"/>
                    <a:pt x="120" y="1"/>
                    <a:pt x="103" y="17"/>
                  </a:cubicBezTo>
                  <a:cubicBezTo>
                    <a:pt x="54" y="34"/>
                    <a:pt x="0" y="104"/>
                    <a:pt x="17" y="157"/>
                  </a:cubicBezTo>
                  <a:cubicBezTo>
                    <a:pt x="32" y="182"/>
                    <a:pt x="62" y="197"/>
                    <a:pt x="105" y="197"/>
                  </a:cubicBezTo>
                  <a:cubicBezTo>
                    <a:pt x="121" y="197"/>
                    <a:pt x="138" y="195"/>
                    <a:pt x="157" y="190"/>
                  </a:cubicBez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87"/>
                    <a:pt x="260" y="54"/>
                  </a:cubicBezTo>
                  <a:cubicBezTo>
                    <a:pt x="24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4670250" y="23047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7" y="157"/>
                    <a:pt x="244" y="120"/>
                    <a:pt x="244" y="10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672825" y="2318850"/>
              <a:ext cx="6525" cy="5225"/>
            </a:xfrm>
            <a:custGeom>
              <a:avLst/>
              <a:gdLst/>
              <a:ahLst/>
              <a:cxnLst/>
              <a:rect l="l" t="t" r="r" b="b"/>
              <a:pathLst>
                <a:path w="261" h="209" extrusionOk="0">
                  <a:moveTo>
                    <a:pt x="163" y="1"/>
                  </a:moveTo>
                  <a:cubicBezTo>
                    <a:pt x="144" y="1"/>
                    <a:pt x="123" y="6"/>
                    <a:pt x="104" y="20"/>
                  </a:cubicBezTo>
                  <a:cubicBezTo>
                    <a:pt x="38" y="53"/>
                    <a:pt x="1" y="106"/>
                    <a:pt x="1" y="156"/>
                  </a:cubicBezTo>
                  <a:cubicBezTo>
                    <a:pt x="14" y="190"/>
                    <a:pt x="45" y="209"/>
                    <a:pt x="84" y="209"/>
                  </a:cubicBezTo>
                  <a:cubicBezTo>
                    <a:pt x="106" y="209"/>
                    <a:pt x="132" y="202"/>
                    <a:pt x="157" y="189"/>
                  </a:cubicBezTo>
                  <a:cubicBezTo>
                    <a:pt x="207" y="156"/>
                    <a:pt x="260" y="106"/>
                    <a:pt x="244" y="53"/>
                  </a:cubicBezTo>
                  <a:cubicBezTo>
                    <a:pt x="233" y="21"/>
                    <a:pt x="200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4664675" y="229292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6" y="0"/>
                  </a:moveTo>
                  <a:cubicBezTo>
                    <a:pt x="145" y="0"/>
                    <a:pt x="133" y="2"/>
                    <a:pt x="120" y="9"/>
                  </a:cubicBezTo>
                  <a:cubicBezTo>
                    <a:pt x="104" y="9"/>
                    <a:pt x="71" y="26"/>
                    <a:pt x="38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8" y="178"/>
                  </a:cubicBezTo>
                  <a:cubicBezTo>
                    <a:pt x="55" y="195"/>
                    <a:pt x="88" y="195"/>
                    <a:pt x="120" y="195"/>
                  </a:cubicBezTo>
                  <a:cubicBezTo>
                    <a:pt x="120" y="195"/>
                    <a:pt x="141" y="195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2"/>
                    <a:pt x="261" y="42"/>
                    <a:pt x="207" y="9"/>
                  </a:cubicBezTo>
                  <a:cubicBezTo>
                    <a:pt x="196" y="9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4660450" y="23171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1" y="0"/>
                  </a:moveTo>
                  <a:cubicBezTo>
                    <a:pt x="142" y="0"/>
                    <a:pt x="121" y="6"/>
                    <a:pt x="104" y="17"/>
                  </a:cubicBezTo>
                  <a:cubicBezTo>
                    <a:pt x="67" y="34"/>
                    <a:pt x="34" y="50"/>
                    <a:pt x="17" y="88"/>
                  </a:cubicBezTo>
                  <a:cubicBezTo>
                    <a:pt x="1" y="104"/>
                    <a:pt x="1" y="121"/>
                    <a:pt x="1" y="154"/>
                  </a:cubicBezTo>
                  <a:cubicBezTo>
                    <a:pt x="17" y="174"/>
                    <a:pt x="34" y="174"/>
                    <a:pt x="50" y="191"/>
                  </a:cubicBezTo>
                  <a:cubicBezTo>
                    <a:pt x="56" y="196"/>
                    <a:pt x="64" y="198"/>
                    <a:pt x="73" y="198"/>
                  </a:cubicBezTo>
                  <a:cubicBezTo>
                    <a:pt x="93" y="198"/>
                    <a:pt x="120" y="191"/>
                    <a:pt x="153" y="191"/>
                  </a:cubicBezTo>
                  <a:cubicBezTo>
                    <a:pt x="207" y="154"/>
                    <a:pt x="257" y="88"/>
                    <a:pt x="240" y="50"/>
                  </a:cubicBezTo>
                  <a:cubicBezTo>
                    <a:pt x="229" y="19"/>
                    <a:pt x="196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4719200" y="231540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7"/>
                    <a:pt x="104" y="17"/>
                    <a:pt x="88" y="38"/>
                  </a:cubicBezTo>
                  <a:cubicBezTo>
                    <a:pt x="55" y="54"/>
                    <a:pt x="38" y="87"/>
                    <a:pt x="22" y="104"/>
                  </a:cubicBezTo>
                  <a:cubicBezTo>
                    <a:pt x="1" y="158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5" y="207"/>
                    <a:pt x="141" y="207"/>
                    <a:pt x="158" y="191"/>
                  </a:cubicBezTo>
                  <a:cubicBezTo>
                    <a:pt x="191" y="174"/>
                    <a:pt x="228" y="158"/>
                    <a:pt x="244" y="141"/>
                  </a:cubicBezTo>
                  <a:cubicBezTo>
                    <a:pt x="244" y="120"/>
                    <a:pt x="244" y="120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4714975" y="2303250"/>
              <a:ext cx="6850" cy="4925"/>
            </a:xfrm>
            <a:custGeom>
              <a:avLst/>
              <a:gdLst/>
              <a:ahLst/>
              <a:cxnLst/>
              <a:rect l="l" t="t" r="r" b="b"/>
              <a:pathLst>
                <a:path w="274" h="197" extrusionOk="0">
                  <a:moveTo>
                    <a:pt x="165" y="0"/>
                  </a:moveTo>
                  <a:cubicBezTo>
                    <a:pt x="149" y="0"/>
                    <a:pt x="134" y="3"/>
                    <a:pt x="120" y="9"/>
                  </a:cubicBezTo>
                  <a:cubicBezTo>
                    <a:pt x="50" y="42"/>
                    <a:pt x="1" y="112"/>
                    <a:pt x="17" y="145"/>
                  </a:cubicBezTo>
                  <a:cubicBezTo>
                    <a:pt x="28" y="177"/>
                    <a:pt x="61" y="197"/>
                    <a:pt x="97" y="197"/>
                  </a:cubicBezTo>
                  <a:cubicBezTo>
                    <a:pt x="116" y="197"/>
                    <a:pt x="136" y="191"/>
                    <a:pt x="153" y="178"/>
                  </a:cubicBezTo>
                  <a:cubicBezTo>
                    <a:pt x="224" y="161"/>
                    <a:pt x="273" y="91"/>
                    <a:pt x="257" y="42"/>
                  </a:cubicBezTo>
                  <a:cubicBezTo>
                    <a:pt x="245" y="18"/>
                    <a:pt x="205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4698600" y="230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3" y="17"/>
                    <a:pt x="87" y="34"/>
                  </a:cubicBezTo>
                  <a:cubicBezTo>
                    <a:pt x="54" y="50"/>
                    <a:pt x="37" y="83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1" y="186"/>
                    <a:pt x="157" y="186"/>
                  </a:cubicBezTo>
                  <a:cubicBezTo>
                    <a:pt x="174" y="186"/>
                    <a:pt x="174" y="170"/>
                    <a:pt x="190" y="170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50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4695600" y="23405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61" y="1"/>
                    <a:pt x="152" y="3"/>
                    <a:pt x="141" y="8"/>
                  </a:cubicBezTo>
                  <a:cubicBezTo>
                    <a:pt x="104" y="8"/>
                    <a:pt x="71" y="25"/>
                    <a:pt x="54" y="62"/>
                  </a:cubicBezTo>
                  <a:cubicBezTo>
                    <a:pt x="1" y="95"/>
                    <a:pt x="1" y="165"/>
                    <a:pt x="38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41" y="198"/>
                    <a:pt x="141" y="198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44" y="128"/>
                    <a:pt x="244" y="95"/>
                    <a:pt x="244" y="78"/>
                  </a:cubicBezTo>
                  <a:cubicBezTo>
                    <a:pt x="261" y="41"/>
                    <a:pt x="244" y="25"/>
                    <a:pt x="223" y="8"/>
                  </a:cubicBezTo>
                  <a:cubicBezTo>
                    <a:pt x="201" y="8"/>
                    <a:pt x="18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4721800" y="22712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37" y="54"/>
                    <a:pt x="21" y="87"/>
                    <a:pt x="21" y="103"/>
                  </a:cubicBezTo>
                  <a:cubicBezTo>
                    <a:pt x="0" y="136"/>
                    <a:pt x="0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40" y="206"/>
                    <a:pt x="157" y="190"/>
                  </a:cubicBezTo>
                  <a:cubicBezTo>
                    <a:pt x="157" y="190"/>
                    <a:pt x="173" y="190"/>
                    <a:pt x="173" y="173"/>
                  </a:cubicBezTo>
                  <a:cubicBezTo>
                    <a:pt x="206" y="157"/>
                    <a:pt x="227" y="136"/>
                    <a:pt x="243" y="103"/>
                  </a:cubicBezTo>
                  <a:cubicBezTo>
                    <a:pt x="260" y="54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4723950" y="22835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1"/>
                  </a:moveTo>
                  <a:cubicBezTo>
                    <a:pt x="140" y="1"/>
                    <a:pt x="91" y="19"/>
                    <a:pt x="54" y="57"/>
                  </a:cubicBezTo>
                  <a:cubicBezTo>
                    <a:pt x="1" y="94"/>
                    <a:pt x="1" y="160"/>
                    <a:pt x="38" y="180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41" y="197"/>
                    <a:pt x="157" y="197"/>
                    <a:pt x="157" y="180"/>
                  </a:cubicBezTo>
                  <a:cubicBezTo>
                    <a:pt x="174" y="180"/>
                    <a:pt x="190" y="160"/>
                    <a:pt x="207" y="143"/>
                  </a:cubicBezTo>
                  <a:cubicBezTo>
                    <a:pt x="260" y="110"/>
                    <a:pt x="260" y="40"/>
                    <a:pt x="223" y="7"/>
                  </a:cubicBezTo>
                  <a:cubicBezTo>
                    <a:pt x="211" y="3"/>
                    <a:pt x="197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4721800" y="23278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20"/>
                    <a:pt x="21" y="157"/>
                    <a:pt x="21" y="174"/>
                  </a:cubicBezTo>
                  <a:cubicBezTo>
                    <a:pt x="37" y="190"/>
                    <a:pt x="70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4685300" y="236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0" y="1"/>
                  </a:moveTo>
                  <a:cubicBezTo>
                    <a:pt x="87" y="21"/>
                    <a:pt x="54" y="38"/>
                    <a:pt x="38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57"/>
                    <a:pt x="1" y="174"/>
                    <a:pt x="17" y="190"/>
                  </a:cubicBezTo>
                  <a:cubicBezTo>
                    <a:pt x="36" y="199"/>
                    <a:pt x="49" y="203"/>
                    <a:pt x="62" y="203"/>
                  </a:cubicBezTo>
                  <a:cubicBezTo>
                    <a:pt x="75" y="203"/>
                    <a:pt x="87" y="199"/>
                    <a:pt x="104" y="190"/>
                  </a:cubicBezTo>
                  <a:lnTo>
                    <a:pt x="141" y="190"/>
                  </a:lnTo>
                  <a:cubicBezTo>
                    <a:pt x="157" y="174"/>
                    <a:pt x="174" y="174"/>
                    <a:pt x="190" y="157"/>
                  </a:cubicBezTo>
                  <a:cubicBezTo>
                    <a:pt x="244" y="104"/>
                    <a:pt x="244" y="38"/>
                    <a:pt x="207" y="21"/>
                  </a:cubicBezTo>
                  <a:cubicBezTo>
                    <a:pt x="174" y="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4681075" y="2386575"/>
              <a:ext cx="6000" cy="4825"/>
            </a:xfrm>
            <a:custGeom>
              <a:avLst/>
              <a:gdLst/>
              <a:ahLst/>
              <a:cxnLst/>
              <a:rect l="l" t="t" r="r" b="b"/>
              <a:pathLst>
                <a:path w="240" h="193" extrusionOk="0">
                  <a:moveTo>
                    <a:pt x="138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56"/>
                    <a:pt x="0" y="77"/>
                  </a:cubicBezTo>
                  <a:lnTo>
                    <a:pt x="0" y="143"/>
                  </a:lnTo>
                  <a:cubicBezTo>
                    <a:pt x="0" y="159"/>
                    <a:pt x="17" y="180"/>
                    <a:pt x="33" y="180"/>
                  </a:cubicBezTo>
                  <a:cubicBezTo>
                    <a:pt x="50" y="188"/>
                    <a:pt x="67" y="192"/>
                    <a:pt x="85" y="192"/>
                  </a:cubicBezTo>
                  <a:cubicBezTo>
                    <a:pt x="103" y="192"/>
                    <a:pt x="120" y="188"/>
                    <a:pt x="137" y="180"/>
                  </a:cubicBezTo>
                  <a:cubicBezTo>
                    <a:pt x="207" y="143"/>
                    <a:pt x="240" y="94"/>
                    <a:pt x="223" y="40"/>
                  </a:cubicBezTo>
                  <a:cubicBezTo>
                    <a:pt x="223" y="16"/>
                    <a:pt x="186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4693025" y="238842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5" y="1"/>
                  </a:moveTo>
                  <a:cubicBezTo>
                    <a:pt x="153" y="1"/>
                    <a:pt x="129" y="6"/>
                    <a:pt x="104" y="20"/>
                  </a:cubicBezTo>
                  <a:cubicBezTo>
                    <a:pt x="38" y="36"/>
                    <a:pt x="1" y="106"/>
                    <a:pt x="17" y="139"/>
                  </a:cubicBezTo>
                  <a:cubicBezTo>
                    <a:pt x="31" y="171"/>
                    <a:pt x="56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3" y="156"/>
                    <a:pt x="260" y="85"/>
                    <a:pt x="244" y="53"/>
                  </a:cubicBezTo>
                  <a:cubicBezTo>
                    <a:pt x="244" y="20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4729525" y="2292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21"/>
                    <a:pt x="87" y="38"/>
                  </a:cubicBezTo>
                  <a:cubicBezTo>
                    <a:pt x="54" y="54"/>
                    <a:pt x="37" y="87"/>
                    <a:pt x="21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4" y="207"/>
                    <a:pt x="140" y="207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41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4675400" y="23751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206"/>
                    <a:pt x="87" y="206"/>
                  </a:cubicBezTo>
                  <a:cubicBezTo>
                    <a:pt x="104" y="206"/>
                    <a:pt x="124" y="206"/>
                    <a:pt x="141" y="190"/>
                  </a:cubicBezTo>
                  <a:lnTo>
                    <a:pt x="157" y="190"/>
                  </a:lnTo>
                  <a:lnTo>
                    <a:pt x="174" y="173"/>
                  </a:lnTo>
                  <a:cubicBezTo>
                    <a:pt x="207" y="157"/>
                    <a:pt x="227" y="140"/>
                    <a:pt x="244" y="103"/>
                  </a:cubicBezTo>
                  <a:cubicBezTo>
                    <a:pt x="244" y="87"/>
                    <a:pt x="244" y="54"/>
                    <a:pt x="227" y="37"/>
                  </a:cubicBezTo>
                  <a:cubicBezTo>
                    <a:pt x="227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4667675" y="24428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3" y="1"/>
                  </a:moveTo>
                  <a:cubicBezTo>
                    <a:pt x="121" y="1"/>
                    <a:pt x="74" y="16"/>
                    <a:pt x="38" y="40"/>
                  </a:cubicBezTo>
                  <a:cubicBezTo>
                    <a:pt x="21" y="73"/>
                    <a:pt x="0" y="94"/>
                    <a:pt x="0" y="127"/>
                  </a:cubicBezTo>
                  <a:cubicBezTo>
                    <a:pt x="0" y="143"/>
                    <a:pt x="0" y="160"/>
                    <a:pt x="38" y="176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76"/>
                    <a:pt x="141" y="176"/>
                  </a:cubicBezTo>
                  <a:cubicBezTo>
                    <a:pt x="157" y="176"/>
                    <a:pt x="174" y="160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3" y="3"/>
                    <a:pt x="179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4690875" y="23738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53"/>
                    <a:pt x="37" y="207"/>
                    <a:pt x="87" y="207"/>
                  </a:cubicBezTo>
                  <a:cubicBezTo>
                    <a:pt x="103" y="207"/>
                    <a:pt x="140" y="207"/>
                    <a:pt x="157" y="190"/>
                  </a:cubicBezTo>
                  <a:cubicBezTo>
                    <a:pt x="157" y="190"/>
                    <a:pt x="173" y="190"/>
                    <a:pt x="190" y="174"/>
                  </a:cubicBezTo>
                  <a:cubicBezTo>
                    <a:pt x="206" y="153"/>
                    <a:pt x="227" y="137"/>
                    <a:pt x="243" y="104"/>
                  </a:cubicBez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4715800" y="24099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20" y="17"/>
                    <a:pt x="87" y="34"/>
                    <a:pt x="54" y="50"/>
                  </a:cubicBezTo>
                  <a:cubicBezTo>
                    <a:pt x="17" y="104"/>
                    <a:pt x="1" y="153"/>
                    <a:pt x="54" y="190"/>
                  </a:cubicBezTo>
                  <a:cubicBezTo>
                    <a:pt x="63" y="198"/>
                    <a:pt x="75" y="203"/>
                    <a:pt x="90" y="203"/>
                  </a:cubicBezTo>
                  <a:cubicBezTo>
                    <a:pt x="104" y="203"/>
                    <a:pt x="120" y="198"/>
                    <a:pt x="137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3"/>
                  </a:cubicBezTo>
                  <a:cubicBezTo>
                    <a:pt x="240" y="120"/>
                    <a:pt x="261" y="104"/>
                    <a:pt x="261" y="71"/>
                  </a:cubicBezTo>
                  <a:cubicBezTo>
                    <a:pt x="261" y="50"/>
                    <a:pt x="240" y="34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4720150" y="243160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6" y="1"/>
                  </a:moveTo>
                  <a:cubicBezTo>
                    <a:pt x="189" y="1"/>
                    <a:pt x="180" y="3"/>
                    <a:pt x="169" y="8"/>
                  </a:cubicBezTo>
                  <a:cubicBezTo>
                    <a:pt x="103" y="8"/>
                    <a:pt x="33" y="45"/>
                    <a:pt x="17" y="94"/>
                  </a:cubicBezTo>
                  <a:cubicBezTo>
                    <a:pt x="0" y="148"/>
                    <a:pt x="33" y="197"/>
                    <a:pt x="103" y="197"/>
                  </a:cubicBezTo>
                  <a:cubicBezTo>
                    <a:pt x="120" y="197"/>
                    <a:pt x="136" y="197"/>
                    <a:pt x="153" y="181"/>
                  </a:cubicBezTo>
                  <a:cubicBezTo>
                    <a:pt x="169" y="181"/>
                    <a:pt x="169" y="181"/>
                    <a:pt x="190" y="164"/>
                  </a:cubicBezTo>
                  <a:cubicBezTo>
                    <a:pt x="223" y="148"/>
                    <a:pt x="239" y="131"/>
                    <a:pt x="239" y="94"/>
                  </a:cubicBezTo>
                  <a:cubicBezTo>
                    <a:pt x="256" y="78"/>
                    <a:pt x="256" y="45"/>
                    <a:pt x="239" y="28"/>
                  </a:cubicBezTo>
                  <a:cubicBezTo>
                    <a:pt x="227" y="14"/>
                    <a:pt x="216" y="1"/>
                    <a:pt x="1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4768175" y="237570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61" y="1"/>
                  </a:moveTo>
                  <a:cubicBezTo>
                    <a:pt x="139" y="1"/>
                    <a:pt x="114" y="5"/>
                    <a:pt x="87" y="13"/>
                  </a:cubicBezTo>
                  <a:cubicBezTo>
                    <a:pt x="54" y="30"/>
                    <a:pt x="21" y="63"/>
                    <a:pt x="0" y="100"/>
                  </a:cubicBezTo>
                  <a:lnTo>
                    <a:pt x="0" y="149"/>
                  </a:lnTo>
                  <a:cubicBezTo>
                    <a:pt x="13" y="183"/>
                    <a:pt x="45" y="202"/>
                    <a:pt x="79" y="202"/>
                  </a:cubicBezTo>
                  <a:cubicBezTo>
                    <a:pt x="100" y="202"/>
                    <a:pt x="121" y="196"/>
                    <a:pt x="141" y="182"/>
                  </a:cubicBezTo>
                  <a:cubicBezTo>
                    <a:pt x="206" y="149"/>
                    <a:pt x="260" y="100"/>
                    <a:pt x="244" y="46"/>
                  </a:cubicBezTo>
                  <a:cubicBezTo>
                    <a:pt x="227" y="30"/>
                    <a:pt x="227" y="30"/>
                    <a:pt x="206" y="13"/>
                  </a:cubicBezTo>
                  <a:cubicBezTo>
                    <a:pt x="198" y="5"/>
                    <a:pt x="182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4769500" y="2385400"/>
              <a:ext cx="6425" cy="5225"/>
            </a:xfrm>
            <a:custGeom>
              <a:avLst/>
              <a:gdLst/>
              <a:ahLst/>
              <a:cxnLst/>
              <a:rect l="l" t="t" r="r" b="b"/>
              <a:pathLst>
                <a:path w="257" h="209" extrusionOk="0">
                  <a:moveTo>
                    <a:pt x="153" y="0"/>
                  </a:moveTo>
                  <a:cubicBezTo>
                    <a:pt x="137" y="0"/>
                    <a:pt x="120" y="21"/>
                    <a:pt x="104" y="21"/>
                  </a:cubicBezTo>
                  <a:cubicBezTo>
                    <a:pt x="34" y="54"/>
                    <a:pt x="1" y="103"/>
                    <a:pt x="17" y="157"/>
                  </a:cubicBezTo>
                  <a:cubicBezTo>
                    <a:pt x="17" y="189"/>
                    <a:pt x="47" y="209"/>
                    <a:pt x="85" y="209"/>
                  </a:cubicBezTo>
                  <a:cubicBezTo>
                    <a:pt x="106" y="209"/>
                    <a:pt x="130" y="203"/>
                    <a:pt x="153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0" y="124"/>
                    <a:pt x="257" y="87"/>
                    <a:pt x="240" y="54"/>
                  </a:cubicBezTo>
                  <a:cubicBezTo>
                    <a:pt x="240" y="21"/>
                    <a:pt x="207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4774250" y="24438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34" y="54"/>
                    <a:pt x="17" y="70"/>
                    <a:pt x="1" y="103"/>
                  </a:cubicBezTo>
                  <a:cubicBezTo>
                    <a:pt x="1" y="120"/>
                    <a:pt x="1" y="157"/>
                    <a:pt x="17" y="173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56" y="54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4778075" y="2409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57" y="1"/>
                    <a:pt x="120" y="17"/>
                    <a:pt x="103" y="34"/>
                  </a:cubicBezTo>
                  <a:cubicBezTo>
                    <a:pt x="70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207"/>
                    <a:pt x="140" y="186"/>
                  </a:cubicBezTo>
                  <a:lnTo>
                    <a:pt x="173" y="186"/>
                  </a:lnTo>
                  <a:lnTo>
                    <a:pt x="190" y="170"/>
                  </a:ln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4783225" y="2433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3" y="0"/>
                  </a:moveTo>
                  <a:cubicBezTo>
                    <a:pt x="157" y="0"/>
                    <a:pt x="120" y="0"/>
                    <a:pt x="103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3" y="173"/>
                    <a:pt x="190" y="173"/>
                    <a:pt x="206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4787950" y="2396225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0"/>
                  </a:moveTo>
                  <a:cubicBezTo>
                    <a:pt x="104" y="17"/>
                    <a:pt x="71" y="33"/>
                    <a:pt x="55" y="50"/>
                  </a:cubicBezTo>
                  <a:cubicBezTo>
                    <a:pt x="17" y="66"/>
                    <a:pt x="17" y="103"/>
                    <a:pt x="1" y="120"/>
                  </a:cubicBezTo>
                  <a:cubicBezTo>
                    <a:pt x="1" y="153"/>
                    <a:pt x="17" y="169"/>
                    <a:pt x="34" y="186"/>
                  </a:cubicBezTo>
                  <a:cubicBezTo>
                    <a:pt x="44" y="196"/>
                    <a:pt x="58" y="201"/>
                    <a:pt x="73" y="201"/>
                  </a:cubicBezTo>
                  <a:cubicBezTo>
                    <a:pt x="88" y="201"/>
                    <a:pt x="104" y="196"/>
                    <a:pt x="120" y="186"/>
                  </a:cubicBezTo>
                  <a:lnTo>
                    <a:pt x="158" y="186"/>
                  </a:lnTo>
                  <a:cubicBezTo>
                    <a:pt x="174" y="169"/>
                    <a:pt x="191" y="153"/>
                    <a:pt x="207" y="153"/>
                  </a:cubicBezTo>
                  <a:cubicBezTo>
                    <a:pt x="261" y="103"/>
                    <a:pt x="261" y="33"/>
                    <a:pt x="224" y="17"/>
                  </a:cubicBezTo>
                  <a:cubicBezTo>
                    <a:pt x="191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4783625" y="24202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71" y="0"/>
                  </a:moveTo>
                  <a:cubicBezTo>
                    <a:pt x="151" y="0"/>
                    <a:pt x="129" y="6"/>
                    <a:pt x="104" y="17"/>
                  </a:cubicBezTo>
                  <a:cubicBezTo>
                    <a:pt x="71" y="34"/>
                    <a:pt x="38" y="71"/>
                    <a:pt x="21" y="87"/>
                  </a:cubicBezTo>
                  <a:cubicBezTo>
                    <a:pt x="21" y="104"/>
                    <a:pt x="1" y="137"/>
                    <a:pt x="21" y="153"/>
                  </a:cubicBezTo>
                  <a:cubicBezTo>
                    <a:pt x="21" y="174"/>
                    <a:pt x="38" y="191"/>
                    <a:pt x="54" y="191"/>
                  </a:cubicBezTo>
                  <a:cubicBezTo>
                    <a:pt x="71" y="199"/>
                    <a:pt x="88" y="203"/>
                    <a:pt x="106" y="203"/>
                  </a:cubicBezTo>
                  <a:cubicBezTo>
                    <a:pt x="123" y="203"/>
                    <a:pt x="141" y="199"/>
                    <a:pt x="157" y="191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33" y="18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4726525" y="23978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23" y="157"/>
                    <a:pt x="244" y="120"/>
                    <a:pt x="244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4723950" y="244557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0"/>
                  </a:moveTo>
                  <a:cubicBezTo>
                    <a:pt x="153" y="0"/>
                    <a:pt x="129" y="6"/>
                    <a:pt x="104" y="18"/>
                  </a:cubicBezTo>
                  <a:cubicBezTo>
                    <a:pt x="38" y="51"/>
                    <a:pt x="1" y="104"/>
                    <a:pt x="17" y="154"/>
                  </a:cubicBezTo>
                  <a:cubicBezTo>
                    <a:pt x="30" y="188"/>
                    <a:pt x="56" y="200"/>
                    <a:pt x="90" y="200"/>
                  </a:cubicBezTo>
                  <a:cubicBezTo>
                    <a:pt x="110" y="200"/>
                    <a:pt x="132" y="197"/>
                    <a:pt x="157" y="191"/>
                  </a:cubicBezTo>
                  <a:cubicBezTo>
                    <a:pt x="223" y="154"/>
                    <a:pt x="260" y="104"/>
                    <a:pt x="244" y="51"/>
                  </a:cubicBezTo>
                  <a:cubicBezTo>
                    <a:pt x="244" y="19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4760450" y="2396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7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7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4731675" y="24099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34"/>
                  </a:cubicBezTo>
                  <a:cubicBezTo>
                    <a:pt x="54" y="50"/>
                    <a:pt x="38" y="71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74" y="174"/>
                    <a:pt x="174" y="174"/>
                    <a:pt x="190" y="174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71"/>
                    <a:pt x="261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4757875" y="233995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103"/>
                  </a:cubicBezTo>
                  <a:cubicBezTo>
                    <a:pt x="0" y="153"/>
                    <a:pt x="37" y="190"/>
                    <a:pt x="87" y="190"/>
                  </a:cubicBezTo>
                  <a:lnTo>
                    <a:pt x="140" y="190"/>
                  </a:lnTo>
                  <a:cubicBezTo>
                    <a:pt x="140" y="190"/>
                    <a:pt x="157" y="190"/>
                    <a:pt x="157" y="169"/>
                  </a:cubicBezTo>
                  <a:cubicBezTo>
                    <a:pt x="173" y="169"/>
                    <a:pt x="173" y="169"/>
                    <a:pt x="190" y="153"/>
                  </a:cubicBezTo>
                  <a:cubicBezTo>
                    <a:pt x="206" y="136"/>
                    <a:pt x="243" y="120"/>
                    <a:pt x="243" y="87"/>
                  </a:cubicBezTo>
                  <a:cubicBezTo>
                    <a:pt x="260" y="66"/>
                    <a:pt x="260" y="33"/>
                    <a:pt x="243" y="17"/>
                  </a:cubicBezTo>
                  <a:cubicBezTo>
                    <a:pt x="227" y="0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4749725" y="236220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4"/>
                    <a:pt x="37" y="71"/>
                    <a:pt x="37" y="104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73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0" y="104"/>
                  </a:cubicBezTo>
                  <a:cubicBezTo>
                    <a:pt x="277" y="38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4744150" y="2352800"/>
              <a:ext cx="6925" cy="5100"/>
            </a:xfrm>
            <a:custGeom>
              <a:avLst/>
              <a:gdLst/>
              <a:ahLst/>
              <a:cxnLst/>
              <a:rect l="l" t="t" r="r" b="b"/>
              <a:pathLst>
                <a:path w="277" h="204" extrusionOk="0">
                  <a:moveTo>
                    <a:pt x="173" y="1"/>
                  </a:moveTo>
                  <a:cubicBezTo>
                    <a:pt x="136" y="1"/>
                    <a:pt x="92" y="19"/>
                    <a:pt x="71" y="51"/>
                  </a:cubicBezTo>
                  <a:cubicBezTo>
                    <a:pt x="17" y="105"/>
                    <a:pt x="1" y="154"/>
                    <a:pt x="54" y="191"/>
                  </a:cubicBezTo>
                  <a:cubicBezTo>
                    <a:pt x="63" y="199"/>
                    <a:pt x="75" y="204"/>
                    <a:pt x="89" y="204"/>
                  </a:cubicBezTo>
                  <a:cubicBezTo>
                    <a:pt x="104" y="204"/>
                    <a:pt x="120" y="199"/>
                    <a:pt x="137" y="191"/>
                  </a:cubicBezTo>
                  <a:lnTo>
                    <a:pt x="174" y="191"/>
                  </a:lnTo>
                  <a:cubicBezTo>
                    <a:pt x="190" y="171"/>
                    <a:pt x="207" y="171"/>
                    <a:pt x="223" y="154"/>
                  </a:cubicBezTo>
                  <a:cubicBezTo>
                    <a:pt x="277" y="105"/>
                    <a:pt x="277" y="51"/>
                    <a:pt x="223" y="18"/>
                  </a:cubicBezTo>
                  <a:cubicBezTo>
                    <a:pt x="212" y="6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4770325" y="2431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7"/>
                  </a:cubicBezTo>
                  <a:cubicBezTo>
                    <a:pt x="55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8" y="190"/>
                  </a:cubicBezTo>
                  <a:cubicBezTo>
                    <a:pt x="174" y="190"/>
                    <a:pt x="174" y="190"/>
                    <a:pt x="191" y="173"/>
                  </a:cubicBezTo>
                  <a:cubicBezTo>
                    <a:pt x="207" y="157"/>
                    <a:pt x="244" y="140"/>
                    <a:pt x="244" y="103"/>
                  </a:cubicBezTo>
                  <a:cubicBezTo>
                    <a:pt x="261" y="54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4831775" y="23978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8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3" y="38"/>
                    <a:pt x="0" y="104"/>
                    <a:pt x="17" y="158"/>
                  </a:cubicBezTo>
                  <a:cubicBezTo>
                    <a:pt x="17" y="182"/>
                    <a:pt x="54" y="197"/>
                    <a:pt x="102" y="197"/>
                  </a:cubicBezTo>
                  <a:cubicBezTo>
                    <a:pt x="119" y="197"/>
                    <a:pt x="138" y="195"/>
                    <a:pt x="157" y="191"/>
                  </a:cubicBezTo>
                  <a:cubicBezTo>
                    <a:pt x="223" y="158"/>
                    <a:pt x="260" y="104"/>
                    <a:pt x="239" y="55"/>
                  </a:cubicBezTo>
                  <a:cubicBezTo>
                    <a:pt x="229" y="20"/>
                    <a:pt x="204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4826200" y="242075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90" y="0"/>
                  </a:moveTo>
                  <a:cubicBezTo>
                    <a:pt x="177" y="0"/>
                    <a:pt x="163" y="5"/>
                    <a:pt x="153" y="13"/>
                  </a:cubicBezTo>
                  <a:cubicBezTo>
                    <a:pt x="120" y="13"/>
                    <a:pt x="87" y="29"/>
                    <a:pt x="71" y="50"/>
                  </a:cubicBezTo>
                  <a:cubicBezTo>
                    <a:pt x="17" y="99"/>
                    <a:pt x="1" y="170"/>
                    <a:pt x="50" y="186"/>
                  </a:cubicBezTo>
                  <a:cubicBezTo>
                    <a:pt x="71" y="203"/>
                    <a:pt x="104" y="203"/>
                    <a:pt x="137" y="203"/>
                  </a:cubicBezTo>
                  <a:cubicBezTo>
                    <a:pt x="137" y="203"/>
                    <a:pt x="153" y="186"/>
                    <a:pt x="174" y="186"/>
                  </a:cubicBezTo>
                  <a:cubicBezTo>
                    <a:pt x="190" y="186"/>
                    <a:pt x="207" y="170"/>
                    <a:pt x="223" y="153"/>
                  </a:cubicBezTo>
                  <a:cubicBezTo>
                    <a:pt x="277" y="99"/>
                    <a:pt x="277" y="50"/>
                    <a:pt x="223" y="13"/>
                  </a:cubicBezTo>
                  <a:cubicBezTo>
                    <a:pt x="215" y="5"/>
                    <a:pt x="203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4816725" y="23978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7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0" y="190"/>
                    <a:pt x="140" y="190"/>
                    <a:pt x="157" y="190"/>
                  </a:cubicBez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3" y="120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4821875" y="2409525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17"/>
                  </a:cubicBezTo>
                  <a:cubicBezTo>
                    <a:pt x="54" y="33"/>
                    <a:pt x="37" y="66"/>
                    <a:pt x="17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0" y="190"/>
                    <a:pt x="141" y="190"/>
                    <a:pt x="157" y="169"/>
                  </a:cubicBezTo>
                  <a:cubicBezTo>
                    <a:pt x="174" y="169"/>
                    <a:pt x="190" y="169"/>
                    <a:pt x="190" y="153"/>
                  </a:cubicBezTo>
                  <a:cubicBezTo>
                    <a:pt x="223" y="136"/>
                    <a:pt x="244" y="120"/>
                    <a:pt x="260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4838250" y="2351075"/>
              <a:ext cx="6025" cy="4775"/>
            </a:xfrm>
            <a:custGeom>
              <a:avLst/>
              <a:gdLst/>
              <a:ahLst/>
              <a:cxnLst/>
              <a:rect l="l" t="t" r="r" b="b"/>
              <a:pathLst>
                <a:path w="241" h="191" extrusionOk="0">
                  <a:moveTo>
                    <a:pt x="137" y="0"/>
                  </a:moveTo>
                  <a:cubicBezTo>
                    <a:pt x="104" y="0"/>
                    <a:pt x="67" y="17"/>
                    <a:pt x="50" y="54"/>
                  </a:cubicBezTo>
                  <a:cubicBezTo>
                    <a:pt x="1" y="87"/>
                    <a:pt x="1" y="157"/>
                    <a:pt x="34" y="174"/>
                  </a:cubicBezTo>
                  <a:cubicBezTo>
                    <a:pt x="67" y="190"/>
                    <a:pt x="83" y="190"/>
                    <a:pt x="120" y="190"/>
                  </a:cubicBezTo>
                  <a:cubicBezTo>
                    <a:pt x="137" y="190"/>
                    <a:pt x="137" y="190"/>
                    <a:pt x="153" y="174"/>
                  </a:cubicBezTo>
                  <a:cubicBezTo>
                    <a:pt x="170" y="174"/>
                    <a:pt x="186" y="157"/>
                    <a:pt x="207" y="136"/>
                  </a:cubicBezTo>
                  <a:cubicBezTo>
                    <a:pt x="224" y="120"/>
                    <a:pt x="240" y="87"/>
                    <a:pt x="240" y="71"/>
                  </a:cubicBezTo>
                  <a:cubicBezTo>
                    <a:pt x="240" y="33"/>
                    <a:pt x="240" y="17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4832175" y="23863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0"/>
                    <a:pt x="17" y="66"/>
                    <a:pt x="17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0" y="190"/>
                    <a:pt x="141" y="190"/>
                    <a:pt x="157" y="169"/>
                  </a:cubicBezTo>
                  <a:lnTo>
                    <a:pt x="190" y="169"/>
                  </a:lnTo>
                  <a:cubicBezTo>
                    <a:pt x="207" y="137"/>
                    <a:pt x="244" y="120"/>
                    <a:pt x="244" y="87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4832600" y="237167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57" y="1"/>
                  </a:moveTo>
                  <a:cubicBezTo>
                    <a:pt x="119" y="1"/>
                    <a:pt x="75" y="20"/>
                    <a:pt x="54" y="55"/>
                  </a:cubicBezTo>
                  <a:cubicBezTo>
                    <a:pt x="21" y="71"/>
                    <a:pt x="0" y="104"/>
                    <a:pt x="0" y="121"/>
                  </a:cubicBezTo>
                  <a:cubicBezTo>
                    <a:pt x="0" y="158"/>
                    <a:pt x="21" y="174"/>
                    <a:pt x="37" y="191"/>
                  </a:cubicBezTo>
                  <a:cubicBezTo>
                    <a:pt x="45" y="199"/>
                    <a:pt x="58" y="203"/>
                    <a:pt x="73" y="203"/>
                  </a:cubicBezTo>
                  <a:cubicBezTo>
                    <a:pt x="88" y="203"/>
                    <a:pt x="105" y="199"/>
                    <a:pt x="124" y="191"/>
                  </a:cubicBezTo>
                  <a:lnTo>
                    <a:pt x="157" y="191"/>
                  </a:lnTo>
                  <a:cubicBezTo>
                    <a:pt x="173" y="174"/>
                    <a:pt x="190" y="174"/>
                    <a:pt x="206" y="158"/>
                  </a:cubicBezTo>
                  <a:cubicBezTo>
                    <a:pt x="260" y="104"/>
                    <a:pt x="260" y="34"/>
                    <a:pt x="206" y="17"/>
                  </a:cubicBezTo>
                  <a:cubicBezTo>
                    <a:pt x="195" y="6"/>
                    <a:pt x="17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4798675" y="24327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3"/>
                    <a:pt x="38" y="190"/>
                  </a:cubicBezTo>
                  <a:cubicBezTo>
                    <a:pt x="60" y="190"/>
                    <a:pt x="74" y="198"/>
                    <a:pt x="92" y="198"/>
                  </a:cubicBezTo>
                  <a:cubicBezTo>
                    <a:pt x="100" y="198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44" y="104"/>
                    <a:pt x="260" y="67"/>
                  </a:cubicBezTo>
                  <a:cubicBezTo>
                    <a:pt x="260" y="50"/>
                    <a:pt x="244" y="17"/>
                    <a:pt x="223" y="17"/>
                  </a:cubicBezTo>
                  <a:cubicBezTo>
                    <a:pt x="190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4793525" y="24077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4"/>
                    <a:pt x="38" y="87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4" y="136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4793525" y="246702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1" y="1"/>
                    <a:pt x="120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1" y="189"/>
                    <a:pt x="44" y="207"/>
                    <a:pt x="85" y="207"/>
                  </a:cubicBezTo>
                  <a:cubicBezTo>
                    <a:pt x="108" y="207"/>
                    <a:pt x="132" y="202"/>
                    <a:pt x="157" y="190"/>
                  </a:cubicBezTo>
                  <a:cubicBezTo>
                    <a:pt x="174" y="190"/>
                    <a:pt x="190" y="174"/>
                    <a:pt x="190" y="157"/>
                  </a:cubicBezTo>
                  <a:cubicBezTo>
                    <a:pt x="223" y="120"/>
                    <a:pt x="244" y="87"/>
                    <a:pt x="244" y="54"/>
                  </a:cubicBezTo>
                  <a:cubicBezTo>
                    <a:pt x="223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4803825" y="2443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38" y="54"/>
                    <a:pt x="17" y="87"/>
                    <a:pt x="1" y="103"/>
                  </a:cubicBezTo>
                  <a:cubicBezTo>
                    <a:pt x="1" y="136"/>
                    <a:pt x="1" y="157"/>
                    <a:pt x="17" y="173"/>
                  </a:cubicBezTo>
                  <a:cubicBezTo>
                    <a:pt x="17" y="190"/>
                    <a:pt x="54" y="206"/>
                    <a:pt x="87" y="206"/>
                  </a:cubicBezTo>
                  <a:cubicBezTo>
                    <a:pt x="104" y="206"/>
                    <a:pt x="120" y="206"/>
                    <a:pt x="141" y="190"/>
                  </a:cubicBezTo>
                  <a:cubicBezTo>
                    <a:pt x="158" y="190"/>
                    <a:pt x="158" y="173"/>
                    <a:pt x="174" y="173"/>
                  </a:cubicBezTo>
                  <a:cubicBezTo>
                    <a:pt x="207" y="157"/>
                    <a:pt x="223" y="136"/>
                    <a:pt x="223" y="103"/>
                  </a:cubicBezTo>
                  <a:cubicBezTo>
                    <a:pt x="261" y="54"/>
                    <a:pt x="223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4811975" y="24206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80" y="1"/>
                  </a:moveTo>
                  <a:cubicBezTo>
                    <a:pt x="161" y="1"/>
                    <a:pt x="141" y="6"/>
                    <a:pt x="124" y="18"/>
                  </a:cubicBezTo>
                  <a:cubicBezTo>
                    <a:pt x="54" y="55"/>
                    <a:pt x="1" y="104"/>
                    <a:pt x="21" y="158"/>
                  </a:cubicBezTo>
                  <a:cubicBezTo>
                    <a:pt x="32" y="189"/>
                    <a:pt x="62" y="201"/>
                    <a:pt x="96" y="201"/>
                  </a:cubicBezTo>
                  <a:cubicBezTo>
                    <a:pt x="116" y="201"/>
                    <a:pt x="138" y="197"/>
                    <a:pt x="157" y="191"/>
                  </a:cubicBezTo>
                  <a:cubicBezTo>
                    <a:pt x="227" y="158"/>
                    <a:pt x="277" y="104"/>
                    <a:pt x="260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4811575" y="24331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87" y="33"/>
                  </a:cubicBezTo>
                  <a:cubicBezTo>
                    <a:pt x="54" y="50"/>
                    <a:pt x="37" y="70"/>
                    <a:pt x="17" y="103"/>
                  </a:cubicBezTo>
                  <a:cubicBezTo>
                    <a:pt x="0" y="120"/>
                    <a:pt x="17" y="153"/>
                    <a:pt x="37" y="173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0" y="190"/>
                    <a:pt x="140" y="190"/>
                    <a:pt x="157" y="173"/>
                  </a:cubicBezTo>
                  <a:cubicBezTo>
                    <a:pt x="190" y="153"/>
                    <a:pt x="243" y="136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4806825" y="2454900"/>
              <a:ext cx="6825" cy="4825"/>
            </a:xfrm>
            <a:custGeom>
              <a:avLst/>
              <a:gdLst/>
              <a:ahLst/>
              <a:cxnLst/>
              <a:rect l="l" t="t" r="r" b="b"/>
              <a:pathLst>
                <a:path w="273" h="193" extrusionOk="0">
                  <a:moveTo>
                    <a:pt x="198" y="0"/>
                  </a:moveTo>
                  <a:cubicBezTo>
                    <a:pt x="191" y="0"/>
                    <a:pt x="182" y="1"/>
                    <a:pt x="174" y="3"/>
                  </a:cubicBezTo>
                  <a:cubicBezTo>
                    <a:pt x="141" y="3"/>
                    <a:pt x="103" y="3"/>
                    <a:pt x="87" y="24"/>
                  </a:cubicBezTo>
                  <a:cubicBezTo>
                    <a:pt x="54" y="40"/>
                    <a:pt x="38" y="73"/>
                    <a:pt x="21" y="90"/>
                  </a:cubicBezTo>
                  <a:cubicBezTo>
                    <a:pt x="0" y="143"/>
                    <a:pt x="38" y="193"/>
                    <a:pt x="103" y="193"/>
                  </a:cubicBezTo>
                  <a:cubicBezTo>
                    <a:pt x="124" y="193"/>
                    <a:pt x="141" y="193"/>
                    <a:pt x="157" y="176"/>
                  </a:cubicBezTo>
                  <a:cubicBezTo>
                    <a:pt x="207" y="160"/>
                    <a:pt x="244" y="127"/>
                    <a:pt x="244" y="90"/>
                  </a:cubicBezTo>
                  <a:cubicBezTo>
                    <a:pt x="272" y="47"/>
                    <a:pt x="251" y="0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4713650" y="23639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4"/>
                    <a:pt x="37" y="71"/>
                    <a:pt x="17" y="104"/>
                  </a:cubicBezTo>
                  <a:cubicBezTo>
                    <a:pt x="0" y="157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44" y="120"/>
                    <a:pt x="244" y="104"/>
                  </a:cubicBezTo>
                  <a:cubicBezTo>
                    <a:pt x="277" y="54"/>
                    <a:pt x="244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4597700" y="23764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20"/>
                    <a:pt x="0" y="137"/>
                    <a:pt x="17" y="153"/>
                  </a:cubicBezTo>
                  <a:cubicBezTo>
                    <a:pt x="37" y="174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4"/>
                  </a:cubicBezTo>
                  <a:cubicBezTo>
                    <a:pt x="157" y="174"/>
                    <a:pt x="173" y="174"/>
                    <a:pt x="173" y="153"/>
                  </a:cubicBezTo>
                  <a:cubicBezTo>
                    <a:pt x="206" y="137"/>
                    <a:pt x="223" y="120"/>
                    <a:pt x="243" y="87"/>
                  </a:cubicBezTo>
                  <a:cubicBezTo>
                    <a:pt x="260" y="34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4623450" y="2363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7"/>
                    <a:pt x="244" y="137"/>
                    <a:pt x="261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4617075" y="239787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20" y="0"/>
                    <a:pt x="50" y="37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3"/>
                  </a:cubicBezTo>
                  <a:cubicBezTo>
                    <a:pt x="169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56" y="87"/>
                  </a:cubicBezTo>
                  <a:cubicBezTo>
                    <a:pt x="256" y="70"/>
                    <a:pt x="256" y="37"/>
                    <a:pt x="239" y="17"/>
                  </a:cubicBezTo>
                  <a:cubicBezTo>
                    <a:pt x="223" y="0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4840325" y="2304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24" y="17"/>
                    <a:pt x="87" y="17"/>
                  </a:cubicBezTo>
                  <a:cubicBezTo>
                    <a:pt x="54" y="50"/>
                    <a:pt x="37" y="71"/>
                    <a:pt x="21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4" y="207"/>
                    <a:pt x="124" y="190"/>
                    <a:pt x="141" y="190"/>
                  </a:cubicBezTo>
                  <a:lnTo>
                    <a:pt x="157" y="190"/>
                  </a:lnTo>
                  <a:cubicBezTo>
                    <a:pt x="174" y="190"/>
                    <a:pt x="174" y="174"/>
                    <a:pt x="190" y="174"/>
                  </a:cubicBezTo>
                  <a:cubicBezTo>
                    <a:pt x="227" y="153"/>
                    <a:pt x="244" y="120"/>
                    <a:pt x="244" y="104"/>
                  </a:cubicBezTo>
                  <a:cubicBezTo>
                    <a:pt x="260" y="71"/>
                    <a:pt x="260" y="50"/>
                    <a:pt x="244" y="34"/>
                  </a:cubicBezTo>
                  <a:cubicBezTo>
                    <a:pt x="227" y="17"/>
                    <a:pt x="206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4612725" y="2376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21" y="17"/>
                    <a:pt x="88" y="33"/>
                    <a:pt x="71" y="50"/>
                  </a:cubicBezTo>
                  <a:cubicBezTo>
                    <a:pt x="17" y="103"/>
                    <a:pt x="1" y="153"/>
                    <a:pt x="55" y="190"/>
                  </a:cubicBezTo>
                  <a:cubicBezTo>
                    <a:pt x="71" y="206"/>
                    <a:pt x="104" y="206"/>
                    <a:pt x="137" y="206"/>
                  </a:cubicBezTo>
                  <a:cubicBezTo>
                    <a:pt x="137" y="190"/>
                    <a:pt x="158" y="190"/>
                    <a:pt x="174" y="190"/>
                  </a:cubicBezTo>
                  <a:cubicBezTo>
                    <a:pt x="191" y="169"/>
                    <a:pt x="207" y="169"/>
                    <a:pt x="224" y="153"/>
                  </a:cubicBezTo>
                  <a:cubicBezTo>
                    <a:pt x="240" y="120"/>
                    <a:pt x="261" y="103"/>
                    <a:pt x="261" y="66"/>
                  </a:cubicBezTo>
                  <a:cubicBezTo>
                    <a:pt x="261" y="50"/>
                    <a:pt x="261" y="33"/>
                    <a:pt x="224" y="17"/>
                  </a:cubicBezTo>
                  <a:cubicBezTo>
                    <a:pt x="207" y="0"/>
                    <a:pt x="174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4601200" y="23871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53" y="0"/>
                  </a:moveTo>
                  <a:cubicBezTo>
                    <a:pt x="136" y="0"/>
                    <a:pt x="103" y="0"/>
                    <a:pt x="66" y="17"/>
                  </a:cubicBezTo>
                  <a:cubicBezTo>
                    <a:pt x="33" y="54"/>
                    <a:pt x="17" y="71"/>
                    <a:pt x="17" y="104"/>
                  </a:cubicBezTo>
                  <a:cubicBezTo>
                    <a:pt x="0" y="157"/>
                    <a:pt x="33" y="190"/>
                    <a:pt x="83" y="190"/>
                  </a:cubicBezTo>
                  <a:cubicBezTo>
                    <a:pt x="103" y="190"/>
                    <a:pt x="136" y="190"/>
                    <a:pt x="153" y="174"/>
                  </a:cubicBezTo>
                  <a:cubicBezTo>
                    <a:pt x="186" y="157"/>
                    <a:pt x="223" y="136"/>
                    <a:pt x="239" y="87"/>
                  </a:cubicBezTo>
                  <a:cubicBezTo>
                    <a:pt x="256" y="33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4636750" y="2410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8"/>
                  </a:cubicBezTo>
                  <a:cubicBezTo>
                    <a:pt x="38" y="54"/>
                    <a:pt x="21" y="87"/>
                    <a:pt x="1" y="104"/>
                  </a:cubicBezTo>
                  <a:lnTo>
                    <a:pt x="1" y="157"/>
                  </a:lnTo>
                  <a:cubicBezTo>
                    <a:pt x="38" y="174"/>
                    <a:pt x="54" y="190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7" y="141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4628600" y="2376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5" y="50"/>
                    <a:pt x="38" y="66"/>
                    <a:pt x="17" y="103"/>
                  </a:cubicBezTo>
                  <a:cubicBezTo>
                    <a:pt x="1" y="153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69"/>
                    <a:pt x="174" y="169"/>
                    <a:pt x="191" y="169"/>
                  </a:cubicBezTo>
                  <a:cubicBezTo>
                    <a:pt x="224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4659950" y="24327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4"/>
                  </a:cubicBezTo>
                  <a:cubicBezTo>
                    <a:pt x="37" y="50"/>
                    <a:pt x="21" y="67"/>
                    <a:pt x="0" y="104"/>
                  </a:cubicBezTo>
                  <a:cubicBezTo>
                    <a:pt x="0" y="120"/>
                    <a:pt x="0" y="153"/>
                    <a:pt x="21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0"/>
                    <a:pt x="173" y="170"/>
                  </a:cubicBezTo>
                  <a:cubicBezTo>
                    <a:pt x="206" y="153"/>
                    <a:pt x="227" y="120"/>
                    <a:pt x="227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4649625" y="22943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58" y="1"/>
                  </a:moveTo>
                  <a:cubicBezTo>
                    <a:pt x="141" y="1"/>
                    <a:pt x="125" y="17"/>
                    <a:pt x="104" y="17"/>
                  </a:cubicBezTo>
                  <a:cubicBezTo>
                    <a:pt x="38" y="54"/>
                    <a:pt x="1" y="104"/>
                    <a:pt x="1" y="157"/>
                  </a:cubicBezTo>
                  <a:cubicBezTo>
                    <a:pt x="14" y="189"/>
                    <a:pt x="47" y="208"/>
                    <a:pt x="87" y="208"/>
                  </a:cubicBezTo>
                  <a:cubicBezTo>
                    <a:pt x="109" y="208"/>
                    <a:pt x="133" y="202"/>
                    <a:pt x="158" y="190"/>
                  </a:cubicBezTo>
                  <a:cubicBezTo>
                    <a:pt x="174" y="190"/>
                    <a:pt x="191" y="174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28" y="17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4645000" y="2272625"/>
              <a:ext cx="6000" cy="4775"/>
            </a:xfrm>
            <a:custGeom>
              <a:avLst/>
              <a:gdLst/>
              <a:ahLst/>
              <a:cxnLst/>
              <a:rect l="l" t="t" r="r" b="b"/>
              <a:pathLst>
                <a:path w="240" h="191" extrusionOk="0">
                  <a:moveTo>
                    <a:pt x="151" y="1"/>
                  </a:moveTo>
                  <a:cubicBezTo>
                    <a:pt x="131" y="1"/>
                    <a:pt x="110" y="5"/>
                    <a:pt x="83" y="13"/>
                  </a:cubicBezTo>
                  <a:cubicBezTo>
                    <a:pt x="50" y="30"/>
                    <a:pt x="17" y="63"/>
                    <a:pt x="0" y="100"/>
                  </a:cubicBezTo>
                  <a:lnTo>
                    <a:pt x="0" y="149"/>
                  </a:lnTo>
                  <a:cubicBezTo>
                    <a:pt x="12" y="173"/>
                    <a:pt x="42" y="191"/>
                    <a:pt x="83" y="191"/>
                  </a:cubicBezTo>
                  <a:cubicBezTo>
                    <a:pt x="99" y="191"/>
                    <a:pt x="117" y="188"/>
                    <a:pt x="137" y="182"/>
                  </a:cubicBezTo>
                  <a:cubicBezTo>
                    <a:pt x="207" y="149"/>
                    <a:pt x="240" y="79"/>
                    <a:pt x="223" y="46"/>
                  </a:cubicBezTo>
                  <a:cubicBezTo>
                    <a:pt x="223" y="30"/>
                    <a:pt x="223" y="13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4645825" y="22823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0"/>
                  </a:moveTo>
                  <a:cubicBezTo>
                    <a:pt x="153" y="0"/>
                    <a:pt x="136" y="0"/>
                    <a:pt x="120" y="21"/>
                  </a:cubicBezTo>
                  <a:cubicBezTo>
                    <a:pt x="50" y="38"/>
                    <a:pt x="0" y="104"/>
                    <a:pt x="17" y="157"/>
                  </a:cubicBezTo>
                  <a:cubicBezTo>
                    <a:pt x="29" y="181"/>
                    <a:pt x="70" y="197"/>
                    <a:pt x="110" y="197"/>
                  </a:cubicBezTo>
                  <a:cubicBezTo>
                    <a:pt x="125" y="197"/>
                    <a:pt x="140" y="195"/>
                    <a:pt x="153" y="190"/>
                  </a:cubicBezTo>
                  <a:cubicBezTo>
                    <a:pt x="190" y="174"/>
                    <a:pt x="190" y="157"/>
                    <a:pt x="207" y="157"/>
                  </a:cubicBezTo>
                  <a:cubicBezTo>
                    <a:pt x="240" y="124"/>
                    <a:pt x="256" y="87"/>
                    <a:pt x="256" y="54"/>
                  </a:cubicBezTo>
                  <a:cubicBezTo>
                    <a:pt x="240" y="21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4637275" y="22935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36" y="1"/>
                    <a:pt x="103" y="1"/>
                    <a:pt x="66" y="17"/>
                  </a:cubicBezTo>
                  <a:cubicBezTo>
                    <a:pt x="50" y="50"/>
                    <a:pt x="33" y="67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0"/>
                  </a:cubicBezTo>
                  <a:lnTo>
                    <a:pt x="186" y="170"/>
                  </a:lnTo>
                  <a:cubicBezTo>
                    <a:pt x="206" y="137"/>
                    <a:pt x="239" y="120"/>
                    <a:pt x="239" y="87"/>
                  </a:cubicBezTo>
                  <a:cubicBezTo>
                    <a:pt x="256" y="67"/>
                    <a:pt x="256" y="34"/>
                    <a:pt x="239" y="17"/>
                  </a:cubicBezTo>
                  <a:cubicBezTo>
                    <a:pt x="223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4639325" y="23068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71"/>
                    <a:pt x="1" y="104"/>
                  </a:cubicBezTo>
                  <a:cubicBezTo>
                    <a:pt x="1" y="120"/>
                    <a:pt x="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190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3"/>
                    <a:pt x="227" y="120"/>
                    <a:pt x="244" y="104"/>
                  </a:cubicBezTo>
                  <a:cubicBezTo>
                    <a:pt x="260" y="50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4632525" y="23387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2" y="0"/>
                  </a:moveTo>
                  <a:cubicBezTo>
                    <a:pt x="151" y="0"/>
                    <a:pt x="127" y="4"/>
                    <a:pt x="104" y="10"/>
                  </a:cubicBezTo>
                  <a:cubicBezTo>
                    <a:pt x="34" y="47"/>
                    <a:pt x="1" y="97"/>
                    <a:pt x="17" y="150"/>
                  </a:cubicBezTo>
                  <a:cubicBezTo>
                    <a:pt x="28" y="182"/>
                    <a:pt x="54" y="200"/>
                    <a:pt x="89" y="200"/>
                  </a:cubicBezTo>
                  <a:cubicBezTo>
                    <a:pt x="108" y="200"/>
                    <a:pt x="130" y="195"/>
                    <a:pt x="153" y="183"/>
                  </a:cubicBezTo>
                  <a:cubicBezTo>
                    <a:pt x="223" y="150"/>
                    <a:pt x="256" y="97"/>
                    <a:pt x="240" y="47"/>
                  </a:cubicBezTo>
                  <a:cubicBezTo>
                    <a:pt x="240" y="13"/>
                    <a:pt x="211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4700750" y="24099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1" y="1"/>
                    <a:pt x="88" y="17"/>
                    <a:pt x="71" y="34"/>
                  </a:cubicBezTo>
                  <a:cubicBezTo>
                    <a:pt x="38" y="50"/>
                    <a:pt x="17" y="87"/>
                    <a:pt x="1" y="104"/>
                  </a:cubicBezTo>
                  <a:cubicBezTo>
                    <a:pt x="1" y="137"/>
                    <a:pt x="1" y="153"/>
                    <a:pt x="17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1" y="207"/>
                    <a:pt x="141" y="190"/>
                  </a:cubicBezTo>
                  <a:cubicBezTo>
                    <a:pt x="158" y="190"/>
                    <a:pt x="174" y="190"/>
                    <a:pt x="174" y="174"/>
                  </a:cubicBezTo>
                  <a:cubicBezTo>
                    <a:pt x="207" y="153"/>
                    <a:pt x="224" y="137"/>
                    <a:pt x="244" y="104"/>
                  </a:cubicBezTo>
                  <a:cubicBezTo>
                    <a:pt x="261" y="50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4703750" y="24210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24" y="1"/>
                    <a:pt x="87" y="17"/>
                  </a:cubicBezTo>
                  <a:cubicBezTo>
                    <a:pt x="54" y="38"/>
                    <a:pt x="38" y="71"/>
                    <a:pt x="21" y="87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4" y="191"/>
                    <a:pt x="141" y="191"/>
                    <a:pt x="174" y="174"/>
                  </a:cubicBezTo>
                  <a:cubicBezTo>
                    <a:pt x="207" y="158"/>
                    <a:pt x="244" y="120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4690450" y="2433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20" y="17"/>
                    <a:pt x="104" y="17"/>
                  </a:cubicBezTo>
                  <a:cubicBezTo>
                    <a:pt x="38" y="50"/>
                    <a:pt x="1" y="103"/>
                    <a:pt x="17" y="153"/>
                  </a:cubicBezTo>
                  <a:cubicBezTo>
                    <a:pt x="17" y="188"/>
                    <a:pt x="47" y="207"/>
                    <a:pt x="87" y="207"/>
                  </a:cubicBezTo>
                  <a:cubicBezTo>
                    <a:pt x="108" y="207"/>
                    <a:pt x="133" y="201"/>
                    <a:pt x="157" y="190"/>
                  </a:cubicBezTo>
                  <a:cubicBezTo>
                    <a:pt x="174" y="190"/>
                    <a:pt x="190" y="173"/>
                    <a:pt x="207" y="153"/>
                  </a:cubicBezTo>
                  <a:cubicBezTo>
                    <a:pt x="244" y="120"/>
                    <a:pt x="260" y="87"/>
                    <a:pt x="244" y="50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4695600" y="23988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0"/>
                  </a:moveTo>
                  <a:cubicBezTo>
                    <a:pt x="104" y="17"/>
                    <a:pt x="87" y="33"/>
                    <a:pt x="54" y="50"/>
                  </a:cubicBezTo>
                  <a:cubicBezTo>
                    <a:pt x="1" y="103"/>
                    <a:pt x="1" y="153"/>
                    <a:pt x="54" y="186"/>
                  </a:cubicBezTo>
                  <a:cubicBezTo>
                    <a:pt x="63" y="196"/>
                    <a:pt x="75" y="201"/>
                    <a:pt x="87" y="201"/>
                  </a:cubicBezTo>
                  <a:cubicBezTo>
                    <a:pt x="100" y="201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69"/>
                    <a:pt x="207" y="169"/>
                    <a:pt x="207" y="153"/>
                  </a:cubicBezTo>
                  <a:cubicBezTo>
                    <a:pt x="244" y="120"/>
                    <a:pt x="261" y="103"/>
                    <a:pt x="261" y="66"/>
                  </a:cubicBezTo>
                  <a:cubicBezTo>
                    <a:pt x="261" y="50"/>
                    <a:pt x="244" y="33"/>
                    <a:pt x="223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4654800" y="2306025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73" y="1"/>
                  </a:moveTo>
                  <a:cubicBezTo>
                    <a:pt x="140" y="1"/>
                    <a:pt x="124" y="1"/>
                    <a:pt x="87" y="17"/>
                  </a:cubicBezTo>
                  <a:cubicBezTo>
                    <a:pt x="54" y="34"/>
                    <a:pt x="37" y="67"/>
                    <a:pt x="21" y="104"/>
                  </a:cubicBezTo>
                  <a:cubicBezTo>
                    <a:pt x="0" y="153"/>
                    <a:pt x="37" y="186"/>
                    <a:pt x="103" y="186"/>
                  </a:cubicBezTo>
                  <a:lnTo>
                    <a:pt x="157" y="186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27" y="137"/>
                    <a:pt x="243" y="120"/>
                    <a:pt x="243" y="104"/>
                  </a:cubicBezTo>
                  <a:cubicBezTo>
                    <a:pt x="260" y="67"/>
                    <a:pt x="260" y="50"/>
                    <a:pt x="243" y="17"/>
                  </a:cubicBezTo>
                  <a:cubicBezTo>
                    <a:pt x="227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4708900" y="23992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0"/>
                    <a:pt x="21" y="67"/>
                    <a:pt x="1" y="104"/>
                  </a:cubicBezTo>
                  <a:cubicBezTo>
                    <a:pt x="1" y="137"/>
                    <a:pt x="1" y="153"/>
                    <a:pt x="21" y="170"/>
                  </a:cubicBezTo>
                  <a:cubicBezTo>
                    <a:pt x="38" y="190"/>
                    <a:pt x="54" y="190"/>
                    <a:pt x="87" y="190"/>
                  </a:cubicBezTo>
                  <a:lnTo>
                    <a:pt x="141" y="190"/>
                  </a:lnTo>
                  <a:cubicBezTo>
                    <a:pt x="190" y="170"/>
                    <a:pt x="227" y="137"/>
                    <a:pt x="244" y="104"/>
                  </a:cubicBezTo>
                  <a:lnTo>
                    <a:pt x="244" y="87"/>
                  </a:lnTo>
                  <a:cubicBezTo>
                    <a:pt x="244" y="34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4709425" y="2386725"/>
              <a:ext cx="6400" cy="5200"/>
            </a:xfrm>
            <a:custGeom>
              <a:avLst/>
              <a:gdLst/>
              <a:ahLst/>
              <a:cxnLst/>
              <a:rect l="l" t="t" r="r" b="b"/>
              <a:pathLst>
                <a:path w="256" h="208" extrusionOk="0">
                  <a:moveTo>
                    <a:pt x="160" y="0"/>
                  </a:moveTo>
                  <a:cubicBezTo>
                    <a:pt x="141" y="0"/>
                    <a:pt x="121" y="6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3" y="208"/>
                    <a:pt x="83" y="208"/>
                  </a:cubicBezTo>
                  <a:cubicBezTo>
                    <a:pt x="104" y="208"/>
                    <a:pt x="128" y="202"/>
                    <a:pt x="153" y="191"/>
                  </a:cubicBezTo>
                  <a:cubicBezTo>
                    <a:pt x="206" y="153"/>
                    <a:pt x="256" y="104"/>
                    <a:pt x="239" y="50"/>
                  </a:cubicBezTo>
                  <a:cubicBezTo>
                    <a:pt x="229" y="18"/>
                    <a:pt x="196" y="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4686650" y="2421050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1"/>
                  </a:moveTo>
                  <a:cubicBezTo>
                    <a:pt x="153" y="1"/>
                    <a:pt x="136" y="1"/>
                    <a:pt x="120" y="17"/>
                  </a:cubicBezTo>
                  <a:cubicBezTo>
                    <a:pt x="50" y="38"/>
                    <a:pt x="0" y="104"/>
                    <a:pt x="17" y="158"/>
                  </a:cubicBezTo>
                  <a:cubicBezTo>
                    <a:pt x="29" y="182"/>
                    <a:pt x="69" y="197"/>
                    <a:pt x="116" y="197"/>
                  </a:cubicBezTo>
                  <a:cubicBezTo>
                    <a:pt x="134" y="197"/>
                    <a:pt x="151" y="195"/>
                    <a:pt x="169" y="191"/>
                  </a:cubicBezTo>
                  <a:cubicBezTo>
                    <a:pt x="190" y="174"/>
                    <a:pt x="206" y="174"/>
                    <a:pt x="206" y="158"/>
                  </a:cubicBezTo>
                  <a:cubicBezTo>
                    <a:pt x="239" y="120"/>
                    <a:pt x="256" y="87"/>
                    <a:pt x="256" y="54"/>
                  </a:cubicBezTo>
                  <a:cubicBezTo>
                    <a:pt x="239" y="17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4672825" y="2421975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4"/>
                    <a:pt x="54" y="187"/>
                  </a:cubicBezTo>
                  <a:cubicBezTo>
                    <a:pt x="65" y="187"/>
                    <a:pt x="84" y="196"/>
                    <a:pt x="106" y="196"/>
                  </a:cubicBezTo>
                  <a:cubicBezTo>
                    <a:pt x="117" y="196"/>
                    <a:pt x="128" y="193"/>
                    <a:pt x="141" y="187"/>
                  </a:cubicBezTo>
                  <a:lnTo>
                    <a:pt x="157" y="187"/>
                  </a:lnTo>
                  <a:cubicBezTo>
                    <a:pt x="190" y="170"/>
                    <a:pt x="207" y="154"/>
                    <a:pt x="227" y="154"/>
                  </a:cubicBezTo>
                  <a:cubicBezTo>
                    <a:pt x="244" y="121"/>
                    <a:pt x="260" y="104"/>
                    <a:pt x="260" y="67"/>
                  </a:cubicBezTo>
                  <a:cubicBezTo>
                    <a:pt x="260" y="50"/>
                    <a:pt x="244" y="34"/>
                    <a:pt x="227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4677975" y="2432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74" y="0"/>
                  </a:moveTo>
                  <a:cubicBezTo>
                    <a:pt x="141" y="0"/>
                    <a:pt x="104" y="0"/>
                    <a:pt x="87" y="33"/>
                  </a:cubicBezTo>
                  <a:cubicBezTo>
                    <a:pt x="54" y="50"/>
                    <a:pt x="38" y="66"/>
                    <a:pt x="21" y="103"/>
                  </a:cubicBezTo>
                  <a:cubicBezTo>
                    <a:pt x="1" y="153"/>
                    <a:pt x="38" y="186"/>
                    <a:pt x="104" y="186"/>
                  </a:cubicBezTo>
                  <a:lnTo>
                    <a:pt x="157" y="186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66"/>
                    <a:pt x="261" y="50"/>
                    <a:pt x="244" y="17"/>
                  </a:cubicBezTo>
                  <a:cubicBezTo>
                    <a:pt x="228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4669025" y="2457125"/>
              <a:ext cx="4750" cy="4775"/>
            </a:xfrm>
            <a:custGeom>
              <a:avLst/>
              <a:gdLst/>
              <a:ahLst/>
              <a:cxnLst/>
              <a:rect l="l" t="t" r="r" b="b"/>
              <a:pathLst>
                <a:path w="190" h="191" extrusionOk="0">
                  <a:moveTo>
                    <a:pt x="87" y="1"/>
                  </a:moveTo>
                  <a:cubicBezTo>
                    <a:pt x="50" y="1"/>
                    <a:pt x="17" y="17"/>
                    <a:pt x="0" y="38"/>
                  </a:cubicBezTo>
                  <a:cubicBezTo>
                    <a:pt x="17" y="87"/>
                    <a:pt x="33" y="141"/>
                    <a:pt x="50" y="191"/>
                  </a:cubicBezTo>
                  <a:lnTo>
                    <a:pt x="70" y="191"/>
                  </a:lnTo>
                  <a:cubicBezTo>
                    <a:pt x="87" y="191"/>
                    <a:pt x="103" y="174"/>
                    <a:pt x="103" y="174"/>
                  </a:cubicBezTo>
                  <a:cubicBezTo>
                    <a:pt x="136" y="158"/>
                    <a:pt x="153" y="120"/>
                    <a:pt x="173" y="104"/>
                  </a:cubicBezTo>
                  <a:cubicBezTo>
                    <a:pt x="190" y="54"/>
                    <a:pt x="15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4685725" y="2411300"/>
              <a:ext cx="6100" cy="4800"/>
            </a:xfrm>
            <a:custGeom>
              <a:avLst/>
              <a:gdLst/>
              <a:ahLst/>
              <a:cxnLst/>
              <a:rect l="l" t="t" r="r" b="b"/>
              <a:pathLst>
                <a:path w="244" h="192" extrusionOk="0">
                  <a:moveTo>
                    <a:pt x="154" y="0"/>
                  </a:moveTo>
                  <a:cubicBezTo>
                    <a:pt x="135" y="0"/>
                    <a:pt x="113" y="5"/>
                    <a:pt x="87" y="16"/>
                  </a:cubicBezTo>
                  <a:cubicBezTo>
                    <a:pt x="54" y="32"/>
                    <a:pt x="21" y="65"/>
                    <a:pt x="0" y="98"/>
                  </a:cubicBezTo>
                  <a:lnTo>
                    <a:pt x="0" y="152"/>
                  </a:lnTo>
                  <a:cubicBezTo>
                    <a:pt x="15" y="176"/>
                    <a:pt x="46" y="191"/>
                    <a:pt x="88" y="191"/>
                  </a:cubicBezTo>
                  <a:cubicBezTo>
                    <a:pt x="104" y="191"/>
                    <a:pt x="121" y="189"/>
                    <a:pt x="140" y="185"/>
                  </a:cubicBezTo>
                  <a:cubicBezTo>
                    <a:pt x="206" y="152"/>
                    <a:pt x="243" y="98"/>
                    <a:pt x="227" y="49"/>
                  </a:cubicBezTo>
                  <a:cubicBezTo>
                    <a:pt x="227" y="32"/>
                    <a:pt x="227" y="16"/>
                    <a:pt x="206" y="16"/>
                  </a:cubicBezTo>
                  <a:cubicBezTo>
                    <a:pt x="190" y="5"/>
                    <a:pt x="173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4680150" y="2399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1"/>
                    <a:pt x="120" y="17"/>
                  </a:cubicBezTo>
                  <a:cubicBezTo>
                    <a:pt x="54" y="50"/>
                    <a:pt x="0" y="104"/>
                    <a:pt x="17" y="153"/>
                  </a:cubicBezTo>
                  <a:cubicBezTo>
                    <a:pt x="30" y="188"/>
                    <a:pt x="62" y="200"/>
                    <a:pt x="102" y="200"/>
                  </a:cubicBezTo>
                  <a:cubicBezTo>
                    <a:pt x="124" y="200"/>
                    <a:pt x="149" y="196"/>
                    <a:pt x="174" y="190"/>
                  </a:cubicBezTo>
                  <a:cubicBezTo>
                    <a:pt x="190" y="170"/>
                    <a:pt x="207" y="170"/>
                    <a:pt x="207" y="153"/>
                  </a:cubicBezTo>
                  <a:cubicBezTo>
                    <a:pt x="244" y="120"/>
                    <a:pt x="260" y="87"/>
                    <a:pt x="260" y="50"/>
                  </a:cubicBezTo>
                  <a:cubicBezTo>
                    <a:pt x="24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4606750" y="2397875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2" y="0"/>
                    <a:pt x="23" y="7"/>
                    <a:pt x="33" y="12"/>
                  </a:cubicBezTo>
                  <a:lnTo>
                    <a:pt x="33" y="12"/>
                  </a:lnTo>
                  <a:cubicBezTo>
                    <a:pt x="31" y="0"/>
                    <a:pt x="16" y="0"/>
                    <a:pt x="1" y="0"/>
                  </a:cubicBezTo>
                  <a:close/>
                  <a:moveTo>
                    <a:pt x="33" y="12"/>
                  </a:moveTo>
                  <a:cubicBezTo>
                    <a:pt x="34" y="14"/>
                    <a:pt x="34" y="15"/>
                    <a:pt x="34" y="17"/>
                  </a:cubicBezTo>
                  <a:lnTo>
                    <a:pt x="50" y="17"/>
                  </a:lnTo>
                  <a:cubicBezTo>
                    <a:pt x="45" y="17"/>
                    <a:pt x="39" y="15"/>
                    <a:pt x="33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4617900" y="23863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70" y="33"/>
                  </a:cubicBezTo>
                  <a:cubicBezTo>
                    <a:pt x="54" y="50"/>
                    <a:pt x="17" y="87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20" y="207"/>
                    <a:pt x="136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39" y="137"/>
                    <a:pt x="239" y="104"/>
                  </a:cubicBezTo>
                  <a:cubicBezTo>
                    <a:pt x="260" y="66"/>
                    <a:pt x="260" y="50"/>
                    <a:pt x="239" y="33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4572325" y="2295500"/>
              <a:ext cx="6125" cy="4875"/>
            </a:xfrm>
            <a:custGeom>
              <a:avLst/>
              <a:gdLst/>
              <a:ahLst/>
              <a:cxnLst/>
              <a:rect l="l" t="t" r="r" b="b"/>
              <a:pathLst>
                <a:path w="245" h="195" extrusionOk="0">
                  <a:moveTo>
                    <a:pt x="170" y="0"/>
                  </a:moveTo>
                  <a:cubicBezTo>
                    <a:pt x="161" y="0"/>
                    <a:pt x="152" y="3"/>
                    <a:pt x="141" y="9"/>
                  </a:cubicBezTo>
                  <a:cubicBezTo>
                    <a:pt x="104" y="9"/>
                    <a:pt x="71" y="26"/>
                    <a:pt x="54" y="59"/>
                  </a:cubicBezTo>
                  <a:cubicBezTo>
                    <a:pt x="1" y="92"/>
                    <a:pt x="1" y="162"/>
                    <a:pt x="38" y="178"/>
                  </a:cubicBezTo>
                  <a:cubicBezTo>
                    <a:pt x="71" y="195"/>
                    <a:pt x="87" y="195"/>
                    <a:pt x="124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8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28" y="9"/>
                  </a:cubicBezTo>
                  <a:cubicBezTo>
                    <a:pt x="203" y="9"/>
                    <a:pt x="187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4572325" y="23411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8"/>
                  </a:cubicBezTo>
                  <a:cubicBezTo>
                    <a:pt x="54" y="54"/>
                    <a:pt x="38" y="87"/>
                    <a:pt x="21" y="104"/>
                  </a:cubicBezTo>
                  <a:cubicBezTo>
                    <a:pt x="1" y="157"/>
                    <a:pt x="38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57" y="190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07" y="157"/>
                    <a:pt x="244" y="141"/>
                    <a:pt x="244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28" y="17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4585225" y="2295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3"/>
                    <a:pt x="21" y="103"/>
                  </a:cubicBezTo>
                  <a:cubicBezTo>
                    <a:pt x="0" y="136"/>
                    <a:pt x="21" y="169"/>
                    <a:pt x="37" y="186"/>
                  </a:cubicBezTo>
                  <a:cubicBezTo>
                    <a:pt x="54" y="207"/>
                    <a:pt x="70" y="207"/>
                    <a:pt x="87" y="207"/>
                  </a:cubicBezTo>
                  <a:cubicBezTo>
                    <a:pt x="124" y="207"/>
                    <a:pt x="140" y="207"/>
                    <a:pt x="157" y="186"/>
                  </a:cubicBezTo>
                  <a:cubicBezTo>
                    <a:pt x="190" y="169"/>
                    <a:pt x="227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4881150" y="233902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0"/>
                    <a:pt x="70" y="21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9" y="190"/>
                    <a:pt x="74" y="197"/>
                    <a:pt x="91" y="197"/>
                  </a:cubicBezTo>
                  <a:cubicBezTo>
                    <a:pt x="99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7"/>
                    <a:pt x="206" y="140"/>
                  </a:cubicBezTo>
                  <a:cubicBezTo>
                    <a:pt x="243" y="124"/>
                    <a:pt x="243" y="103"/>
                    <a:pt x="243" y="70"/>
                  </a:cubicBezTo>
                  <a:cubicBezTo>
                    <a:pt x="260" y="54"/>
                    <a:pt x="243" y="21"/>
                    <a:pt x="223" y="21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4818875" y="23859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37" y="1"/>
                  </a:moveTo>
                  <a:cubicBezTo>
                    <a:pt x="104" y="17"/>
                    <a:pt x="71" y="34"/>
                    <a:pt x="54" y="50"/>
                  </a:cubicBezTo>
                  <a:cubicBezTo>
                    <a:pt x="1" y="104"/>
                    <a:pt x="1" y="154"/>
                    <a:pt x="34" y="186"/>
                  </a:cubicBezTo>
                  <a:cubicBezTo>
                    <a:pt x="44" y="197"/>
                    <a:pt x="57" y="202"/>
                    <a:pt x="72" y="202"/>
                  </a:cubicBezTo>
                  <a:cubicBezTo>
                    <a:pt x="87" y="202"/>
                    <a:pt x="104" y="197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190" y="154"/>
                    <a:pt x="207" y="154"/>
                  </a:cubicBezTo>
                  <a:cubicBezTo>
                    <a:pt x="261" y="104"/>
                    <a:pt x="261" y="34"/>
                    <a:pt x="207" y="17"/>
                  </a:cubicBezTo>
                  <a:cubicBezTo>
                    <a:pt x="190" y="1"/>
                    <a:pt x="15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4762600" y="2410250"/>
              <a:ext cx="6475" cy="4850"/>
            </a:xfrm>
            <a:custGeom>
              <a:avLst/>
              <a:gdLst/>
              <a:ahLst/>
              <a:cxnLst/>
              <a:rect l="l" t="t" r="r" b="b"/>
              <a:pathLst>
                <a:path w="259" h="194" extrusionOk="0">
                  <a:moveTo>
                    <a:pt x="182" y="1"/>
                  </a:moveTo>
                  <a:cubicBezTo>
                    <a:pt x="174" y="1"/>
                    <a:pt x="166" y="2"/>
                    <a:pt x="157" y="4"/>
                  </a:cubicBezTo>
                  <a:cubicBezTo>
                    <a:pt x="141" y="4"/>
                    <a:pt x="104" y="4"/>
                    <a:pt x="71" y="21"/>
                  </a:cubicBezTo>
                  <a:cubicBezTo>
                    <a:pt x="38" y="37"/>
                    <a:pt x="17" y="74"/>
                    <a:pt x="17" y="91"/>
                  </a:cubicBezTo>
                  <a:cubicBezTo>
                    <a:pt x="1" y="124"/>
                    <a:pt x="1" y="140"/>
                    <a:pt x="17" y="161"/>
                  </a:cubicBezTo>
                  <a:cubicBezTo>
                    <a:pt x="38" y="177"/>
                    <a:pt x="54" y="194"/>
                    <a:pt x="87" y="194"/>
                  </a:cubicBezTo>
                  <a:cubicBezTo>
                    <a:pt x="104" y="194"/>
                    <a:pt x="141" y="194"/>
                    <a:pt x="157" y="177"/>
                  </a:cubicBezTo>
                  <a:cubicBezTo>
                    <a:pt x="157" y="177"/>
                    <a:pt x="174" y="177"/>
                    <a:pt x="174" y="161"/>
                  </a:cubicBezTo>
                  <a:cubicBezTo>
                    <a:pt x="207" y="140"/>
                    <a:pt x="223" y="124"/>
                    <a:pt x="244" y="91"/>
                  </a:cubicBezTo>
                  <a:cubicBezTo>
                    <a:pt x="258" y="44"/>
                    <a:pt x="232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4550075" y="2374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34"/>
                    <a:pt x="0" y="104"/>
                    <a:pt x="17" y="158"/>
                  </a:cubicBezTo>
                  <a:cubicBezTo>
                    <a:pt x="17" y="182"/>
                    <a:pt x="54" y="197"/>
                    <a:pt x="100" y="197"/>
                  </a:cubicBezTo>
                  <a:cubicBezTo>
                    <a:pt x="117" y="197"/>
                    <a:pt x="135" y="195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4626950" y="23038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46" y="0"/>
                  </a:moveTo>
                  <a:cubicBezTo>
                    <a:pt x="106" y="0"/>
                    <a:pt x="66" y="19"/>
                    <a:pt x="34" y="51"/>
                  </a:cubicBezTo>
                  <a:cubicBezTo>
                    <a:pt x="17" y="88"/>
                    <a:pt x="1" y="104"/>
                    <a:pt x="1" y="137"/>
                  </a:cubicBezTo>
                  <a:cubicBezTo>
                    <a:pt x="1" y="154"/>
                    <a:pt x="1" y="170"/>
                    <a:pt x="34" y="191"/>
                  </a:cubicBezTo>
                  <a:cubicBezTo>
                    <a:pt x="50" y="207"/>
                    <a:pt x="67" y="207"/>
                    <a:pt x="104" y="207"/>
                  </a:cubicBezTo>
                  <a:cubicBezTo>
                    <a:pt x="121" y="191"/>
                    <a:pt x="137" y="191"/>
                    <a:pt x="137" y="191"/>
                  </a:cubicBezTo>
                  <a:cubicBezTo>
                    <a:pt x="153" y="170"/>
                    <a:pt x="170" y="170"/>
                    <a:pt x="186" y="154"/>
                  </a:cubicBezTo>
                  <a:cubicBezTo>
                    <a:pt x="240" y="104"/>
                    <a:pt x="240" y="51"/>
                    <a:pt x="207" y="18"/>
                  </a:cubicBezTo>
                  <a:cubicBezTo>
                    <a:pt x="188" y="6"/>
                    <a:pt x="167" y="0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4528125" y="23657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0"/>
                    <a:pt x="173" y="170"/>
                    <a:pt x="190" y="170"/>
                  </a:cubicBezTo>
                  <a:cubicBezTo>
                    <a:pt x="206" y="153"/>
                    <a:pt x="243" y="120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4510075" y="23422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82" y="1"/>
                  </a:moveTo>
                  <a:cubicBezTo>
                    <a:pt x="170" y="1"/>
                    <a:pt x="157" y="5"/>
                    <a:pt x="141" y="13"/>
                  </a:cubicBezTo>
                  <a:cubicBezTo>
                    <a:pt x="104" y="13"/>
                    <a:pt x="71" y="30"/>
                    <a:pt x="54" y="46"/>
                  </a:cubicBezTo>
                  <a:cubicBezTo>
                    <a:pt x="1" y="100"/>
                    <a:pt x="1" y="166"/>
                    <a:pt x="38" y="182"/>
                  </a:cubicBezTo>
                  <a:cubicBezTo>
                    <a:pt x="71" y="203"/>
                    <a:pt x="87" y="203"/>
                    <a:pt x="120" y="203"/>
                  </a:cubicBezTo>
                  <a:cubicBezTo>
                    <a:pt x="141" y="182"/>
                    <a:pt x="141" y="182"/>
                    <a:pt x="157" y="182"/>
                  </a:cubicBezTo>
                  <a:cubicBezTo>
                    <a:pt x="174" y="182"/>
                    <a:pt x="190" y="166"/>
                    <a:pt x="207" y="149"/>
                  </a:cubicBezTo>
                  <a:cubicBezTo>
                    <a:pt x="223" y="133"/>
                    <a:pt x="244" y="100"/>
                    <a:pt x="244" y="79"/>
                  </a:cubicBezTo>
                  <a:cubicBezTo>
                    <a:pt x="244" y="46"/>
                    <a:pt x="244" y="30"/>
                    <a:pt x="223" y="13"/>
                  </a:cubicBezTo>
                  <a:cubicBezTo>
                    <a:pt x="207" y="5"/>
                    <a:pt x="194" y="1"/>
                    <a:pt x="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4514000" y="236395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69" y="1"/>
                  </a:moveTo>
                  <a:cubicBezTo>
                    <a:pt x="120" y="1"/>
                    <a:pt x="50" y="34"/>
                    <a:pt x="33" y="104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3" y="190"/>
                    <a:pt x="169" y="174"/>
                  </a:cubicBezTo>
                  <a:cubicBezTo>
                    <a:pt x="169" y="174"/>
                    <a:pt x="190" y="174"/>
                    <a:pt x="190" y="157"/>
                  </a:cubicBezTo>
                  <a:cubicBezTo>
                    <a:pt x="223" y="137"/>
                    <a:pt x="239" y="120"/>
                    <a:pt x="256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39" y="1"/>
                    <a:pt x="206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4543175" y="23657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69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3" y="34"/>
                    <a:pt x="0" y="104"/>
                    <a:pt x="17" y="153"/>
                  </a:cubicBezTo>
                  <a:cubicBezTo>
                    <a:pt x="17" y="181"/>
                    <a:pt x="55" y="197"/>
                    <a:pt x="103" y="197"/>
                  </a:cubicBezTo>
                  <a:cubicBezTo>
                    <a:pt x="120" y="197"/>
                    <a:pt x="138" y="195"/>
                    <a:pt x="157" y="191"/>
                  </a:cubicBezTo>
                  <a:cubicBezTo>
                    <a:pt x="223" y="153"/>
                    <a:pt x="260" y="87"/>
                    <a:pt x="239" y="50"/>
                  </a:cubicBezTo>
                  <a:cubicBezTo>
                    <a:pt x="229" y="18"/>
                    <a:pt x="204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4544000" y="23394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66" y="0"/>
                  </a:moveTo>
                  <a:cubicBezTo>
                    <a:pt x="126" y="0"/>
                    <a:pt x="86" y="20"/>
                    <a:pt x="54" y="52"/>
                  </a:cubicBezTo>
                  <a:cubicBezTo>
                    <a:pt x="21" y="69"/>
                    <a:pt x="21" y="106"/>
                    <a:pt x="0" y="122"/>
                  </a:cubicBezTo>
                  <a:cubicBezTo>
                    <a:pt x="0" y="155"/>
                    <a:pt x="21" y="172"/>
                    <a:pt x="37" y="188"/>
                  </a:cubicBezTo>
                  <a:cubicBezTo>
                    <a:pt x="48" y="188"/>
                    <a:pt x="66" y="197"/>
                    <a:pt x="88" y="197"/>
                  </a:cubicBezTo>
                  <a:cubicBezTo>
                    <a:pt x="99" y="197"/>
                    <a:pt x="111" y="195"/>
                    <a:pt x="124" y="188"/>
                  </a:cubicBezTo>
                  <a:lnTo>
                    <a:pt x="157" y="188"/>
                  </a:lnTo>
                  <a:cubicBezTo>
                    <a:pt x="173" y="172"/>
                    <a:pt x="190" y="155"/>
                    <a:pt x="206" y="155"/>
                  </a:cubicBezTo>
                  <a:cubicBezTo>
                    <a:pt x="260" y="106"/>
                    <a:pt x="260" y="36"/>
                    <a:pt x="227" y="19"/>
                  </a:cubicBezTo>
                  <a:cubicBezTo>
                    <a:pt x="208" y="6"/>
                    <a:pt x="187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4543575" y="2354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8"/>
                  </a:cubicBezTo>
                  <a:cubicBezTo>
                    <a:pt x="1" y="158"/>
                    <a:pt x="38" y="191"/>
                    <a:pt x="104" y="191"/>
                  </a:cubicBezTo>
                  <a:cubicBezTo>
                    <a:pt x="120" y="191"/>
                    <a:pt x="141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44" y="121"/>
                    <a:pt x="244" y="88"/>
                  </a:cubicBezTo>
                  <a:cubicBezTo>
                    <a:pt x="260" y="38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4530275" y="23536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7" y="0"/>
                  </a:moveTo>
                  <a:cubicBezTo>
                    <a:pt x="104" y="17"/>
                    <a:pt x="71" y="33"/>
                    <a:pt x="54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47" y="190"/>
                    <a:pt x="67" y="197"/>
                    <a:pt x="88" y="197"/>
                  </a:cubicBezTo>
                  <a:cubicBezTo>
                    <a:pt x="98" y="197"/>
                    <a:pt x="109" y="196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190" y="157"/>
                    <a:pt x="207" y="137"/>
                  </a:cubicBezTo>
                  <a:cubicBezTo>
                    <a:pt x="260" y="104"/>
                    <a:pt x="260" y="33"/>
                    <a:pt x="223" y="17"/>
                  </a:cubicBezTo>
                  <a:cubicBezTo>
                    <a:pt x="190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739425" y="24446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03" y="21"/>
                    <a:pt x="87" y="37"/>
                  </a:cubicBezTo>
                  <a:cubicBezTo>
                    <a:pt x="54" y="54"/>
                    <a:pt x="37" y="87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206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40"/>
                    <a:pt x="243" y="103"/>
                  </a:cubicBezTo>
                  <a:cubicBezTo>
                    <a:pt x="276" y="54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4850225" y="22914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20" y="0"/>
                  </a:moveTo>
                  <a:cubicBezTo>
                    <a:pt x="103" y="0"/>
                    <a:pt x="70" y="17"/>
                    <a:pt x="37" y="50"/>
                  </a:cubicBezTo>
                  <a:cubicBezTo>
                    <a:pt x="17" y="70"/>
                    <a:pt x="0" y="103"/>
                    <a:pt x="0" y="120"/>
                  </a:cubicBezTo>
                  <a:cubicBezTo>
                    <a:pt x="0" y="153"/>
                    <a:pt x="17" y="173"/>
                    <a:pt x="37" y="190"/>
                  </a:cubicBezTo>
                  <a:cubicBezTo>
                    <a:pt x="48" y="190"/>
                    <a:pt x="67" y="197"/>
                    <a:pt x="87" y="197"/>
                  </a:cubicBezTo>
                  <a:cubicBezTo>
                    <a:pt x="98" y="197"/>
                    <a:pt x="109" y="195"/>
                    <a:pt x="120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60" y="103"/>
                    <a:pt x="260" y="33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4848575" y="22806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0"/>
                  </a:moveTo>
                  <a:cubicBezTo>
                    <a:pt x="136" y="0"/>
                    <a:pt x="120" y="0"/>
                    <a:pt x="83" y="33"/>
                  </a:cubicBezTo>
                  <a:cubicBezTo>
                    <a:pt x="50" y="50"/>
                    <a:pt x="33" y="66"/>
                    <a:pt x="33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69" y="170"/>
                  </a:cubicBezTo>
                  <a:cubicBezTo>
                    <a:pt x="206" y="153"/>
                    <a:pt x="239" y="137"/>
                    <a:pt x="256" y="87"/>
                  </a:cubicBezTo>
                  <a:cubicBezTo>
                    <a:pt x="272" y="33"/>
                    <a:pt x="239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659525" y="23764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34"/>
                    <a:pt x="17" y="71"/>
                    <a:pt x="17" y="87"/>
                  </a:cubicBezTo>
                  <a:cubicBezTo>
                    <a:pt x="1" y="120"/>
                    <a:pt x="1" y="137"/>
                    <a:pt x="17" y="153"/>
                  </a:cubicBezTo>
                  <a:cubicBezTo>
                    <a:pt x="38" y="190"/>
                    <a:pt x="71" y="190"/>
                    <a:pt x="87" y="190"/>
                  </a:cubicBezTo>
                  <a:cubicBezTo>
                    <a:pt x="120" y="190"/>
                    <a:pt x="141" y="190"/>
                    <a:pt x="157" y="174"/>
                  </a:cubicBezTo>
                  <a:cubicBezTo>
                    <a:pt x="174" y="174"/>
                    <a:pt x="174" y="174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484547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04" y="1"/>
                  </a:moveTo>
                  <a:cubicBezTo>
                    <a:pt x="104" y="1"/>
                    <a:pt x="87" y="17"/>
                    <a:pt x="71" y="17"/>
                  </a:cubicBezTo>
                  <a:cubicBezTo>
                    <a:pt x="38" y="34"/>
                    <a:pt x="21" y="67"/>
                    <a:pt x="0" y="83"/>
                  </a:cubicBezTo>
                  <a:cubicBezTo>
                    <a:pt x="0" y="120"/>
                    <a:pt x="0" y="137"/>
                    <a:pt x="21" y="153"/>
                  </a:cubicBezTo>
                  <a:cubicBezTo>
                    <a:pt x="38" y="186"/>
                    <a:pt x="54" y="186"/>
                    <a:pt x="87" y="186"/>
                  </a:cubicBezTo>
                  <a:cubicBezTo>
                    <a:pt x="104" y="186"/>
                    <a:pt x="124" y="186"/>
                    <a:pt x="141" y="170"/>
                  </a:cubicBezTo>
                  <a:cubicBezTo>
                    <a:pt x="157" y="170"/>
                    <a:pt x="174" y="170"/>
                    <a:pt x="174" y="153"/>
                  </a:cubicBezTo>
                  <a:cubicBezTo>
                    <a:pt x="207" y="137"/>
                    <a:pt x="227" y="120"/>
                    <a:pt x="244" y="83"/>
                  </a:cubicBezTo>
                  <a:cubicBezTo>
                    <a:pt x="260" y="50"/>
                    <a:pt x="244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824850" y="2361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5" y="54"/>
                    <a:pt x="22" y="70"/>
                    <a:pt x="22" y="103"/>
                  </a:cubicBezTo>
                  <a:cubicBezTo>
                    <a:pt x="1" y="120"/>
                    <a:pt x="1" y="157"/>
                    <a:pt x="22" y="173"/>
                  </a:cubicBezTo>
                  <a:cubicBezTo>
                    <a:pt x="38" y="190"/>
                    <a:pt x="71" y="190"/>
                    <a:pt x="88" y="190"/>
                  </a:cubicBezTo>
                  <a:lnTo>
                    <a:pt x="158" y="190"/>
                  </a:lnTo>
                  <a:cubicBezTo>
                    <a:pt x="158" y="173"/>
                    <a:pt x="174" y="173"/>
                    <a:pt x="191" y="173"/>
                  </a:cubicBezTo>
                  <a:cubicBezTo>
                    <a:pt x="207" y="140"/>
                    <a:pt x="228" y="120"/>
                    <a:pt x="244" y="103"/>
                  </a:cubicBezTo>
                  <a:cubicBezTo>
                    <a:pt x="261" y="37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4836100" y="23390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7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24"/>
                    <a:pt x="17" y="157"/>
                    <a:pt x="17" y="173"/>
                  </a:cubicBezTo>
                  <a:cubicBezTo>
                    <a:pt x="33" y="190"/>
                    <a:pt x="66" y="190"/>
                    <a:pt x="10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90" y="173"/>
                  </a:cubicBezTo>
                  <a:cubicBezTo>
                    <a:pt x="206" y="157"/>
                    <a:pt x="239" y="124"/>
                    <a:pt x="239" y="103"/>
                  </a:cubicBezTo>
                  <a:cubicBezTo>
                    <a:pt x="256" y="37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4865675" y="22797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17" y="87"/>
                    <a:pt x="17" y="103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lnTo>
                    <a:pt x="174" y="174"/>
                  </a:lnTo>
                  <a:cubicBezTo>
                    <a:pt x="207" y="157"/>
                    <a:pt x="223" y="141"/>
                    <a:pt x="244" y="103"/>
                  </a:cubicBezTo>
                  <a:cubicBezTo>
                    <a:pt x="260" y="70"/>
                    <a:pt x="244" y="54"/>
                    <a:pt x="244" y="37"/>
                  </a:cubicBezTo>
                  <a:cubicBezTo>
                    <a:pt x="223" y="21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605825" y="236530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24" y="0"/>
                    <a:pt x="104" y="17"/>
                    <a:pt x="71" y="33"/>
                  </a:cubicBezTo>
                  <a:cubicBezTo>
                    <a:pt x="38" y="50"/>
                    <a:pt x="21" y="66"/>
                    <a:pt x="21" y="103"/>
                  </a:cubicBezTo>
                  <a:cubicBezTo>
                    <a:pt x="1" y="136"/>
                    <a:pt x="1" y="153"/>
                    <a:pt x="38" y="169"/>
                  </a:cubicBezTo>
                  <a:cubicBezTo>
                    <a:pt x="38" y="186"/>
                    <a:pt x="71" y="186"/>
                    <a:pt x="87" y="186"/>
                  </a:cubicBezTo>
                  <a:lnTo>
                    <a:pt x="157" y="186"/>
                  </a:lnTo>
                  <a:cubicBezTo>
                    <a:pt x="190" y="169"/>
                    <a:pt x="228" y="136"/>
                    <a:pt x="244" y="103"/>
                  </a:cubicBezTo>
                  <a:lnTo>
                    <a:pt x="244" y="83"/>
                  </a:lnTo>
                  <a:cubicBezTo>
                    <a:pt x="260" y="33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742400" y="23970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41" y="17"/>
                    <a:pt x="104" y="17"/>
                    <a:pt x="71" y="33"/>
                  </a:cubicBezTo>
                  <a:cubicBezTo>
                    <a:pt x="38" y="50"/>
                    <a:pt x="21" y="87"/>
                    <a:pt x="21" y="103"/>
                  </a:cubicBezTo>
                  <a:cubicBezTo>
                    <a:pt x="1" y="136"/>
                    <a:pt x="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4" y="206"/>
                    <a:pt x="157" y="190"/>
                  </a:cubicBezTo>
                  <a:cubicBezTo>
                    <a:pt x="157" y="190"/>
                    <a:pt x="174" y="190"/>
                    <a:pt x="174" y="173"/>
                  </a:cubicBezTo>
                  <a:cubicBezTo>
                    <a:pt x="207" y="153"/>
                    <a:pt x="227" y="136"/>
                    <a:pt x="244" y="103"/>
                  </a:cubicBezTo>
                  <a:cubicBezTo>
                    <a:pt x="260" y="50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4736000" y="2421300"/>
              <a:ext cx="6950" cy="4925"/>
            </a:xfrm>
            <a:custGeom>
              <a:avLst/>
              <a:gdLst/>
              <a:ahLst/>
              <a:cxnLst/>
              <a:rect l="l" t="t" r="r" b="b"/>
              <a:pathLst>
                <a:path w="278" h="197" extrusionOk="0">
                  <a:moveTo>
                    <a:pt x="172" y="0"/>
                  </a:moveTo>
                  <a:cubicBezTo>
                    <a:pt x="161" y="0"/>
                    <a:pt x="149" y="2"/>
                    <a:pt x="137" y="7"/>
                  </a:cubicBezTo>
                  <a:cubicBezTo>
                    <a:pt x="121" y="7"/>
                    <a:pt x="88" y="28"/>
                    <a:pt x="50" y="61"/>
                  </a:cubicBezTo>
                  <a:cubicBezTo>
                    <a:pt x="17" y="94"/>
                    <a:pt x="1" y="164"/>
                    <a:pt x="50" y="181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4" y="197"/>
                    <a:pt x="154" y="181"/>
                  </a:cubicBezTo>
                  <a:cubicBezTo>
                    <a:pt x="191" y="181"/>
                    <a:pt x="207" y="164"/>
                    <a:pt x="224" y="148"/>
                  </a:cubicBezTo>
                  <a:cubicBezTo>
                    <a:pt x="257" y="110"/>
                    <a:pt x="277" y="44"/>
                    <a:pt x="224" y="7"/>
                  </a:cubicBezTo>
                  <a:cubicBezTo>
                    <a:pt x="213" y="7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4520375" y="23300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0"/>
                    <a:pt x="38" y="87"/>
                    <a:pt x="38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206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3"/>
                    <a:pt x="244" y="136"/>
                    <a:pt x="261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4796100" y="23283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17"/>
                    <a:pt x="120" y="17"/>
                    <a:pt x="87" y="37"/>
                  </a:cubicBezTo>
                  <a:cubicBezTo>
                    <a:pt x="54" y="54"/>
                    <a:pt x="38" y="87"/>
                    <a:pt x="17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0" y="206"/>
                    <a:pt x="141" y="206"/>
                    <a:pt x="157" y="190"/>
                  </a:cubicBezTo>
                  <a:cubicBezTo>
                    <a:pt x="174" y="190"/>
                    <a:pt x="190" y="190"/>
                    <a:pt x="190" y="173"/>
                  </a:cubicBezTo>
                  <a:cubicBezTo>
                    <a:pt x="223" y="157"/>
                    <a:pt x="244" y="140"/>
                    <a:pt x="260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811575" y="23167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3" y="0"/>
                  </a:moveTo>
                  <a:cubicBezTo>
                    <a:pt x="140" y="0"/>
                    <a:pt x="120" y="17"/>
                    <a:pt x="87" y="33"/>
                  </a:cubicBezTo>
                  <a:cubicBezTo>
                    <a:pt x="54" y="50"/>
                    <a:pt x="37" y="66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90"/>
                    <a:pt x="157" y="190"/>
                  </a:cubicBezTo>
                  <a:cubicBezTo>
                    <a:pt x="173" y="190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50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693025" y="22948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17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1" y="157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0"/>
                    <a:pt x="260" y="87"/>
                  </a:cubicBezTo>
                  <a:cubicBezTo>
                    <a:pt x="277" y="37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753625" y="23746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89" y="1"/>
                  </a:moveTo>
                  <a:cubicBezTo>
                    <a:pt x="183" y="1"/>
                    <a:pt x="177" y="1"/>
                    <a:pt x="170" y="4"/>
                  </a:cubicBezTo>
                  <a:cubicBezTo>
                    <a:pt x="137" y="4"/>
                    <a:pt x="104" y="4"/>
                    <a:pt x="67" y="20"/>
                  </a:cubicBezTo>
                  <a:cubicBezTo>
                    <a:pt x="50" y="41"/>
                    <a:pt x="17" y="74"/>
                    <a:pt x="17" y="90"/>
                  </a:cubicBezTo>
                  <a:cubicBezTo>
                    <a:pt x="1" y="123"/>
                    <a:pt x="1" y="144"/>
                    <a:pt x="17" y="160"/>
                  </a:cubicBezTo>
                  <a:cubicBezTo>
                    <a:pt x="34" y="177"/>
                    <a:pt x="50" y="193"/>
                    <a:pt x="88" y="193"/>
                  </a:cubicBezTo>
                  <a:cubicBezTo>
                    <a:pt x="104" y="193"/>
                    <a:pt x="137" y="193"/>
                    <a:pt x="154" y="177"/>
                  </a:cubicBezTo>
                  <a:cubicBezTo>
                    <a:pt x="154" y="177"/>
                    <a:pt x="170" y="177"/>
                    <a:pt x="191" y="160"/>
                  </a:cubicBezTo>
                  <a:cubicBezTo>
                    <a:pt x="207" y="144"/>
                    <a:pt x="224" y="123"/>
                    <a:pt x="240" y="90"/>
                  </a:cubicBezTo>
                  <a:cubicBezTo>
                    <a:pt x="255" y="47"/>
                    <a:pt x="231" y="1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514825" y="23524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36" y="0"/>
                    <a:pt x="103" y="17"/>
                    <a:pt x="87" y="33"/>
                  </a:cubicBezTo>
                  <a:cubicBezTo>
                    <a:pt x="54" y="49"/>
                    <a:pt x="33" y="82"/>
                    <a:pt x="17" y="103"/>
                  </a:cubicBezTo>
                  <a:cubicBezTo>
                    <a:pt x="0" y="153"/>
                    <a:pt x="33" y="206"/>
                    <a:pt x="103" y="206"/>
                  </a:cubicBezTo>
                  <a:cubicBezTo>
                    <a:pt x="120" y="206"/>
                    <a:pt x="136" y="206"/>
                    <a:pt x="157" y="186"/>
                  </a:cubicBezTo>
                  <a:cubicBezTo>
                    <a:pt x="173" y="186"/>
                    <a:pt x="173" y="186"/>
                    <a:pt x="190" y="169"/>
                  </a:cubicBezTo>
                  <a:cubicBezTo>
                    <a:pt x="223" y="153"/>
                    <a:pt x="239" y="136"/>
                    <a:pt x="239" y="103"/>
                  </a:cubicBezTo>
                  <a:cubicBezTo>
                    <a:pt x="260" y="82"/>
                    <a:pt x="260" y="49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4948550" y="2303775"/>
              <a:ext cx="6400" cy="4850"/>
            </a:xfrm>
            <a:custGeom>
              <a:avLst/>
              <a:gdLst/>
              <a:ahLst/>
              <a:cxnLst/>
              <a:rect l="l" t="t" r="r" b="b"/>
              <a:pathLst>
                <a:path w="256" h="194" extrusionOk="0">
                  <a:moveTo>
                    <a:pt x="183" y="1"/>
                  </a:moveTo>
                  <a:cubicBezTo>
                    <a:pt x="175" y="1"/>
                    <a:pt x="166" y="2"/>
                    <a:pt x="157" y="4"/>
                  </a:cubicBezTo>
                  <a:cubicBezTo>
                    <a:pt x="124" y="4"/>
                    <a:pt x="87" y="4"/>
                    <a:pt x="70" y="21"/>
                  </a:cubicBezTo>
                  <a:cubicBezTo>
                    <a:pt x="38" y="37"/>
                    <a:pt x="21" y="70"/>
                    <a:pt x="0" y="91"/>
                  </a:cubicBezTo>
                  <a:cubicBezTo>
                    <a:pt x="0" y="124"/>
                    <a:pt x="0" y="140"/>
                    <a:pt x="21" y="157"/>
                  </a:cubicBezTo>
                  <a:cubicBezTo>
                    <a:pt x="38" y="173"/>
                    <a:pt x="54" y="194"/>
                    <a:pt x="87" y="194"/>
                  </a:cubicBezTo>
                  <a:cubicBezTo>
                    <a:pt x="103" y="194"/>
                    <a:pt x="124" y="194"/>
                    <a:pt x="141" y="173"/>
                  </a:cubicBezTo>
                  <a:cubicBezTo>
                    <a:pt x="157" y="173"/>
                    <a:pt x="157" y="173"/>
                    <a:pt x="174" y="157"/>
                  </a:cubicBezTo>
                  <a:cubicBezTo>
                    <a:pt x="207" y="140"/>
                    <a:pt x="227" y="124"/>
                    <a:pt x="227" y="91"/>
                  </a:cubicBezTo>
                  <a:cubicBezTo>
                    <a:pt x="256" y="44"/>
                    <a:pt x="235" y="1"/>
                    <a:pt x="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4951125" y="226975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1" y="0"/>
                  </a:moveTo>
                  <a:cubicBezTo>
                    <a:pt x="142" y="0"/>
                    <a:pt x="123" y="3"/>
                    <a:pt x="104" y="9"/>
                  </a:cubicBezTo>
                  <a:cubicBezTo>
                    <a:pt x="54" y="42"/>
                    <a:pt x="0" y="112"/>
                    <a:pt x="21" y="145"/>
                  </a:cubicBezTo>
                  <a:cubicBezTo>
                    <a:pt x="32" y="177"/>
                    <a:pt x="63" y="197"/>
                    <a:pt x="99" y="197"/>
                  </a:cubicBezTo>
                  <a:cubicBezTo>
                    <a:pt x="118" y="197"/>
                    <a:pt x="138" y="191"/>
                    <a:pt x="157" y="178"/>
                  </a:cubicBezTo>
                  <a:cubicBezTo>
                    <a:pt x="227" y="161"/>
                    <a:pt x="277" y="91"/>
                    <a:pt x="260" y="42"/>
                  </a:cubicBezTo>
                  <a:cubicBezTo>
                    <a:pt x="248" y="18"/>
                    <a:pt x="208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934425" y="23145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4" y="1"/>
                  </a:moveTo>
                  <a:cubicBezTo>
                    <a:pt x="153" y="1"/>
                    <a:pt x="137" y="1"/>
                    <a:pt x="104" y="17"/>
                  </a:cubicBezTo>
                  <a:cubicBezTo>
                    <a:pt x="50" y="34"/>
                    <a:pt x="1" y="104"/>
                    <a:pt x="17" y="153"/>
                  </a:cubicBezTo>
                  <a:cubicBezTo>
                    <a:pt x="29" y="181"/>
                    <a:pt x="70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174" y="174"/>
                    <a:pt x="190" y="174"/>
                    <a:pt x="207" y="153"/>
                  </a:cubicBezTo>
                  <a:cubicBezTo>
                    <a:pt x="240" y="120"/>
                    <a:pt x="256" y="87"/>
                    <a:pt x="256" y="50"/>
                  </a:cubicBezTo>
                  <a:cubicBezTo>
                    <a:pt x="240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4956800" y="2280425"/>
              <a:ext cx="6825" cy="5000"/>
            </a:xfrm>
            <a:custGeom>
              <a:avLst/>
              <a:gdLst/>
              <a:ahLst/>
              <a:cxnLst/>
              <a:rect l="l" t="t" r="r" b="b"/>
              <a:pathLst>
                <a:path w="273" h="200" extrusionOk="0">
                  <a:moveTo>
                    <a:pt x="179" y="1"/>
                  </a:moveTo>
                  <a:cubicBezTo>
                    <a:pt x="159" y="1"/>
                    <a:pt x="138" y="4"/>
                    <a:pt x="120" y="10"/>
                  </a:cubicBezTo>
                  <a:cubicBezTo>
                    <a:pt x="50" y="43"/>
                    <a:pt x="0" y="97"/>
                    <a:pt x="17" y="147"/>
                  </a:cubicBezTo>
                  <a:cubicBezTo>
                    <a:pt x="27" y="180"/>
                    <a:pt x="59" y="200"/>
                    <a:pt x="94" y="200"/>
                  </a:cubicBezTo>
                  <a:cubicBezTo>
                    <a:pt x="114" y="200"/>
                    <a:pt x="135" y="193"/>
                    <a:pt x="153" y="180"/>
                  </a:cubicBezTo>
                  <a:cubicBezTo>
                    <a:pt x="223" y="147"/>
                    <a:pt x="272" y="97"/>
                    <a:pt x="256" y="43"/>
                  </a:cubicBezTo>
                  <a:cubicBezTo>
                    <a:pt x="245" y="12"/>
                    <a:pt x="213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940825" y="22819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0" y="0"/>
                  </a:moveTo>
                  <a:cubicBezTo>
                    <a:pt x="150" y="0"/>
                    <a:pt x="128" y="6"/>
                    <a:pt x="103" y="17"/>
                  </a:cubicBezTo>
                  <a:cubicBezTo>
                    <a:pt x="37" y="38"/>
                    <a:pt x="0" y="104"/>
                    <a:pt x="21" y="141"/>
                  </a:cubicBezTo>
                  <a:cubicBezTo>
                    <a:pt x="21" y="178"/>
                    <a:pt x="58" y="197"/>
                    <a:pt x="106" y="197"/>
                  </a:cubicBezTo>
                  <a:cubicBezTo>
                    <a:pt x="122" y="197"/>
                    <a:pt x="139" y="195"/>
                    <a:pt x="157" y="191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4938250" y="2326900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84" y="0"/>
                  </a:moveTo>
                  <a:cubicBezTo>
                    <a:pt x="175" y="0"/>
                    <a:pt x="166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0" y="143"/>
                  </a:cubicBezTo>
                  <a:cubicBezTo>
                    <a:pt x="13" y="177"/>
                    <a:pt x="44" y="196"/>
                    <a:pt x="83" y="196"/>
                  </a:cubicBezTo>
                  <a:cubicBezTo>
                    <a:pt x="106" y="196"/>
                    <a:pt x="131" y="189"/>
                    <a:pt x="157" y="176"/>
                  </a:cubicBezTo>
                  <a:cubicBezTo>
                    <a:pt x="173" y="176"/>
                    <a:pt x="190" y="159"/>
                    <a:pt x="206" y="143"/>
                  </a:cubicBezTo>
                  <a:cubicBezTo>
                    <a:pt x="227" y="126"/>
                    <a:pt x="243" y="73"/>
                    <a:pt x="243" y="40"/>
                  </a:cubicBezTo>
                  <a:cubicBezTo>
                    <a:pt x="231" y="16"/>
                    <a:pt x="208" y="0"/>
                    <a:pt x="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4956275" y="2292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1" y="141"/>
                    <a:pt x="21" y="157"/>
                    <a:pt x="38" y="174"/>
                  </a:cubicBezTo>
                  <a:cubicBezTo>
                    <a:pt x="54" y="190"/>
                    <a:pt x="71" y="190"/>
                    <a:pt x="104" y="190"/>
                  </a:cubicBezTo>
                  <a:lnTo>
                    <a:pt x="157" y="190"/>
                  </a:lnTo>
                  <a:cubicBezTo>
                    <a:pt x="207" y="174"/>
                    <a:pt x="244" y="141"/>
                    <a:pt x="244" y="104"/>
                  </a:cubicBezTo>
                  <a:lnTo>
                    <a:pt x="244" y="87"/>
                  </a:ln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757450" y="2548675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104" y="0"/>
                  </a:moveTo>
                  <a:cubicBezTo>
                    <a:pt x="87" y="17"/>
                    <a:pt x="54" y="33"/>
                    <a:pt x="17" y="49"/>
                  </a:cubicBezTo>
                  <a:cubicBezTo>
                    <a:pt x="17" y="66"/>
                    <a:pt x="1" y="66"/>
                    <a:pt x="1" y="87"/>
                  </a:cubicBezTo>
                  <a:cubicBezTo>
                    <a:pt x="71" y="103"/>
                    <a:pt x="141" y="120"/>
                    <a:pt x="207" y="120"/>
                  </a:cubicBezTo>
                  <a:cubicBezTo>
                    <a:pt x="207" y="120"/>
                    <a:pt x="223" y="87"/>
                    <a:pt x="223" y="66"/>
                  </a:cubicBezTo>
                  <a:cubicBezTo>
                    <a:pt x="223" y="49"/>
                    <a:pt x="207" y="33"/>
                    <a:pt x="190" y="17"/>
                  </a:cubicBezTo>
                  <a:cubicBezTo>
                    <a:pt x="174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4536250" y="2273350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228" y="1"/>
                  </a:moveTo>
                  <a:cubicBezTo>
                    <a:pt x="174" y="1"/>
                    <a:pt x="141" y="17"/>
                    <a:pt x="87" y="17"/>
                  </a:cubicBezTo>
                  <a:lnTo>
                    <a:pt x="71" y="17"/>
                  </a:lnTo>
                  <a:cubicBezTo>
                    <a:pt x="38" y="34"/>
                    <a:pt x="21" y="50"/>
                    <a:pt x="21" y="87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38" y="174"/>
                    <a:pt x="54" y="190"/>
                    <a:pt x="87" y="190"/>
                  </a:cubicBezTo>
                  <a:cubicBezTo>
                    <a:pt x="104" y="190"/>
                    <a:pt x="124" y="174"/>
                    <a:pt x="157" y="174"/>
                  </a:cubicBezTo>
                  <a:lnTo>
                    <a:pt x="174" y="153"/>
                  </a:lnTo>
                  <a:cubicBezTo>
                    <a:pt x="207" y="137"/>
                    <a:pt x="228" y="104"/>
                    <a:pt x="244" y="87"/>
                  </a:cubicBezTo>
                  <a:cubicBezTo>
                    <a:pt x="244" y="50"/>
                    <a:pt x="244" y="1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959375" y="2336950"/>
              <a:ext cx="5175" cy="3425"/>
            </a:xfrm>
            <a:custGeom>
              <a:avLst/>
              <a:gdLst/>
              <a:ahLst/>
              <a:cxnLst/>
              <a:rect l="l" t="t" r="r" b="b"/>
              <a:pathLst>
                <a:path w="207" h="137" extrusionOk="0">
                  <a:moveTo>
                    <a:pt x="153" y="1"/>
                  </a:moveTo>
                  <a:cubicBezTo>
                    <a:pt x="120" y="1"/>
                    <a:pt x="83" y="17"/>
                    <a:pt x="66" y="34"/>
                  </a:cubicBezTo>
                  <a:cubicBezTo>
                    <a:pt x="33" y="50"/>
                    <a:pt x="17" y="67"/>
                    <a:pt x="0" y="104"/>
                  </a:cubicBezTo>
                  <a:lnTo>
                    <a:pt x="0" y="137"/>
                  </a:lnTo>
                  <a:cubicBezTo>
                    <a:pt x="66" y="104"/>
                    <a:pt x="136" y="67"/>
                    <a:pt x="206" y="17"/>
                  </a:cubicBezTo>
                  <a:cubicBezTo>
                    <a:pt x="206" y="1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951650" y="2314575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69" y="1"/>
                  </a:moveTo>
                  <a:cubicBezTo>
                    <a:pt x="136" y="1"/>
                    <a:pt x="103" y="1"/>
                    <a:pt x="83" y="17"/>
                  </a:cubicBezTo>
                  <a:cubicBezTo>
                    <a:pt x="50" y="34"/>
                    <a:pt x="33" y="71"/>
                    <a:pt x="17" y="87"/>
                  </a:cubicBezTo>
                  <a:cubicBezTo>
                    <a:pt x="0" y="153"/>
                    <a:pt x="33" y="191"/>
                    <a:pt x="103" y="191"/>
                  </a:cubicBezTo>
                  <a:cubicBezTo>
                    <a:pt x="120" y="191"/>
                    <a:pt x="136" y="191"/>
                    <a:pt x="153" y="174"/>
                  </a:cubicBezTo>
                  <a:cubicBezTo>
                    <a:pt x="206" y="153"/>
                    <a:pt x="239" y="120"/>
                    <a:pt x="256" y="87"/>
                  </a:cubicBezTo>
                  <a:cubicBezTo>
                    <a:pt x="272" y="34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4943400" y="23382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24" y="17"/>
                    <a:pt x="87" y="17"/>
                  </a:cubicBezTo>
                  <a:cubicBezTo>
                    <a:pt x="54" y="33"/>
                    <a:pt x="37" y="70"/>
                    <a:pt x="21" y="103"/>
                  </a:cubicBezTo>
                  <a:cubicBezTo>
                    <a:pt x="0" y="157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3"/>
                    <a:pt x="173" y="173"/>
                    <a:pt x="190" y="173"/>
                  </a:cubicBezTo>
                  <a:cubicBezTo>
                    <a:pt x="206" y="157"/>
                    <a:pt x="244" y="120"/>
                    <a:pt x="244" y="103"/>
                  </a:cubicBezTo>
                  <a:cubicBezTo>
                    <a:pt x="260" y="70"/>
                    <a:pt x="260" y="54"/>
                    <a:pt x="244" y="33"/>
                  </a:cubicBezTo>
                  <a:cubicBezTo>
                    <a:pt x="227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4953300" y="23253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20" y="1"/>
                  </a:moveTo>
                  <a:cubicBezTo>
                    <a:pt x="87" y="1"/>
                    <a:pt x="70" y="17"/>
                    <a:pt x="37" y="54"/>
                  </a:cubicBezTo>
                  <a:cubicBezTo>
                    <a:pt x="17" y="71"/>
                    <a:pt x="0" y="104"/>
                    <a:pt x="0" y="120"/>
                  </a:cubicBezTo>
                  <a:cubicBezTo>
                    <a:pt x="0" y="137"/>
                    <a:pt x="17" y="174"/>
                    <a:pt x="37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40" y="190"/>
                    <a:pt x="140" y="174"/>
                  </a:cubicBezTo>
                  <a:cubicBezTo>
                    <a:pt x="173" y="174"/>
                    <a:pt x="190" y="157"/>
                    <a:pt x="206" y="137"/>
                  </a:cubicBezTo>
                  <a:cubicBezTo>
                    <a:pt x="243" y="104"/>
                    <a:pt x="260" y="34"/>
                    <a:pt x="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933075" y="23048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72" y="0"/>
                  </a:moveTo>
                  <a:cubicBezTo>
                    <a:pt x="152" y="0"/>
                    <a:pt x="131" y="4"/>
                    <a:pt x="104" y="13"/>
                  </a:cubicBezTo>
                  <a:cubicBezTo>
                    <a:pt x="55" y="29"/>
                    <a:pt x="22" y="66"/>
                    <a:pt x="22" y="99"/>
                  </a:cubicBezTo>
                  <a:cubicBezTo>
                    <a:pt x="22" y="116"/>
                    <a:pt x="1" y="132"/>
                    <a:pt x="22" y="153"/>
                  </a:cubicBezTo>
                  <a:cubicBezTo>
                    <a:pt x="34" y="177"/>
                    <a:pt x="63" y="192"/>
                    <a:pt x="106" y="192"/>
                  </a:cubicBezTo>
                  <a:cubicBezTo>
                    <a:pt x="122" y="192"/>
                    <a:pt x="139" y="190"/>
                    <a:pt x="158" y="186"/>
                  </a:cubicBezTo>
                  <a:cubicBezTo>
                    <a:pt x="228" y="153"/>
                    <a:pt x="261" y="99"/>
                    <a:pt x="244" y="50"/>
                  </a:cubicBezTo>
                  <a:cubicBezTo>
                    <a:pt x="244" y="29"/>
                    <a:pt x="244" y="13"/>
                    <a:pt x="228" y="13"/>
                  </a:cubicBezTo>
                  <a:cubicBezTo>
                    <a:pt x="209" y="4"/>
                    <a:pt x="192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943400" y="2292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40" y="0"/>
                  </a:moveTo>
                  <a:cubicBezTo>
                    <a:pt x="103" y="17"/>
                    <a:pt x="70" y="37"/>
                    <a:pt x="54" y="54"/>
                  </a:cubicBezTo>
                  <a:cubicBezTo>
                    <a:pt x="0" y="103"/>
                    <a:pt x="0" y="157"/>
                    <a:pt x="37" y="190"/>
                  </a:cubicBezTo>
                  <a:cubicBezTo>
                    <a:pt x="54" y="198"/>
                    <a:pt x="66" y="202"/>
                    <a:pt x="79" y="202"/>
                  </a:cubicBezTo>
                  <a:cubicBezTo>
                    <a:pt x="92" y="202"/>
                    <a:pt x="105" y="198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73"/>
                    <a:pt x="206" y="157"/>
                  </a:cubicBezTo>
                  <a:cubicBezTo>
                    <a:pt x="244" y="120"/>
                    <a:pt x="244" y="103"/>
                    <a:pt x="260" y="70"/>
                  </a:cubicBezTo>
                  <a:cubicBezTo>
                    <a:pt x="260" y="54"/>
                    <a:pt x="244" y="37"/>
                    <a:pt x="227" y="17"/>
                  </a:cubicBezTo>
                  <a:cubicBezTo>
                    <a:pt x="206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866100" y="2397450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57" y="1"/>
                  </a:moveTo>
                  <a:cubicBezTo>
                    <a:pt x="140" y="1"/>
                    <a:pt x="124" y="17"/>
                    <a:pt x="103" y="17"/>
                  </a:cubicBezTo>
                  <a:cubicBezTo>
                    <a:pt x="37" y="54"/>
                    <a:pt x="0" y="104"/>
                    <a:pt x="0" y="157"/>
                  </a:cubicBezTo>
                  <a:cubicBezTo>
                    <a:pt x="13" y="189"/>
                    <a:pt x="46" y="208"/>
                    <a:pt x="86" y="208"/>
                  </a:cubicBezTo>
                  <a:cubicBezTo>
                    <a:pt x="108" y="208"/>
                    <a:pt x="132" y="202"/>
                    <a:pt x="157" y="190"/>
                  </a:cubicBezTo>
                  <a:cubicBezTo>
                    <a:pt x="173" y="190"/>
                    <a:pt x="190" y="174"/>
                    <a:pt x="190" y="157"/>
                  </a:cubicBezTo>
                  <a:cubicBezTo>
                    <a:pt x="227" y="120"/>
                    <a:pt x="243" y="87"/>
                    <a:pt x="243" y="54"/>
                  </a:cubicBezTo>
                  <a:cubicBezTo>
                    <a:pt x="227" y="17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866600" y="23848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7" y="0"/>
                  </a:moveTo>
                  <a:cubicBezTo>
                    <a:pt x="120" y="0"/>
                    <a:pt x="102" y="3"/>
                    <a:pt x="83" y="7"/>
                  </a:cubicBezTo>
                  <a:cubicBezTo>
                    <a:pt x="50" y="23"/>
                    <a:pt x="17" y="60"/>
                    <a:pt x="17" y="93"/>
                  </a:cubicBezTo>
                  <a:cubicBezTo>
                    <a:pt x="1" y="110"/>
                    <a:pt x="1" y="126"/>
                    <a:pt x="1" y="147"/>
                  </a:cubicBezTo>
                  <a:cubicBezTo>
                    <a:pt x="1" y="164"/>
                    <a:pt x="17" y="180"/>
                    <a:pt x="34" y="197"/>
                  </a:cubicBezTo>
                  <a:cubicBezTo>
                    <a:pt x="67" y="197"/>
                    <a:pt x="104" y="197"/>
                    <a:pt x="137" y="180"/>
                  </a:cubicBezTo>
                  <a:cubicBezTo>
                    <a:pt x="207" y="164"/>
                    <a:pt x="240" y="93"/>
                    <a:pt x="240" y="44"/>
                  </a:cubicBezTo>
                  <a:cubicBezTo>
                    <a:pt x="228" y="17"/>
                    <a:pt x="186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4907825" y="23261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53" y="1"/>
                  </a:moveTo>
                  <a:cubicBezTo>
                    <a:pt x="120" y="1"/>
                    <a:pt x="83" y="21"/>
                    <a:pt x="67" y="38"/>
                  </a:cubicBezTo>
                  <a:cubicBezTo>
                    <a:pt x="34" y="54"/>
                    <a:pt x="17" y="71"/>
                    <a:pt x="1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17" y="190"/>
                    <a:pt x="50" y="207"/>
                    <a:pt x="83" y="207"/>
                  </a:cubicBezTo>
                  <a:cubicBezTo>
                    <a:pt x="104" y="207"/>
                    <a:pt x="120" y="190"/>
                    <a:pt x="137" y="190"/>
                  </a:cubicBezTo>
                  <a:cubicBezTo>
                    <a:pt x="153" y="190"/>
                    <a:pt x="153" y="174"/>
                    <a:pt x="170" y="174"/>
                  </a:cubicBezTo>
                  <a:cubicBezTo>
                    <a:pt x="207" y="157"/>
                    <a:pt x="223" y="124"/>
                    <a:pt x="223" y="104"/>
                  </a:cubicBezTo>
                  <a:cubicBezTo>
                    <a:pt x="240" y="54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756625" y="2490625"/>
              <a:ext cx="6425" cy="5075"/>
            </a:xfrm>
            <a:custGeom>
              <a:avLst/>
              <a:gdLst/>
              <a:ahLst/>
              <a:cxnLst/>
              <a:rect l="l" t="t" r="r" b="b"/>
              <a:pathLst>
                <a:path w="257" h="203" extrusionOk="0">
                  <a:moveTo>
                    <a:pt x="137" y="1"/>
                  </a:moveTo>
                  <a:cubicBezTo>
                    <a:pt x="104" y="17"/>
                    <a:pt x="71" y="38"/>
                    <a:pt x="50" y="54"/>
                  </a:cubicBezTo>
                  <a:cubicBezTo>
                    <a:pt x="1" y="104"/>
                    <a:pt x="1" y="157"/>
                    <a:pt x="34" y="190"/>
                  </a:cubicBezTo>
                  <a:cubicBezTo>
                    <a:pt x="52" y="199"/>
                    <a:pt x="65" y="203"/>
                    <a:pt x="78" y="203"/>
                  </a:cubicBezTo>
                  <a:cubicBezTo>
                    <a:pt x="91" y="203"/>
                    <a:pt x="104" y="199"/>
                    <a:pt x="120" y="190"/>
                  </a:cubicBezTo>
                  <a:lnTo>
                    <a:pt x="153" y="190"/>
                  </a:lnTo>
                  <a:cubicBezTo>
                    <a:pt x="174" y="174"/>
                    <a:pt x="190" y="174"/>
                    <a:pt x="207" y="157"/>
                  </a:cubicBezTo>
                  <a:cubicBezTo>
                    <a:pt x="256" y="104"/>
                    <a:pt x="256" y="54"/>
                    <a:pt x="223" y="17"/>
                  </a:cubicBezTo>
                  <a:cubicBezTo>
                    <a:pt x="190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790525" y="2500950"/>
              <a:ext cx="6950" cy="4750"/>
            </a:xfrm>
            <a:custGeom>
              <a:avLst/>
              <a:gdLst/>
              <a:ahLst/>
              <a:cxnLst/>
              <a:rect l="l" t="t" r="r" b="b"/>
              <a:pathLst>
                <a:path w="278" h="190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74" y="190"/>
                  </a:lnTo>
                  <a:cubicBezTo>
                    <a:pt x="174" y="173"/>
                    <a:pt x="191" y="173"/>
                    <a:pt x="191" y="173"/>
                  </a:cubicBezTo>
                  <a:cubicBezTo>
                    <a:pt x="224" y="157"/>
                    <a:pt x="240" y="120"/>
                    <a:pt x="261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4502750" y="2331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21" y="71"/>
                    <a:pt x="21" y="104"/>
                  </a:cubicBezTo>
                  <a:cubicBezTo>
                    <a:pt x="1" y="141"/>
                    <a:pt x="1" y="157"/>
                    <a:pt x="38" y="190"/>
                  </a:cubicBezTo>
                  <a:cubicBezTo>
                    <a:pt x="54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lnTo>
                    <a:pt x="244" y="87"/>
                  </a:lnTo>
                  <a:cubicBezTo>
                    <a:pt x="261" y="38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920725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1"/>
                  </a:moveTo>
                  <a:cubicBezTo>
                    <a:pt x="103" y="17"/>
                    <a:pt x="66" y="38"/>
                    <a:pt x="50" y="54"/>
                  </a:cubicBezTo>
                  <a:cubicBezTo>
                    <a:pt x="0" y="104"/>
                    <a:pt x="0" y="158"/>
                    <a:pt x="50" y="191"/>
                  </a:cubicBezTo>
                  <a:cubicBezTo>
                    <a:pt x="58" y="199"/>
                    <a:pt x="71" y="203"/>
                    <a:pt x="85" y="203"/>
                  </a:cubicBezTo>
                  <a:cubicBezTo>
                    <a:pt x="98" y="203"/>
                    <a:pt x="112" y="199"/>
                    <a:pt x="120" y="191"/>
                  </a:cubicBezTo>
                  <a:lnTo>
                    <a:pt x="153" y="191"/>
                  </a:lnTo>
                  <a:cubicBezTo>
                    <a:pt x="169" y="174"/>
                    <a:pt x="186" y="158"/>
                    <a:pt x="206" y="158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8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4538425" y="228520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8" y="1"/>
                  </a:moveTo>
                  <a:cubicBezTo>
                    <a:pt x="136" y="1"/>
                    <a:pt x="90" y="18"/>
                    <a:pt x="54" y="42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70" y="195"/>
                    <a:pt x="87" y="195"/>
                    <a:pt x="120" y="195"/>
                  </a:cubicBezTo>
                  <a:cubicBezTo>
                    <a:pt x="141" y="195"/>
                    <a:pt x="141" y="178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60" y="92"/>
                    <a:pt x="260" y="42"/>
                    <a:pt x="223" y="9"/>
                  </a:cubicBezTo>
                  <a:cubicBezTo>
                    <a:pt x="209" y="3"/>
                    <a:pt x="194" y="1"/>
                    <a:pt x="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4465450" y="2342100"/>
              <a:ext cx="6000" cy="4675"/>
            </a:xfrm>
            <a:custGeom>
              <a:avLst/>
              <a:gdLst/>
              <a:ahLst/>
              <a:cxnLst/>
              <a:rect l="l" t="t" r="r" b="b"/>
              <a:pathLst>
                <a:path w="240" h="187" extrusionOk="0">
                  <a:moveTo>
                    <a:pt x="153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33" y="137"/>
                    <a:pt x="87" y="170"/>
                    <a:pt x="120" y="186"/>
                  </a:cubicBezTo>
                  <a:lnTo>
                    <a:pt x="136" y="186"/>
                  </a:lnTo>
                  <a:cubicBezTo>
                    <a:pt x="153" y="186"/>
                    <a:pt x="153" y="186"/>
                    <a:pt x="174" y="170"/>
                  </a:cubicBezTo>
                  <a:cubicBezTo>
                    <a:pt x="190" y="153"/>
                    <a:pt x="223" y="137"/>
                    <a:pt x="223" y="104"/>
                  </a:cubicBezTo>
                  <a:cubicBezTo>
                    <a:pt x="239" y="50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925875" y="2325725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17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69" y="173"/>
                    <a:pt x="169" y="173"/>
                    <a:pt x="186" y="173"/>
                  </a:cubicBezTo>
                  <a:cubicBezTo>
                    <a:pt x="207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0"/>
                    <a:pt x="18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4467200" y="2332200"/>
              <a:ext cx="425" cy="850"/>
            </a:xfrm>
            <a:custGeom>
              <a:avLst/>
              <a:gdLst/>
              <a:ahLst/>
              <a:cxnLst/>
              <a:rect l="l" t="t" r="r" b="b"/>
              <a:pathLst>
                <a:path w="17" h="34" extrusionOk="0">
                  <a:moveTo>
                    <a:pt x="0" y="34"/>
                  </a:moveTo>
                  <a:cubicBezTo>
                    <a:pt x="0" y="34"/>
                    <a:pt x="17" y="17"/>
                    <a:pt x="17" y="1"/>
                  </a:cubicBezTo>
                  <a:lnTo>
                    <a:pt x="17" y="1"/>
                  </a:lnTo>
                  <a:cubicBezTo>
                    <a:pt x="17" y="17"/>
                    <a:pt x="0" y="34"/>
                    <a:pt x="0" y="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4522950" y="22845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1" y="17"/>
                    <a:pt x="88" y="37"/>
                  </a:cubicBezTo>
                  <a:cubicBezTo>
                    <a:pt x="55" y="54"/>
                    <a:pt x="38" y="70"/>
                    <a:pt x="38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1" y="206"/>
                    <a:pt x="141" y="190"/>
                    <a:pt x="174" y="190"/>
                  </a:cubicBezTo>
                  <a:lnTo>
                    <a:pt x="191" y="173"/>
                  </a:lnTo>
                  <a:cubicBezTo>
                    <a:pt x="224" y="157"/>
                    <a:pt x="244" y="120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928450" y="228005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55" y="1"/>
                  </a:moveTo>
                  <a:cubicBezTo>
                    <a:pt x="139" y="1"/>
                    <a:pt x="122" y="3"/>
                    <a:pt x="104" y="9"/>
                  </a:cubicBezTo>
                  <a:cubicBezTo>
                    <a:pt x="66" y="25"/>
                    <a:pt x="33" y="58"/>
                    <a:pt x="17" y="75"/>
                  </a:cubicBezTo>
                  <a:cubicBezTo>
                    <a:pt x="17" y="112"/>
                    <a:pt x="0" y="129"/>
                    <a:pt x="17" y="145"/>
                  </a:cubicBezTo>
                  <a:cubicBezTo>
                    <a:pt x="17" y="162"/>
                    <a:pt x="33" y="178"/>
                    <a:pt x="50" y="195"/>
                  </a:cubicBezTo>
                  <a:cubicBezTo>
                    <a:pt x="83" y="195"/>
                    <a:pt x="120" y="195"/>
                    <a:pt x="153" y="178"/>
                  </a:cubicBezTo>
                  <a:cubicBezTo>
                    <a:pt x="223" y="162"/>
                    <a:pt x="256" y="91"/>
                    <a:pt x="240" y="42"/>
                  </a:cubicBezTo>
                  <a:cubicBezTo>
                    <a:pt x="228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927925" y="2292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4" y="1"/>
                  </a:moveTo>
                  <a:cubicBezTo>
                    <a:pt x="157" y="1"/>
                    <a:pt x="141" y="21"/>
                    <a:pt x="104" y="21"/>
                  </a:cubicBezTo>
                  <a:cubicBezTo>
                    <a:pt x="54" y="54"/>
                    <a:pt x="1" y="104"/>
                    <a:pt x="21" y="157"/>
                  </a:cubicBezTo>
                  <a:cubicBezTo>
                    <a:pt x="32" y="189"/>
                    <a:pt x="62" y="200"/>
                    <a:pt x="97" y="200"/>
                  </a:cubicBezTo>
                  <a:cubicBezTo>
                    <a:pt x="117" y="200"/>
                    <a:pt x="138" y="196"/>
                    <a:pt x="157" y="190"/>
                  </a:cubicBezTo>
                  <a:cubicBezTo>
                    <a:pt x="174" y="174"/>
                    <a:pt x="190" y="174"/>
                    <a:pt x="207" y="157"/>
                  </a:cubicBezTo>
                  <a:cubicBezTo>
                    <a:pt x="244" y="124"/>
                    <a:pt x="261" y="87"/>
                    <a:pt x="261" y="54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846000" y="23154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66" y="38"/>
                    <a:pt x="33" y="54"/>
                    <a:pt x="17" y="87"/>
                  </a:cubicBezTo>
                  <a:cubicBezTo>
                    <a:pt x="0" y="104"/>
                    <a:pt x="0" y="141"/>
                    <a:pt x="0" y="158"/>
                  </a:cubicBezTo>
                  <a:cubicBezTo>
                    <a:pt x="17" y="174"/>
                    <a:pt x="33" y="191"/>
                    <a:pt x="50" y="191"/>
                  </a:cubicBezTo>
                  <a:cubicBezTo>
                    <a:pt x="58" y="199"/>
                    <a:pt x="75" y="203"/>
                    <a:pt x="95" y="203"/>
                  </a:cubicBezTo>
                  <a:cubicBezTo>
                    <a:pt x="115" y="203"/>
                    <a:pt x="136" y="199"/>
                    <a:pt x="153" y="191"/>
                  </a:cubicBezTo>
                  <a:cubicBezTo>
                    <a:pt x="206" y="158"/>
                    <a:pt x="256" y="104"/>
                    <a:pt x="239" y="54"/>
                  </a:cubicBezTo>
                  <a:cubicBezTo>
                    <a:pt x="228" y="20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4775500" y="23528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5"/>
                    <a:pt x="17" y="154"/>
                  </a:cubicBezTo>
                  <a:cubicBezTo>
                    <a:pt x="30" y="189"/>
                    <a:pt x="62" y="201"/>
                    <a:pt x="97" y="201"/>
                  </a:cubicBezTo>
                  <a:cubicBezTo>
                    <a:pt x="117" y="201"/>
                    <a:pt x="138" y="197"/>
                    <a:pt x="157" y="191"/>
                  </a:cubicBezTo>
                  <a:cubicBezTo>
                    <a:pt x="223" y="154"/>
                    <a:pt x="276" y="105"/>
                    <a:pt x="260" y="51"/>
                  </a:cubicBezTo>
                  <a:cubicBezTo>
                    <a:pt x="249" y="19"/>
                    <a:pt x="216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4765600" y="2271375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76" y="0"/>
                  </a:moveTo>
                  <a:cubicBezTo>
                    <a:pt x="153" y="0"/>
                    <a:pt x="128" y="4"/>
                    <a:pt x="103" y="10"/>
                  </a:cubicBezTo>
                  <a:cubicBezTo>
                    <a:pt x="54" y="47"/>
                    <a:pt x="0" y="96"/>
                    <a:pt x="21" y="150"/>
                  </a:cubicBezTo>
                  <a:cubicBezTo>
                    <a:pt x="32" y="182"/>
                    <a:pt x="63" y="200"/>
                    <a:pt x="98" y="200"/>
                  </a:cubicBezTo>
                  <a:cubicBezTo>
                    <a:pt x="117" y="200"/>
                    <a:pt x="138" y="195"/>
                    <a:pt x="157" y="183"/>
                  </a:cubicBezTo>
                  <a:cubicBezTo>
                    <a:pt x="227" y="150"/>
                    <a:pt x="260" y="96"/>
                    <a:pt x="260" y="47"/>
                  </a:cubicBezTo>
                  <a:cubicBezTo>
                    <a:pt x="249" y="12"/>
                    <a:pt x="217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755275" y="2283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1"/>
                  </a:moveTo>
                  <a:cubicBezTo>
                    <a:pt x="140" y="1"/>
                    <a:pt x="123" y="3"/>
                    <a:pt x="104" y="7"/>
                  </a:cubicBezTo>
                  <a:cubicBezTo>
                    <a:pt x="38" y="40"/>
                    <a:pt x="1" y="110"/>
                    <a:pt x="22" y="143"/>
                  </a:cubicBezTo>
                  <a:cubicBezTo>
                    <a:pt x="22" y="178"/>
                    <a:pt x="50" y="197"/>
                    <a:pt x="88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228" y="160"/>
                    <a:pt x="261" y="94"/>
                    <a:pt x="244" y="40"/>
                  </a:cubicBezTo>
                  <a:cubicBezTo>
                    <a:pt x="232" y="16"/>
                    <a:pt x="200" y="1"/>
                    <a:pt x="1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4763025" y="2305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57" y="1"/>
                  </a:moveTo>
                  <a:cubicBezTo>
                    <a:pt x="124" y="1"/>
                    <a:pt x="87" y="17"/>
                    <a:pt x="70" y="38"/>
                  </a:cubicBezTo>
                  <a:cubicBezTo>
                    <a:pt x="37" y="54"/>
                    <a:pt x="21" y="87"/>
                    <a:pt x="0" y="104"/>
                  </a:cubicBezTo>
                  <a:cubicBezTo>
                    <a:pt x="0" y="141"/>
                    <a:pt x="0" y="157"/>
                    <a:pt x="21" y="174"/>
                  </a:cubicBezTo>
                  <a:cubicBezTo>
                    <a:pt x="21" y="190"/>
                    <a:pt x="54" y="207"/>
                    <a:pt x="87" y="207"/>
                  </a:cubicBezTo>
                  <a:cubicBezTo>
                    <a:pt x="103" y="207"/>
                    <a:pt x="124" y="190"/>
                    <a:pt x="140" y="190"/>
                  </a:cubicBezTo>
                  <a:cubicBezTo>
                    <a:pt x="157" y="190"/>
                    <a:pt x="157" y="174"/>
                    <a:pt x="173" y="174"/>
                  </a:cubicBezTo>
                  <a:cubicBezTo>
                    <a:pt x="206" y="157"/>
                    <a:pt x="227" y="120"/>
                    <a:pt x="227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747550" y="2306375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63" y="1"/>
                  </a:moveTo>
                  <a:cubicBezTo>
                    <a:pt x="145" y="1"/>
                    <a:pt x="126" y="6"/>
                    <a:pt x="104" y="20"/>
                  </a:cubicBezTo>
                  <a:cubicBezTo>
                    <a:pt x="54" y="36"/>
                    <a:pt x="21" y="69"/>
                    <a:pt x="21" y="106"/>
                  </a:cubicBezTo>
                  <a:cubicBezTo>
                    <a:pt x="1" y="123"/>
                    <a:pt x="1" y="139"/>
                    <a:pt x="21" y="139"/>
                  </a:cubicBezTo>
                  <a:cubicBezTo>
                    <a:pt x="21" y="173"/>
                    <a:pt x="48" y="192"/>
                    <a:pt x="85" y="192"/>
                  </a:cubicBezTo>
                  <a:cubicBezTo>
                    <a:pt x="107" y="192"/>
                    <a:pt x="132" y="186"/>
                    <a:pt x="157" y="172"/>
                  </a:cubicBezTo>
                  <a:cubicBezTo>
                    <a:pt x="228" y="156"/>
                    <a:pt x="260" y="90"/>
                    <a:pt x="244" y="53"/>
                  </a:cubicBezTo>
                  <a:cubicBezTo>
                    <a:pt x="244" y="36"/>
                    <a:pt x="228" y="20"/>
                    <a:pt x="228" y="20"/>
                  </a:cubicBezTo>
                  <a:cubicBezTo>
                    <a:pt x="206" y="10"/>
                    <a:pt x="186" y="1"/>
                    <a:pt x="1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4748900" y="2316350"/>
              <a:ext cx="6400" cy="4725"/>
            </a:xfrm>
            <a:custGeom>
              <a:avLst/>
              <a:gdLst/>
              <a:ahLst/>
              <a:cxnLst/>
              <a:rect l="l" t="t" r="r" b="b"/>
              <a:pathLst>
                <a:path w="256" h="189" extrusionOk="0">
                  <a:moveTo>
                    <a:pt x="153" y="0"/>
                  </a:moveTo>
                  <a:cubicBezTo>
                    <a:pt x="153" y="0"/>
                    <a:pt x="120" y="0"/>
                    <a:pt x="103" y="16"/>
                  </a:cubicBezTo>
                  <a:cubicBezTo>
                    <a:pt x="50" y="33"/>
                    <a:pt x="0" y="103"/>
                    <a:pt x="17" y="136"/>
                  </a:cubicBezTo>
                  <a:cubicBezTo>
                    <a:pt x="28" y="168"/>
                    <a:pt x="61" y="188"/>
                    <a:pt x="96" y="188"/>
                  </a:cubicBezTo>
                  <a:cubicBezTo>
                    <a:pt x="115" y="188"/>
                    <a:pt x="135" y="182"/>
                    <a:pt x="153" y="169"/>
                  </a:cubicBezTo>
                  <a:cubicBezTo>
                    <a:pt x="174" y="169"/>
                    <a:pt x="190" y="153"/>
                    <a:pt x="206" y="153"/>
                  </a:cubicBezTo>
                  <a:cubicBezTo>
                    <a:pt x="239" y="120"/>
                    <a:pt x="256" y="82"/>
                    <a:pt x="256" y="49"/>
                  </a:cubicBezTo>
                  <a:cubicBezTo>
                    <a:pt x="239" y="16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631175" y="23996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5" y="50"/>
                    <a:pt x="17" y="70"/>
                    <a:pt x="17" y="103"/>
                  </a:cubicBezTo>
                  <a:cubicBezTo>
                    <a:pt x="1" y="153"/>
                    <a:pt x="38" y="190"/>
                    <a:pt x="88" y="190"/>
                  </a:cubicBezTo>
                  <a:cubicBezTo>
                    <a:pt x="121" y="190"/>
                    <a:pt x="141" y="190"/>
                    <a:pt x="158" y="173"/>
                  </a:cubicBezTo>
                  <a:lnTo>
                    <a:pt x="191" y="173"/>
                  </a:lnTo>
                  <a:cubicBezTo>
                    <a:pt x="207" y="136"/>
                    <a:pt x="244" y="120"/>
                    <a:pt x="244" y="87"/>
                  </a:cubicBezTo>
                  <a:cubicBezTo>
                    <a:pt x="261" y="33"/>
                    <a:pt x="22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752300" y="23283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0"/>
                  </a:moveTo>
                  <a:cubicBezTo>
                    <a:pt x="157" y="0"/>
                    <a:pt x="141" y="17"/>
                    <a:pt x="120" y="17"/>
                  </a:cubicBezTo>
                  <a:cubicBezTo>
                    <a:pt x="54" y="54"/>
                    <a:pt x="0" y="103"/>
                    <a:pt x="17" y="157"/>
                  </a:cubicBezTo>
                  <a:cubicBezTo>
                    <a:pt x="30" y="189"/>
                    <a:pt x="62" y="207"/>
                    <a:pt x="102" y="207"/>
                  </a:cubicBezTo>
                  <a:cubicBezTo>
                    <a:pt x="124" y="207"/>
                    <a:pt x="149" y="202"/>
                    <a:pt x="174" y="190"/>
                  </a:cubicBezTo>
                  <a:cubicBezTo>
                    <a:pt x="190" y="173"/>
                    <a:pt x="207" y="173"/>
                    <a:pt x="207" y="157"/>
                  </a:cubicBezTo>
                  <a:cubicBezTo>
                    <a:pt x="244" y="120"/>
                    <a:pt x="260" y="87"/>
                    <a:pt x="260" y="54"/>
                  </a:cubicBezTo>
                  <a:cubicBezTo>
                    <a:pt x="24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763525" y="2351050"/>
              <a:ext cx="6425" cy="4800"/>
            </a:xfrm>
            <a:custGeom>
              <a:avLst/>
              <a:gdLst/>
              <a:ahLst/>
              <a:cxnLst/>
              <a:rect l="l" t="t" r="r" b="b"/>
              <a:pathLst>
                <a:path w="257" h="192" extrusionOk="0">
                  <a:moveTo>
                    <a:pt x="154" y="1"/>
                  </a:moveTo>
                  <a:cubicBezTo>
                    <a:pt x="132" y="1"/>
                    <a:pt x="108" y="6"/>
                    <a:pt x="83" y="18"/>
                  </a:cubicBezTo>
                  <a:cubicBezTo>
                    <a:pt x="50" y="18"/>
                    <a:pt x="34" y="55"/>
                    <a:pt x="17" y="88"/>
                  </a:cubicBezTo>
                  <a:cubicBezTo>
                    <a:pt x="1" y="104"/>
                    <a:pt x="1" y="121"/>
                    <a:pt x="1" y="137"/>
                  </a:cubicBezTo>
                  <a:cubicBezTo>
                    <a:pt x="1" y="175"/>
                    <a:pt x="17" y="175"/>
                    <a:pt x="50" y="191"/>
                  </a:cubicBezTo>
                  <a:cubicBezTo>
                    <a:pt x="67" y="191"/>
                    <a:pt x="104" y="191"/>
                    <a:pt x="137" y="175"/>
                  </a:cubicBezTo>
                  <a:cubicBezTo>
                    <a:pt x="207" y="158"/>
                    <a:pt x="256" y="88"/>
                    <a:pt x="240" y="55"/>
                  </a:cubicBezTo>
                  <a:cubicBezTo>
                    <a:pt x="229" y="20"/>
                    <a:pt x="196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4763025" y="23638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93" y="0"/>
                  </a:moveTo>
                  <a:cubicBezTo>
                    <a:pt x="182" y="0"/>
                    <a:pt x="170" y="2"/>
                    <a:pt x="157" y="7"/>
                  </a:cubicBezTo>
                  <a:lnTo>
                    <a:pt x="103" y="7"/>
                  </a:lnTo>
                  <a:cubicBezTo>
                    <a:pt x="37" y="40"/>
                    <a:pt x="0" y="93"/>
                    <a:pt x="21" y="143"/>
                  </a:cubicBezTo>
                  <a:cubicBezTo>
                    <a:pt x="21" y="178"/>
                    <a:pt x="49" y="197"/>
                    <a:pt x="88" y="197"/>
                  </a:cubicBezTo>
                  <a:cubicBezTo>
                    <a:pt x="108" y="197"/>
                    <a:pt x="132" y="191"/>
                    <a:pt x="157" y="180"/>
                  </a:cubicBezTo>
                  <a:cubicBezTo>
                    <a:pt x="173" y="180"/>
                    <a:pt x="190" y="163"/>
                    <a:pt x="206" y="143"/>
                  </a:cubicBezTo>
                  <a:cubicBezTo>
                    <a:pt x="243" y="126"/>
                    <a:pt x="260" y="77"/>
                    <a:pt x="243" y="40"/>
                  </a:cubicBezTo>
                  <a:cubicBezTo>
                    <a:pt x="243" y="16"/>
                    <a:pt x="224" y="0"/>
                    <a:pt x="1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4773325" y="23386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54"/>
                    <a:pt x="38" y="71"/>
                    <a:pt x="21" y="104"/>
                  </a:cubicBezTo>
                  <a:cubicBezTo>
                    <a:pt x="0" y="157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lnTo>
                    <a:pt x="190" y="174"/>
                  </a:lnTo>
                  <a:cubicBezTo>
                    <a:pt x="207" y="141"/>
                    <a:pt x="244" y="120"/>
                    <a:pt x="244" y="87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766100" y="231582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21"/>
                    <a:pt x="83" y="37"/>
                  </a:cubicBezTo>
                  <a:cubicBezTo>
                    <a:pt x="50" y="54"/>
                    <a:pt x="34" y="87"/>
                    <a:pt x="17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207"/>
                    <a:pt x="153" y="190"/>
                  </a:cubicBezTo>
                  <a:cubicBezTo>
                    <a:pt x="207" y="174"/>
                    <a:pt x="240" y="141"/>
                    <a:pt x="240" y="103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767750" y="23268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6" y="0"/>
                  </a:moveTo>
                  <a:cubicBezTo>
                    <a:pt x="145" y="0"/>
                    <a:pt x="133" y="2"/>
                    <a:pt x="120" y="8"/>
                  </a:cubicBezTo>
                  <a:cubicBezTo>
                    <a:pt x="87" y="8"/>
                    <a:pt x="71" y="24"/>
                    <a:pt x="38" y="41"/>
                  </a:cubicBezTo>
                  <a:cubicBezTo>
                    <a:pt x="17" y="74"/>
                    <a:pt x="1" y="94"/>
                    <a:pt x="1" y="127"/>
                  </a:cubicBezTo>
                  <a:cubicBezTo>
                    <a:pt x="1" y="14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lnTo>
                    <a:pt x="141" y="177"/>
                  </a:lnTo>
                  <a:cubicBezTo>
                    <a:pt x="158" y="177"/>
                    <a:pt x="190" y="160"/>
                    <a:pt x="207" y="144"/>
                  </a:cubicBezTo>
                  <a:cubicBezTo>
                    <a:pt x="244" y="94"/>
                    <a:pt x="261" y="41"/>
                    <a:pt x="207" y="8"/>
                  </a:cubicBezTo>
                  <a:cubicBezTo>
                    <a:pt x="196" y="8"/>
                    <a:pt x="178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4771275" y="2281900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1" y="0"/>
                  </a:moveTo>
                  <a:cubicBezTo>
                    <a:pt x="150" y="0"/>
                    <a:pt x="126" y="6"/>
                    <a:pt x="103" y="17"/>
                  </a:cubicBezTo>
                  <a:cubicBezTo>
                    <a:pt x="49" y="55"/>
                    <a:pt x="0" y="104"/>
                    <a:pt x="17" y="158"/>
                  </a:cubicBezTo>
                  <a:cubicBezTo>
                    <a:pt x="29" y="182"/>
                    <a:pt x="69" y="197"/>
                    <a:pt x="110" y="197"/>
                  </a:cubicBezTo>
                  <a:cubicBezTo>
                    <a:pt x="125" y="197"/>
                    <a:pt x="139" y="195"/>
                    <a:pt x="153" y="191"/>
                  </a:cubicBezTo>
                  <a:cubicBezTo>
                    <a:pt x="223" y="158"/>
                    <a:pt x="272" y="104"/>
                    <a:pt x="256" y="55"/>
                  </a:cubicBezTo>
                  <a:cubicBezTo>
                    <a:pt x="245" y="20"/>
                    <a:pt x="211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4770750" y="2294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87" y="17"/>
                  </a:cubicBezTo>
                  <a:cubicBezTo>
                    <a:pt x="54" y="54"/>
                    <a:pt x="38" y="71"/>
                    <a:pt x="21" y="87"/>
                  </a:cubicBezTo>
                  <a:cubicBezTo>
                    <a:pt x="0" y="120"/>
                    <a:pt x="21" y="157"/>
                    <a:pt x="38" y="174"/>
                  </a:cubicBezTo>
                  <a:cubicBezTo>
                    <a:pt x="54" y="190"/>
                    <a:pt x="70" y="190"/>
                    <a:pt x="103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90" y="157"/>
                    <a:pt x="227" y="137"/>
                    <a:pt x="244" y="87"/>
                  </a:cubicBezTo>
                  <a:cubicBezTo>
                    <a:pt x="260" y="34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757875" y="2293975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0"/>
                  </a:moveTo>
                  <a:cubicBezTo>
                    <a:pt x="103" y="17"/>
                    <a:pt x="70" y="33"/>
                    <a:pt x="54" y="50"/>
                  </a:cubicBezTo>
                  <a:cubicBezTo>
                    <a:pt x="0" y="103"/>
                    <a:pt x="0" y="153"/>
                    <a:pt x="37" y="190"/>
                  </a:cubicBezTo>
                  <a:cubicBezTo>
                    <a:pt x="59" y="190"/>
                    <a:pt x="74" y="197"/>
                    <a:pt x="92" y="197"/>
                  </a:cubicBezTo>
                  <a:cubicBezTo>
                    <a:pt x="101" y="197"/>
                    <a:pt x="111" y="195"/>
                    <a:pt x="124" y="190"/>
                  </a:cubicBezTo>
                  <a:lnTo>
                    <a:pt x="157" y="190"/>
                  </a:lnTo>
                  <a:cubicBezTo>
                    <a:pt x="173" y="173"/>
                    <a:pt x="190" y="153"/>
                    <a:pt x="206" y="136"/>
                  </a:cubicBezTo>
                  <a:cubicBezTo>
                    <a:pt x="243" y="120"/>
                    <a:pt x="243" y="103"/>
                    <a:pt x="243" y="70"/>
                  </a:cubicBezTo>
                  <a:cubicBezTo>
                    <a:pt x="260" y="50"/>
                    <a:pt x="243" y="17"/>
                    <a:pt x="227" y="17"/>
                  </a:cubicBezTo>
                  <a:cubicBezTo>
                    <a:pt x="190" y="0"/>
                    <a:pt x="173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4646650" y="2387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0"/>
                  </a:moveTo>
                  <a:cubicBezTo>
                    <a:pt x="141" y="0"/>
                    <a:pt x="103" y="0"/>
                    <a:pt x="71" y="21"/>
                  </a:cubicBezTo>
                  <a:cubicBezTo>
                    <a:pt x="54" y="38"/>
                    <a:pt x="17" y="71"/>
                    <a:pt x="17" y="87"/>
                  </a:cubicBezTo>
                  <a:cubicBezTo>
                    <a:pt x="0" y="141"/>
                    <a:pt x="38" y="190"/>
                    <a:pt x="87" y="190"/>
                  </a:cubicBezTo>
                  <a:cubicBezTo>
                    <a:pt x="103" y="190"/>
                    <a:pt x="141" y="190"/>
                    <a:pt x="157" y="174"/>
                  </a:cubicBezTo>
                  <a:cubicBezTo>
                    <a:pt x="157" y="174"/>
                    <a:pt x="174" y="174"/>
                    <a:pt x="190" y="157"/>
                  </a:cubicBezTo>
                  <a:cubicBezTo>
                    <a:pt x="207" y="141"/>
                    <a:pt x="223" y="124"/>
                    <a:pt x="244" y="87"/>
                  </a:cubicBezTo>
                  <a:cubicBezTo>
                    <a:pt x="260" y="38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4647050" y="2373425"/>
              <a:ext cx="6525" cy="4975"/>
            </a:xfrm>
            <a:custGeom>
              <a:avLst/>
              <a:gdLst/>
              <a:ahLst/>
              <a:cxnLst/>
              <a:rect l="l" t="t" r="r" b="b"/>
              <a:pathLst>
                <a:path w="261" h="199" extrusionOk="0">
                  <a:moveTo>
                    <a:pt x="157" y="0"/>
                  </a:moveTo>
                  <a:cubicBezTo>
                    <a:pt x="119" y="0"/>
                    <a:pt x="76" y="19"/>
                    <a:pt x="55" y="51"/>
                  </a:cubicBezTo>
                  <a:cubicBezTo>
                    <a:pt x="22" y="67"/>
                    <a:pt x="1" y="104"/>
                    <a:pt x="1" y="121"/>
                  </a:cubicBezTo>
                  <a:cubicBezTo>
                    <a:pt x="1" y="154"/>
                    <a:pt x="22" y="170"/>
                    <a:pt x="38" y="191"/>
                  </a:cubicBezTo>
                  <a:cubicBezTo>
                    <a:pt x="49" y="191"/>
                    <a:pt x="67" y="198"/>
                    <a:pt x="89" y="198"/>
                  </a:cubicBezTo>
                  <a:cubicBezTo>
                    <a:pt x="100" y="198"/>
                    <a:pt x="112" y="196"/>
                    <a:pt x="125" y="191"/>
                  </a:cubicBezTo>
                  <a:lnTo>
                    <a:pt x="158" y="191"/>
                  </a:lnTo>
                  <a:cubicBezTo>
                    <a:pt x="174" y="170"/>
                    <a:pt x="191" y="154"/>
                    <a:pt x="207" y="137"/>
                  </a:cubicBezTo>
                  <a:cubicBezTo>
                    <a:pt x="261" y="104"/>
                    <a:pt x="261" y="34"/>
                    <a:pt x="207" y="18"/>
                  </a:cubicBezTo>
                  <a:cubicBezTo>
                    <a:pt x="195" y="6"/>
                    <a:pt x="17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4675400" y="2329450"/>
              <a:ext cx="6100" cy="4950"/>
            </a:xfrm>
            <a:custGeom>
              <a:avLst/>
              <a:gdLst/>
              <a:ahLst/>
              <a:cxnLst/>
              <a:rect l="l" t="t" r="r" b="b"/>
              <a:pathLst>
                <a:path w="244" h="198" extrusionOk="0">
                  <a:moveTo>
                    <a:pt x="162" y="1"/>
                  </a:moveTo>
                  <a:cubicBezTo>
                    <a:pt x="154" y="1"/>
                    <a:pt x="146" y="2"/>
                    <a:pt x="141" y="8"/>
                  </a:cubicBezTo>
                  <a:cubicBezTo>
                    <a:pt x="104" y="8"/>
                    <a:pt x="71" y="24"/>
                    <a:pt x="54" y="41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8"/>
                    <a:pt x="87" y="198"/>
                    <a:pt x="124" y="198"/>
                  </a:cubicBezTo>
                  <a:cubicBezTo>
                    <a:pt x="141" y="198"/>
                    <a:pt x="141" y="17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27" y="127"/>
                    <a:pt x="244" y="94"/>
                    <a:pt x="244" y="74"/>
                  </a:cubicBezTo>
                  <a:cubicBezTo>
                    <a:pt x="244" y="41"/>
                    <a:pt x="244" y="24"/>
                    <a:pt x="207" y="8"/>
                  </a:cubicBezTo>
                  <a:cubicBezTo>
                    <a:pt x="196" y="8"/>
                    <a:pt x="17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4646225" y="2399600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70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4" y="34"/>
                    <a:pt x="1" y="104"/>
                    <a:pt x="1" y="137"/>
                  </a:cubicBezTo>
                  <a:cubicBezTo>
                    <a:pt x="12" y="172"/>
                    <a:pt x="45" y="191"/>
                    <a:pt x="87" y="191"/>
                  </a:cubicBezTo>
                  <a:cubicBezTo>
                    <a:pt x="109" y="191"/>
                    <a:pt x="133" y="186"/>
                    <a:pt x="158" y="174"/>
                  </a:cubicBezTo>
                  <a:cubicBezTo>
                    <a:pt x="207" y="154"/>
                    <a:pt x="261" y="88"/>
                    <a:pt x="240" y="51"/>
                  </a:cubicBezTo>
                  <a:cubicBezTo>
                    <a:pt x="229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679325" y="229262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4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3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3" y="157"/>
                    <a:pt x="240" y="141"/>
                    <a:pt x="240" y="104"/>
                  </a:cubicBezTo>
                  <a:cubicBezTo>
                    <a:pt x="256" y="87"/>
                    <a:pt x="256" y="54"/>
                    <a:pt x="240" y="38"/>
                  </a:cubicBezTo>
                  <a:cubicBezTo>
                    <a:pt x="223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4657375" y="242065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21" y="70"/>
                    <a:pt x="21" y="87"/>
                  </a:cubicBezTo>
                  <a:cubicBezTo>
                    <a:pt x="0" y="136"/>
                    <a:pt x="21" y="174"/>
                    <a:pt x="54" y="190"/>
                  </a:cubicBezTo>
                  <a:lnTo>
                    <a:pt x="87" y="190"/>
                  </a:lnTo>
                  <a:cubicBezTo>
                    <a:pt x="103" y="190"/>
                    <a:pt x="124" y="190"/>
                    <a:pt x="157" y="174"/>
                  </a:cubicBezTo>
                  <a:cubicBezTo>
                    <a:pt x="173" y="174"/>
                    <a:pt x="206" y="136"/>
                    <a:pt x="227" y="120"/>
                  </a:cubicBezTo>
                  <a:cubicBezTo>
                    <a:pt x="227" y="103"/>
                    <a:pt x="243" y="103"/>
                    <a:pt x="243" y="87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4653150" y="24081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59" y="0"/>
                  </a:moveTo>
                  <a:cubicBezTo>
                    <a:pt x="140" y="0"/>
                    <a:pt x="120" y="6"/>
                    <a:pt x="103" y="17"/>
                  </a:cubicBezTo>
                  <a:cubicBezTo>
                    <a:pt x="33" y="38"/>
                    <a:pt x="0" y="104"/>
                    <a:pt x="0" y="157"/>
                  </a:cubicBezTo>
                  <a:cubicBezTo>
                    <a:pt x="12" y="181"/>
                    <a:pt x="53" y="197"/>
                    <a:pt x="100" y="197"/>
                  </a:cubicBezTo>
                  <a:cubicBezTo>
                    <a:pt x="117" y="197"/>
                    <a:pt x="135" y="195"/>
                    <a:pt x="153" y="190"/>
                  </a:cubicBezTo>
                  <a:cubicBezTo>
                    <a:pt x="206" y="157"/>
                    <a:pt x="256" y="87"/>
                    <a:pt x="239" y="54"/>
                  </a:cubicBezTo>
                  <a:cubicBezTo>
                    <a:pt x="229" y="19"/>
                    <a:pt x="195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4680150" y="2340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20"/>
                    <a:pt x="0" y="157"/>
                    <a:pt x="17" y="173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07" y="157"/>
                    <a:pt x="244" y="120"/>
                    <a:pt x="244" y="103"/>
                  </a:cubicBezTo>
                  <a:cubicBezTo>
                    <a:pt x="260" y="33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4632950" y="2387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3" y="1"/>
                  </a:moveTo>
                  <a:cubicBezTo>
                    <a:pt x="120" y="1"/>
                    <a:pt x="87" y="17"/>
                    <a:pt x="70" y="55"/>
                  </a:cubicBezTo>
                  <a:cubicBezTo>
                    <a:pt x="17" y="88"/>
                    <a:pt x="0" y="158"/>
                    <a:pt x="50" y="191"/>
                  </a:cubicBezTo>
                  <a:lnTo>
                    <a:pt x="136" y="191"/>
                  </a:lnTo>
                  <a:cubicBezTo>
                    <a:pt x="136" y="191"/>
                    <a:pt x="153" y="191"/>
                    <a:pt x="173" y="174"/>
                  </a:cubicBezTo>
                  <a:cubicBezTo>
                    <a:pt x="190" y="174"/>
                    <a:pt x="206" y="158"/>
                    <a:pt x="223" y="141"/>
                  </a:cubicBezTo>
                  <a:cubicBezTo>
                    <a:pt x="276" y="104"/>
                    <a:pt x="276" y="38"/>
                    <a:pt x="223" y="17"/>
                  </a:cubicBezTo>
                  <a:cubicBezTo>
                    <a:pt x="206" y="1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4683650" y="235147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50" y="55"/>
                    <a:pt x="34" y="71"/>
                    <a:pt x="17" y="104"/>
                  </a:cubicBezTo>
                  <a:cubicBezTo>
                    <a:pt x="1" y="158"/>
                    <a:pt x="34" y="207"/>
                    <a:pt x="83" y="207"/>
                  </a:cubicBezTo>
                  <a:cubicBezTo>
                    <a:pt x="120" y="207"/>
                    <a:pt x="137" y="191"/>
                    <a:pt x="153" y="191"/>
                  </a:cubicBezTo>
                  <a:cubicBezTo>
                    <a:pt x="186" y="174"/>
                    <a:pt x="223" y="141"/>
                    <a:pt x="240" y="104"/>
                  </a:cubicBezTo>
                  <a:cubicBezTo>
                    <a:pt x="256" y="55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636750" y="23510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4"/>
                    <a:pt x="38" y="71"/>
                    <a:pt x="21" y="103"/>
                  </a:cubicBezTo>
                  <a:cubicBezTo>
                    <a:pt x="1" y="157"/>
                    <a:pt x="21" y="190"/>
                    <a:pt x="71" y="190"/>
                  </a:cubicBezTo>
                  <a:cubicBezTo>
                    <a:pt x="71" y="207"/>
                    <a:pt x="87" y="207"/>
                    <a:pt x="104" y="207"/>
                  </a:cubicBezTo>
                  <a:cubicBezTo>
                    <a:pt x="124" y="207"/>
                    <a:pt x="141" y="190"/>
                    <a:pt x="157" y="190"/>
                  </a:cubicBezTo>
                  <a:cubicBezTo>
                    <a:pt x="190" y="174"/>
                    <a:pt x="207" y="157"/>
                    <a:pt x="227" y="120"/>
                  </a:cubicBezTo>
                  <a:cubicBezTo>
                    <a:pt x="244" y="120"/>
                    <a:pt x="244" y="103"/>
                    <a:pt x="244" y="103"/>
                  </a:cubicBezTo>
                  <a:cubicBezTo>
                    <a:pt x="260" y="54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4688300" y="23296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87"/>
                    <a:pt x="21" y="104"/>
                  </a:cubicBezTo>
                  <a:cubicBezTo>
                    <a:pt x="0" y="137"/>
                    <a:pt x="21" y="170"/>
                    <a:pt x="37" y="191"/>
                  </a:cubicBezTo>
                  <a:cubicBezTo>
                    <a:pt x="54" y="191"/>
                    <a:pt x="70" y="207"/>
                    <a:pt x="87" y="207"/>
                  </a:cubicBezTo>
                  <a:cubicBezTo>
                    <a:pt x="103" y="207"/>
                    <a:pt x="140" y="207"/>
                    <a:pt x="157" y="191"/>
                  </a:cubicBezTo>
                  <a:cubicBezTo>
                    <a:pt x="190" y="170"/>
                    <a:pt x="227" y="137"/>
                    <a:pt x="243" y="104"/>
                  </a:cubicBezTo>
                  <a:lnTo>
                    <a:pt x="243" y="87"/>
                  </a:lnTo>
                  <a:cubicBezTo>
                    <a:pt x="260" y="50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4679725" y="2281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58" y="0"/>
                    <a:pt x="120" y="17"/>
                    <a:pt x="87" y="33"/>
                  </a:cubicBezTo>
                  <a:cubicBezTo>
                    <a:pt x="54" y="54"/>
                    <a:pt x="34" y="71"/>
                    <a:pt x="34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190"/>
                    <a:pt x="174" y="190"/>
                  </a:cubicBezTo>
                  <a:lnTo>
                    <a:pt x="191" y="174"/>
                  </a:lnTo>
                  <a:cubicBezTo>
                    <a:pt x="224" y="157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3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683125" y="230685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5" y="0"/>
                  </a:moveTo>
                  <a:cubicBezTo>
                    <a:pt x="154" y="0"/>
                    <a:pt x="129" y="6"/>
                    <a:pt x="104" y="17"/>
                  </a:cubicBezTo>
                  <a:cubicBezTo>
                    <a:pt x="38" y="34"/>
                    <a:pt x="1" y="104"/>
                    <a:pt x="22" y="153"/>
                  </a:cubicBezTo>
                  <a:cubicBezTo>
                    <a:pt x="34" y="181"/>
                    <a:pt x="64" y="197"/>
                    <a:pt x="107" y="197"/>
                  </a:cubicBezTo>
                  <a:cubicBezTo>
                    <a:pt x="122" y="197"/>
                    <a:pt x="139" y="195"/>
                    <a:pt x="158" y="190"/>
                  </a:cubicBezTo>
                  <a:cubicBezTo>
                    <a:pt x="228" y="153"/>
                    <a:pt x="261" y="104"/>
                    <a:pt x="244" y="50"/>
                  </a:cubicBezTo>
                  <a:cubicBezTo>
                    <a:pt x="244" y="18"/>
                    <a:pt x="215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4778075" y="236322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8" y="1"/>
                  </a:moveTo>
                  <a:cubicBezTo>
                    <a:pt x="173" y="1"/>
                    <a:pt x="157" y="5"/>
                    <a:pt x="140" y="13"/>
                  </a:cubicBezTo>
                  <a:cubicBezTo>
                    <a:pt x="120" y="13"/>
                    <a:pt x="87" y="30"/>
                    <a:pt x="54" y="46"/>
                  </a:cubicBezTo>
                  <a:cubicBezTo>
                    <a:pt x="17" y="100"/>
                    <a:pt x="0" y="166"/>
                    <a:pt x="54" y="186"/>
                  </a:cubicBezTo>
                  <a:cubicBezTo>
                    <a:pt x="70" y="203"/>
                    <a:pt x="103" y="203"/>
                    <a:pt x="140" y="203"/>
                  </a:cubicBezTo>
                  <a:cubicBezTo>
                    <a:pt x="140" y="203"/>
                    <a:pt x="157" y="186"/>
                    <a:pt x="173" y="186"/>
                  </a:cubicBezTo>
                  <a:cubicBezTo>
                    <a:pt x="190" y="186"/>
                    <a:pt x="206" y="166"/>
                    <a:pt x="223" y="149"/>
                  </a:cubicBezTo>
                  <a:cubicBezTo>
                    <a:pt x="243" y="133"/>
                    <a:pt x="260" y="100"/>
                    <a:pt x="260" y="83"/>
                  </a:cubicBezTo>
                  <a:cubicBezTo>
                    <a:pt x="260" y="46"/>
                    <a:pt x="243" y="30"/>
                    <a:pt x="223" y="13"/>
                  </a:cubicBezTo>
                  <a:cubicBezTo>
                    <a:pt x="215" y="5"/>
                    <a:pt x="202" y="1"/>
                    <a:pt x="1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4824850" y="2305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1"/>
                  </a:moveTo>
                  <a:cubicBezTo>
                    <a:pt x="125" y="1"/>
                    <a:pt x="104" y="17"/>
                    <a:pt x="71" y="38"/>
                  </a:cubicBezTo>
                  <a:cubicBezTo>
                    <a:pt x="38" y="54"/>
                    <a:pt x="22" y="87"/>
                    <a:pt x="1" y="104"/>
                  </a:cubicBezTo>
                  <a:cubicBezTo>
                    <a:pt x="1" y="141"/>
                    <a:pt x="1" y="157"/>
                    <a:pt x="22" y="174"/>
                  </a:cubicBezTo>
                  <a:cubicBezTo>
                    <a:pt x="38" y="190"/>
                    <a:pt x="55" y="207"/>
                    <a:pt x="88" y="207"/>
                  </a:cubicBezTo>
                  <a:cubicBezTo>
                    <a:pt x="104" y="207"/>
                    <a:pt x="125" y="207"/>
                    <a:pt x="141" y="190"/>
                  </a:cubicBezTo>
                  <a:cubicBezTo>
                    <a:pt x="158" y="190"/>
                    <a:pt x="174" y="174"/>
                    <a:pt x="174" y="174"/>
                  </a:cubicBezTo>
                  <a:cubicBezTo>
                    <a:pt x="207" y="157"/>
                    <a:pt x="228" y="141"/>
                    <a:pt x="244" y="104"/>
                  </a:cubicBezTo>
                  <a:cubicBezTo>
                    <a:pt x="261" y="54"/>
                    <a:pt x="228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831775" y="2280675"/>
              <a:ext cx="6000" cy="5000"/>
            </a:xfrm>
            <a:custGeom>
              <a:avLst/>
              <a:gdLst/>
              <a:ahLst/>
              <a:cxnLst/>
              <a:rect l="l" t="t" r="r" b="b"/>
              <a:pathLst>
                <a:path w="240" h="200" extrusionOk="0">
                  <a:moveTo>
                    <a:pt x="157" y="0"/>
                  </a:moveTo>
                  <a:cubicBezTo>
                    <a:pt x="136" y="0"/>
                    <a:pt x="120" y="0"/>
                    <a:pt x="103" y="17"/>
                  </a:cubicBezTo>
                  <a:cubicBezTo>
                    <a:pt x="33" y="50"/>
                    <a:pt x="0" y="104"/>
                    <a:pt x="0" y="153"/>
                  </a:cubicBezTo>
                  <a:cubicBezTo>
                    <a:pt x="11" y="188"/>
                    <a:pt x="44" y="200"/>
                    <a:pt x="84" y="200"/>
                  </a:cubicBezTo>
                  <a:cubicBezTo>
                    <a:pt x="107" y="200"/>
                    <a:pt x="132" y="196"/>
                    <a:pt x="157" y="190"/>
                  </a:cubicBezTo>
                  <a:cubicBezTo>
                    <a:pt x="173" y="170"/>
                    <a:pt x="190" y="170"/>
                    <a:pt x="190" y="153"/>
                  </a:cubicBezTo>
                  <a:cubicBezTo>
                    <a:pt x="223" y="120"/>
                    <a:pt x="239" y="87"/>
                    <a:pt x="239" y="50"/>
                  </a:cubicBez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4822850" y="2291800"/>
              <a:ext cx="6375" cy="4850"/>
            </a:xfrm>
            <a:custGeom>
              <a:avLst/>
              <a:gdLst/>
              <a:ahLst/>
              <a:cxnLst/>
              <a:rect l="l" t="t" r="r" b="b"/>
              <a:pathLst>
                <a:path w="255" h="194" extrusionOk="0">
                  <a:moveTo>
                    <a:pt x="168" y="1"/>
                  </a:moveTo>
                  <a:cubicBezTo>
                    <a:pt x="135" y="1"/>
                    <a:pt x="102" y="17"/>
                    <a:pt x="81" y="34"/>
                  </a:cubicBezTo>
                  <a:cubicBezTo>
                    <a:pt x="48" y="54"/>
                    <a:pt x="31" y="71"/>
                    <a:pt x="15" y="104"/>
                  </a:cubicBezTo>
                  <a:cubicBezTo>
                    <a:pt x="1" y="150"/>
                    <a:pt x="24" y="194"/>
                    <a:pt x="76" y="194"/>
                  </a:cubicBezTo>
                  <a:cubicBezTo>
                    <a:pt x="84" y="194"/>
                    <a:pt x="92" y="193"/>
                    <a:pt x="102" y="190"/>
                  </a:cubicBezTo>
                  <a:lnTo>
                    <a:pt x="151" y="190"/>
                  </a:lnTo>
                  <a:cubicBezTo>
                    <a:pt x="168" y="174"/>
                    <a:pt x="168" y="174"/>
                    <a:pt x="184" y="174"/>
                  </a:cubicBezTo>
                  <a:cubicBezTo>
                    <a:pt x="221" y="157"/>
                    <a:pt x="238" y="120"/>
                    <a:pt x="238" y="104"/>
                  </a:cubicBezTo>
                  <a:cubicBezTo>
                    <a:pt x="254" y="71"/>
                    <a:pt x="254" y="54"/>
                    <a:pt x="238" y="34"/>
                  </a:cubicBezTo>
                  <a:cubicBezTo>
                    <a:pt x="221" y="17"/>
                    <a:pt x="205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832600" y="232665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03" y="206"/>
                    <a:pt x="140" y="186"/>
                    <a:pt x="157" y="186"/>
                  </a:cubicBezTo>
                  <a:cubicBezTo>
                    <a:pt x="157" y="186"/>
                    <a:pt x="173" y="169"/>
                    <a:pt x="190" y="169"/>
                  </a:cubicBezTo>
                  <a:cubicBezTo>
                    <a:pt x="206" y="153"/>
                    <a:pt x="227" y="120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4827025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83" y="0"/>
                  </a:moveTo>
                  <a:cubicBezTo>
                    <a:pt x="140" y="0"/>
                    <a:pt x="91" y="20"/>
                    <a:pt x="54" y="60"/>
                  </a:cubicBezTo>
                  <a:cubicBezTo>
                    <a:pt x="1" y="93"/>
                    <a:pt x="1" y="163"/>
                    <a:pt x="38" y="180"/>
                  </a:cubicBezTo>
                  <a:cubicBezTo>
                    <a:pt x="71" y="196"/>
                    <a:pt x="87" y="196"/>
                    <a:pt x="120" y="196"/>
                  </a:cubicBezTo>
                  <a:cubicBezTo>
                    <a:pt x="141" y="196"/>
                    <a:pt x="141" y="196"/>
                    <a:pt x="157" y="180"/>
                  </a:cubicBezTo>
                  <a:cubicBezTo>
                    <a:pt x="174" y="180"/>
                    <a:pt x="190" y="163"/>
                    <a:pt x="207" y="143"/>
                  </a:cubicBezTo>
                  <a:cubicBezTo>
                    <a:pt x="260" y="93"/>
                    <a:pt x="260" y="39"/>
                    <a:pt x="223" y="6"/>
                  </a:cubicBezTo>
                  <a:cubicBezTo>
                    <a:pt x="211" y="2"/>
                    <a:pt x="198" y="0"/>
                    <a:pt x="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4822275" y="23493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87"/>
                    <a:pt x="21" y="103"/>
                  </a:cubicBezTo>
                  <a:cubicBezTo>
                    <a:pt x="1" y="157"/>
                    <a:pt x="21" y="190"/>
                    <a:pt x="71" y="206"/>
                  </a:cubicBezTo>
                  <a:lnTo>
                    <a:pt x="104" y="206"/>
                  </a:lnTo>
                  <a:cubicBezTo>
                    <a:pt x="125" y="206"/>
                    <a:pt x="141" y="206"/>
                    <a:pt x="158" y="190"/>
                  </a:cubicBezTo>
                  <a:cubicBezTo>
                    <a:pt x="191" y="173"/>
                    <a:pt x="228" y="157"/>
                    <a:pt x="244" y="141"/>
                  </a:cubicBezTo>
                  <a:lnTo>
                    <a:pt x="244" y="103"/>
                  </a:lnTo>
                  <a:cubicBezTo>
                    <a:pt x="261" y="54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818050" y="233720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7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50" y="40"/>
                    <a:pt x="1" y="94"/>
                    <a:pt x="17" y="143"/>
                  </a:cubicBezTo>
                  <a:cubicBezTo>
                    <a:pt x="28" y="177"/>
                    <a:pt x="53" y="196"/>
                    <a:pt x="87" y="196"/>
                  </a:cubicBezTo>
                  <a:cubicBezTo>
                    <a:pt x="107" y="196"/>
                    <a:pt x="129" y="190"/>
                    <a:pt x="153" y="176"/>
                  </a:cubicBezTo>
                  <a:cubicBezTo>
                    <a:pt x="223" y="160"/>
                    <a:pt x="256" y="94"/>
                    <a:pt x="256" y="40"/>
                  </a:cubicBezTo>
                  <a:cubicBezTo>
                    <a:pt x="244" y="16"/>
                    <a:pt x="204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4830525" y="2270875"/>
              <a:ext cx="6000" cy="4900"/>
            </a:xfrm>
            <a:custGeom>
              <a:avLst/>
              <a:gdLst/>
              <a:ahLst/>
              <a:cxnLst/>
              <a:rect l="l" t="t" r="r" b="b"/>
              <a:pathLst>
                <a:path w="240" h="196" extrusionOk="0">
                  <a:moveTo>
                    <a:pt x="151" y="1"/>
                  </a:moveTo>
                  <a:cubicBezTo>
                    <a:pt x="132" y="1"/>
                    <a:pt x="110" y="5"/>
                    <a:pt x="83" y="13"/>
                  </a:cubicBezTo>
                  <a:cubicBezTo>
                    <a:pt x="50" y="30"/>
                    <a:pt x="17" y="67"/>
                    <a:pt x="1" y="100"/>
                  </a:cubicBezTo>
                  <a:lnTo>
                    <a:pt x="1" y="149"/>
                  </a:lnTo>
                  <a:cubicBezTo>
                    <a:pt x="11" y="184"/>
                    <a:pt x="36" y="196"/>
                    <a:pt x="70" y="196"/>
                  </a:cubicBezTo>
                  <a:cubicBezTo>
                    <a:pt x="89" y="196"/>
                    <a:pt x="112" y="192"/>
                    <a:pt x="137" y="186"/>
                  </a:cubicBezTo>
                  <a:cubicBezTo>
                    <a:pt x="207" y="149"/>
                    <a:pt x="240" y="100"/>
                    <a:pt x="223" y="46"/>
                  </a:cubicBezTo>
                  <a:cubicBezTo>
                    <a:pt x="223" y="30"/>
                    <a:pt x="223" y="30"/>
                    <a:pt x="207" y="13"/>
                  </a:cubicBezTo>
                  <a:cubicBezTo>
                    <a:pt x="188" y="5"/>
                    <a:pt x="171" y="1"/>
                    <a:pt x="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4814150" y="23742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87" y="33"/>
                  </a:cubicBezTo>
                  <a:cubicBezTo>
                    <a:pt x="54" y="54"/>
                    <a:pt x="37" y="70"/>
                    <a:pt x="17" y="103"/>
                  </a:cubicBezTo>
                  <a:cubicBezTo>
                    <a:pt x="0" y="157"/>
                    <a:pt x="37" y="206"/>
                    <a:pt x="103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23" y="157"/>
                    <a:pt x="243" y="120"/>
                    <a:pt x="243" y="103"/>
                  </a:cubicBezTo>
                  <a:cubicBezTo>
                    <a:pt x="260" y="70"/>
                    <a:pt x="260" y="54"/>
                    <a:pt x="243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4796100" y="24222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5" y="1"/>
                  </a:moveTo>
                  <a:cubicBezTo>
                    <a:pt x="140" y="1"/>
                    <a:pt x="122" y="3"/>
                    <a:pt x="104" y="7"/>
                  </a:cubicBezTo>
                  <a:cubicBezTo>
                    <a:pt x="38" y="40"/>
                    <a:pt x="1" y="111"/>
                    <a:pt x="17" y="144"/>
                  </a:cubicBezTo>
                  <a:cubicBezTo>
                    <a:pt x="17" y="177"/>
                    <a:pt x="45" y="197"/>
                    <a:pt x="84" y="197"/>
                  </a:cubicBezTo>
                  <a:cubicBezTo>
                    <a:pt x="106" y="197"/>
                    <a:pt x="132" y="190"/>
                    <a:pt x="157" y="177"/>
                  </a:cubicBezTo>
                  <a:cubicBezTo>
                    <a:pt x="223" y="160"/>
                    <a:pt x="260" y="94"/>
                    <a:pt x="244" y="40"/>
                  </a:cubicBezTo>
                  <a:cubicBezTo>
                    <a:pt x="229" y="16"/>
                    <a:pt x="198" y="1"/>
                    <a:pt x="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802600" y="2396225"/>
              <a:ext cx="6400" cy="4650"/>
            </a:xfrm>
            <a:custGeom>
              <a:avLst/>
              <a:gdLst/>
              <a:ahLst/>
              <a:cxnLst/>
              <a:rect l="l" t="t" r="r" b="b"/>
              <a:pathLst>
                <a:path w="256" h="186" extrusionOk="0">
                  <a:moveTo>
                    <a:pt x="169" y="0"/>
                  </a:moveTo>
                  <a:cubicBezTo>
                    <a:pt x="120" y="0"/>
                    <a:pt x="50" y="33"/>
                    <a:pt x="33" y="103"/>
                  </a:cubicBezTo>
                  <a:cubicBezTo>
                    <a:pt x="0" y="153"/>
                    <a:pt x="33" y="186"/>
                    <a:pt x="103" y="186"/>
                  </a:cubicBezTo>
                  <a:lnTo>
                    <a:pt x="169" y="186"/>
                  </a:lnTo>
                  <a:cubicBezTo>
                    <a:pt x="169" y="169"/>
                    <a:pt x="190" y="169"/>
                    <a:pt x="190" y="169"/>
                  </a:cubicBezTo>
                  <a:cubicBezTo>
                    <a:pt x="223" y="153"/>
                    <a:pt x="240" y="120"/>
                    <a:pt x="256" y="103"/>
                  </a:cubicBezTo>
                  <a:cubicBezTo>
                    <a:pt x="256" y="66"/>
                    <a:pt x="256" y="50"/>
                    <a:pt x="240" y="17"/>
                  </a:cubicBezTo>
                  <a:cubicBezTo>
                    <a:pt x="223" y="0"/>
                    <a:pt x="207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4803425" y="23849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6" y="1"/>
                    <a:pt x="103" y="1"/>
                    <a:pt x="70" y="17"/>
                  </a:cubicBezTo>
                  <a:cubicBezTo>
                    <a:pt x="54" y="38"/>
                    <a:pt x="33" y="71"/>
                    <a:pt x="17" y="87"/>
                  </a:cubicBezTo>
                  <a:cubicBezTo>
                    <a:pt x="0" y="141"/>
                    <a:pt x="33" y="191"/>
                    <a:pt x="87" y="191"/>
                  </a:cubicBezTo>
                  <a:cubicBezTo>
                    <a:pt x="120" y="191"/>
                    <a:pt x="136" y="191"/>
                    <a:pt x="157" y="174"/>
                  </a:cubicBezTo>
                  <a:cubicBezTo>
                    <a:pt x="174" y="174"/>
                    <a:pt x="174" y="174"/>
                    <a:pt x="190" y="158"/>
                  </a:cubicBezTo>
                  <a:cubicBezTo>
                    <a:pt x="207" y="141"/>
                    <a:pt x="239" y="120"/>
                    <a:pt x="239" y="87"/>
                  </a:cubicBezTo>
                  <a:cubicBezTo>
                    <a:pt x="260" y="71"/>
                    <a:pt x="260" y="38"/>
                    <a:pt x="239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808975" y="2362725"/>
              <a:ext cx="6950" cy="4650"/>
            </a:xfrm>
            <a:custGeom>
              <a:avLst/>
              <a:gdLst/>
              <a:ahLst/>
              <a:cxnLst/>
              <a:rect l="l" t="t" r="r" b="b"/>
              <a:pathLst>
                <a:path w="278" h="186" extrusionOk="0">
                  <a:moveTo>
                    <a:pt x="174" y="0"/>
                  </a:moveTo>
                  <a:cubicBezTo>
                    <a:pt x="141" y="0"/>
                    <a:pt x="121" y="0"/>
                    <a:pt x="88" y="17"/>
                  </a:cubicBezTo>
                  <a:cubicBezTo>
                    <a:pt x="55" y="33"/>
                    <a:pt x="38" y="66"/>
                    <a:pt x="17" y="83"/>
                  </a:cubicBezTo>
                  <a:cubicBezTo>
                    <a:pt x="1" y="153"/>
                    <a:pt x="38" y="186"/>
                    <a:pt x="104" y="186"/>
                  </a:cubicBezTo>
                  <a:cubicBezTo>
                    <a:pt x="121" y="186"/>
                    <a:pt x="141" y="186"/>
                    <a:pt x="158" y="169"/>
                  </a:cubicBezTo>
                  <a:cubicBezTo>
                    <a:pt x="174" y="169"/>
                    <a:pt x="191" y="169"/>
                    <a:pt x="191" y="153"/>
                  </a:cubicBezTo>
                  <a:cubicBezTo>
                    <a:pt x="224" y="136"/>
                    <a:pt x="244" y="120"/>
                    <a:pt x="261" y="83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4806400" y="24101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9" y="1"/>
                  </a:moveTo>
                  <a:cubicBezTo>
                    <a:pt x="142" y="1"/>
                    <a:pt x="123" y="3"/>
                    <a:pt x="104" y="7"/>
                  </a:cubicBezTo>
                  <a:cubicBezTo>
                    <a:pt x="55" y="40"/>
                    <a:pt x="1" y="94"/>
                    <a:pt x="17" y="143"/>
                  </a:cubicBezTo>
                  <a:cubicBezTo>
                    <a:pt x="31" y="178"/>
                    <a:pt x="64" y="197"/>
                    <a:pt x="99" y="197"/>
                  </a:cubicBezTo>
                  <a:cubicBezTo>
                    <a:pt x="119" y="197"/>
                    <a:pt x="139" y="192"/>
                    <a:pt x="158" y="180"/>
                  </a:cubicBezTo>
                  <a:cubicBezTo>
                    <a:pt x="224" y="164"/>
                    <a:pt x="261" y="94"/>
                    <a:pt x="261" y="40"/>
                  </a:cubicBezTo>
                  <a:cubicBezTo>
                    <a:pt x="249" y="16"/>
                    <a:pt x="208" y="1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835175" y="2293150"/>
              <a:ext cx="6500" cy="4725"/>
            </a:xfrm>
            <a:custGeom>
              <a:avLst/>
              <a:gdLst/>
              <a:ahLst/>
              <a:cxnLst/>
              <a:rect l="l" t="t" r="r" b="b"/>
              <a:pathLst>
                <a:path w="260" h="189" extrusionOk="0">
                  <a:moveTo>
                    <a:pt x="103" y="0"/>
                  </a:moveTo>
                  <a:cubicBezTo>
                    <a:pt x="37" y="33"/>
                    <a:pt x="0" y="103"/>
                    <a:pt x="21" y="136"/>
                  </a:cubicBezTo>
                  <a:cubicBezTo>
                    <a:pt x="21" y="168"/>
                    <a:pt x="48" y="188"/>
                    <a:pt x="87" y="188"/>
                  </a:cubicBezTo>
                  <a:cubicBezTo>
                    <a:pt x="108" y="188"/>
                    <a:pt x="132" y="182"/>
                    <a:pt x="157" y="169"/>
                  </a:cubicBezTo>
                  <a:cubicBezTo>
                    <a:pt x="173" y="169"/>
                    <a:pt x="190" y="153"/>
                    <a:pt x="206" y="136"/>
                  </a:cubicBezTo>
                  <a:cubicBezTo>
                    <a:pt x="243" y="120"/>
                    <a:pt x="260" y="66"/>
                    <a:pt x="243" y="33"/>
                  </a:cubicBezTo>
                  <a:cubicBezTo>
                    <a:pt x="243" y="17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4783225" y="23746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37" y="54"/>
                    <a:pt x="17" y="71"/>
                    <a:pt x="17" y="104"/>
                  </a:cubicBezTo>
                  <a:cubicBezTo>
                    <a:pt x="0" y="120"/>
                    <a:pt x="0" y="157"/>
                    <a:pt x="17" y="174"/>
                  </a:cubicBezTo>
                  <a:cubicBezTo>
                    <a:pt x="37" y="190"/>
                    <a:pt x="54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lnTo>
                    <a:pt x="173" y="174"/>
                  </a:lnTo>
                  <a:cubicBezTo>
                    <a:pt x="206" y="141"/>
                    <a:pt x="223" y="120"/>
                    <a:pt x="244" y="87"/>
                  </a:cubicBezTo>
                  <a:cubicBezTo>
                    <a:pt x="260" y="38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791350" y="23635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8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38" y="50"/>
                    <a:pt x="22" y="87"/>
                    <a:pt x="22" y="103"/>
                  </a:cubicBezTo>
                  <a:cubicBezTo>
                    <a:pt x="1" y="136"/>
                    <a:pt x="1" y="173"/>
                    <a:pt x="38" y="190"/>
                  </a:cubicBezTo>
                  <a:cubicBezTo>
                    <a:pt x="38" y="190"/>
                    <a:pt x="71" y="206"/>
                    <a:pt x="88" y="206"/>
                  </a:cubicBezTo>
                  <a:cubicBezTo>
                    <a:pt x="104" y="206"/>
                    <a:pt x="125" y="190"/>
                    <a:pt x="158" y="190"/>
                  </a:cubicBezTo>
                  <a:cubicBezTo>
                    <a:pt x="191" y="173"/>
                    <a:pt x="228" y="136"/>
                    <a:pt x="244" y="103"/>
                  </a:cubicBezTo>
                  <a:lnTo>
                    <a:pt x="244" y="87"/>
                  </a:ln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4786725" y="2385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53" y="0"/>
                  </a:moveTo>
                  <a:cubicBezTo>
                    <a:pt x="137" y="0"/>
                    <a:pt x="104" y="21"/>
                    <a:pt x="66" y="37"/>
                  </a:cubicBezTo>
                  <a:cubicBezTo>
                    <a:pt x="50" y="54"/>
                    <a:pt x="17" y="70"/>
                    <a:pt x="17" y="103"/>
                  </a:cubicBezTo>
                  <a:cubicBezTo>
                    <a:pt x="0" y="157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4"/>
                    <a:pt x="223" y="141"/>
                    <a:pt x="240" y="103"/>
                  </a:cubicBezTo>
                  <a:cubicBezTo>
                    <a:pt x="256" y="37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4772900" y="23978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21" y="0"/>
                    <a:pt x="104" y="17"/>
                  </a:cubicBezTo>
                  <a:cubicBezTo>
                    <a:pt x="38" y="37"/>
                    <a:pt x="1" y="103"/>
                    <a:pt x="17" y="140"/>
                  </a:cubicBezTo>
                  <a:cubicBezTo>
                    <a:pt x="31" y="172"/>
                    <a:pt x="56" y="191"/>
                    <a:pt x="91" y="191"/>
                  </a:cubicBezTo>
                  <a:cubicBezTo>
                    <a:pt x="111" y="191"/>
                    <a:pt x="133" y="185"/>
                    <a:pt x="158" y="173"/>
                  </a:cubicBezTo>
                  <a:cubicBezTo>
                    <a:pt x="174" y="173"/>
                    <a:pt x="191" y="157"/>
                    <a:pt x="207" y="157"/>
                  </a:cubicBezTo>
                  <a:cubicBezTo>
                    <a:pt x="244" y="120"/>
                    <a:pt x="261" y="87"/>
                    <a:pt x="244" y="54"/>
                  </a:cubicBezTo>
                  <a:cubicBezTo>
                    <a:pt x="244" y="17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4791875" y="235132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53" y="1"/>
                  </a:moveTo>
                  <a:cubicBezTo>
                    <a:pt x="138" y="1"/>
                    <a:pt x="121" y="3"/>
                    <a:pt x="104" y="7"/>
                  </a:cubicBezTo>
                  <a:cubicBezTo>
                    <a:pt x="34" y="44"/>
                    <a:pt x="1" y="110"/>
                    <a:pt x="17" y="147"/>
                  </a:cubicBezTo>
                  <a:cubicBezTo>
                    <a:pt x="17" y="179"/>
                    <a:pt x="45" y="197"/>
                    <a:pt x="83" y="197"/>
                  </a:cubicBezTo>
                  <a:cubicBezTo>
                    <a:pt x="104" y="197"/>
                    <a:pt x="128" y="192"/>
                    <a:pt x="153" y="180"/>
                  </a:cubicBezTo>
                  <a:cubicBezTo>
                    <a:pt x="223" y="164"/>
                    <a:pt x="256" y="93"/>
                    <a:pt x="240" y="44"/>
                  </a:cubicBezTo>
                  <a:cubicBezTo>
                    <a:pt x="228" y="17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798675" y="23743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4" y="0"/>
                  </a:moveTo>
                  <a:cubicBezTo>
                    <a:pt x="161" y="0"/>
                    <a:pt x="149" y="4"/>
                    <a:pt x="141" y="13"/>
                  </a:cubicBezTo>
                  <a:cubicBezTo>
                    <a:pt x="104" y="13"/>
                    <a:pt x="71" y="29"/>
                    <a:pt x="54" y="50"/>
                  </a:cubicBezTo>
                  <a:cubicBezTo>
                    <a:pt x="1" y="99"/>
                    <a:pt x="1" y="169"/>
                    <a:pt x="38" y="186"/>
                  </a:cubicBezTo>
                  <a:cubicBezTo>
                    <a:pt x="54" y="202"/>
                    <a:pt x="87" y="202"/>
                    <a:pt x="120" y="202"/>
                  </a:cubicBezTo>
                  <a:cubicBezTo>
                    <a:pt x="141" y="202"/>
                    <a:pt x="141" y="186"/>
                    <a:pt x="157" y="186"/>
                  </a:cubicBezTo>
                  <a:cubicBezTo>
                    <a:pt x="174" y="186"/>
                    <a:pt x="190" y="169"/>
                    <a:pt x="207" y="153"/>
                  </a:cubicBezTo>
                  <a:cubicBezTo>
                    <a:pt x="223" y="132"/>
                    <a:pt x="244" y="99"/>
                    <a:pt x="244" y="83"/>
                  </a:cubicBezTo>
                  <a:cubicBezTo>
                    <a:pt x="244" y="50"/>
                    <a:pt x="244" y="29"/>
                    <a:pt x="207" y="13"/>
                  </a:cubicBezTo>
                  <a:cubicBezTo>
                    <a:pt x="199" y="4"/>
                    <a:pt x="186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782400" y="23266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0"/>
                    <a:pt x="17" y="103"/>
                  </a:cubicBezTo>
                  <a:cubicBezTo>
                    <a:pt x="0" y="153"/>
                    <a:pt x="33" y="206"/>
                    <a:pt x="87" y="206"/>
                  </a:cubicBezTo>
                  <a:cubicBezTo>
                    <a:pt x="120" y="206"/>
                    <a:pt x="136" y="206"/>
                    <a:pt x="153" y="186"/>
                  </a:cubicBezTo>
                  <a:cubicBezTo>
                    <a:pt x="173" y="186"/>
                    <a:pt x="173" y="169"/>
                    <a:pt x="190" y="169"/>
                  </a:cubicBezTo>
                  <a:cubicBezTo>
                    <a:pt x="206" y="153"/>
                    <a:pt x="239" y="136"/>
                    <a:pt x="239" y="103"/>
                  </a:cubicBezTo>
                  <a:cubicBezTo>
                    <a:pt x="256" y="66"/>
                    <a:pt x="256" y="50"/>
                    <a:pt x="239" y="33"/>
                  </a:cubicBezTo>
                  <a:cubicBezTo>
                    <a:pt x="22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4786200" y="23407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4"/>
                    <a:pt x="1" y="104"/>
                    <a:pt x="21" y="158"/>
                  </a:cubicBezTo>
                  <a:cubicBezTo>
                    <a:pt x="21" y="182"/>
                    <a:pt x="57" y="197"/>
                    <a:pt x="103" y="197"/>
                  </a:cubicBezTo>
                  <a:cubicBezTo>
                    <a:pt x="120" y="197"/>
                    <a:pt x="139" y="195"/>
                    <a:pt x="158" y="191"/>
                  </a:cubicBezTo>
                  <a:cubicBezTo>
                    <a:pt x="228" y="158"/>
                    <a:pt x="261" y="88"/>
                    <a:pt x="244" y="55"/>
                  </a:cubicBezTo>
                  <a:cubicBezTo>
                    <a:pt x="233" y="20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812500" y="23023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0"/>
                  </a:moveTo>
                  <a:cubicBezTo>
                    <a:pt x="117" y="0"/>
                    <a:pt x="70" y="16"/>
                    <a:pt x="33" y="44"/>
                  </a:cubicBezTo>
                  <a:cubicBezTo>
                    <a:pt x="17" y="77"/>
                    <a:pt x="0" y="93"/>
                    <a:pt x="0" y="126"/>
                  </a:cubicBezTo>
                  <a:cubicBezTo>
                    <a:pt x="0" y="147"/>
                    <a:pt x="0" y="180"/>
                    <a:pt x="33" y="180"/>
                  </a:cubicBezTo>
                  <a:cubicBezTo>
                    <a:pt x="50" y="196"/>
                    <a:pt x="83" y="196"/>
                    <a:pt x="103" y="196"/>
                  </a:cubicBezTo>
                  <a:cubicBezTo>
                    <a:pt x="120" y="196"/>
                    <a:pt x="136" y="180"/>
                    <a:pt x="136" y="180"/>
                  </a:cubicBezTo>
                  <a:cubicBezTo>
                    <a:pt x="153" y="180"/>
                    <a:pt x="169" y="163"/>
                    <a:pt x="186" y="147"/>
                  </a:cubicBezTo>
                  <a:cubicBezTo>
                    <a:pt x="239" y="93"/>
                    <a:pt x="239" y="44"/>
                    <a:pt x="206" y="7"/>
                  </a:cubicBezTo>
                  <a:cubicBezTo>
                    <a:pt x="192" y="2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811150" y="232855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57" y="0"/>
                  </a:moveTo>
                  <a:cubicBezTo>
                    <a:pt x="140" y="0"/>
                    <a:pt x="122" y="2"/>
                    <a:pt x="104" y="7"/>
                  </a:cubicBezTo>
                  <a:cubicBezTo>
                    <a:pt x="54" y="44"/>
                    <a:pt x="1" y="93"/>
                    <a:pt x="17" y="147"/>
                  </a:cubicBezTo>
                  <a:cubicBezTo>
                    <a:pt x="28" y="179"/>
                    <a:pt x="61" y="197"/>
                    <a:pt x="97" y="197"/>
                  </a:cubicBezTo>
                  <a:cubicBezTo>
                    <a:pt x="117" y="197"/>
                    <a:pt x="138" y="192"/>
                    <a:pt x="157" y="180"/>
                  </a:cubicBezTo>
                  <a:cubicBezTo>
                    <a:pt x="223" y="163"/>
                    <a:pt x="260" y="93"/>
                    <a:pt x="260" y="44"/>
                  </a:cubicBezTo>
                  <a:cubicBezTo>
                    <a:pt x="245" y="17"/>
                    <a:pt x="205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4817650" y="2281500"/>
              <a:ext cx="6400" cy="5075"/>
            </a:xfrm>
            <a:custGeom>
              <a:avLst/>
              <a:gdLst/>
              <a:ahLst/>
              <a:cxnLst/>
              <a:rect l="l" t="t" r="r" b="b"/>
              <a:pathLst>
                <a:path w="256" h="203" extrusionOk="0">
                  <a:moveTo>
                    <a:pt x="136" y="0"/>
                  </a:moveTo>
                  <a:cubicBezTo>
                    <a:pt x="103" y="17"/>
                    <a:pt x="83" y="33"/>
                    <a:pt x="50" y="54"/>
                  </a:cubicBezTo>
                  <a:cubicBezTo>
                    <a:pt x="0" y="104"/>
                    <a:pt x="0" y="157"/>
                    <a:pt x="50" y="190"/>
                  </a:cubicBezTo>
                  <a:cubicBezTo>
                    <a:pt x="58" y="198"/>
                    <a:pt x="71" y="202"/>
                    <a:pt x="87" y="202"/>
                  </a:cubicBezTo>
                  <a:cubicBezTo>
                    <a:pt x="102" y="202"/>
                    <a:pt x="120" y="198"/>
                    <a:pt x="136" y="190"/>
                  </a:cubicBezTo>
                  <a:lnTo>
                    <a:pt x="153" y="190"/>
                  </a:lnTo>
                  <a:cubicBezTo>
                    <a:pt x="186" y="174"/>
                    <a:pt x="206" y="174"/>
                    <a:pt x="223" y="157"/>
                  </a:cubicBezTo>
                  <a:cubicBezTo>
                    <a:pt x="239" y="120"/>
                    <a:pt x="256" y="104"/>
                    <a:pt x="256" y="71"/>
                  </a:cubicBezTo>
                  <a:cubicBezTo>
                    <a:pt x="256" y="54"/>
                    <a:pt x="239" y="33"/>
                    <a:pt x="223" y="17"/>
                  </a:cubicBezTo>
                  <a:cubicBezTo>
                    <a:pt x="206" y="0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4806000" y="2351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36" y="1"/>
                  </a:moveTo>
                  <a:cubicBezTo>
                    <a:pt x="104" y="17"/>
                    <a:pt x="71" y="38"/>
                    <a:pt x="54" y="55"/>
                  </a:cubicBezTo>
                  <a:cubicBezTo>
                    <a:pt x="0" y="104"/>
                    <a:pt x="0" y="158"/>
                    <a:pt x="54" y="191"/>
                  </a:cubicBezTo>
                  <a:cubicBezTo>
                    <a:pt x="65" y="191"/>
                    <a:pt x="76" y="198"/>
                    <a:pt x="92" y="198"/>
                  </a:cubicBezTo>
                  <a:cubicBezTo>
                    <a:pt x="100" y="198"/>
                    <a:pt x="109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0" y="104"/>
                    <a:pt x="260" y="38"/>
                    <a:pt x="223" y="17"/>
                  </a:cubicBezTo>
                  <a:cubicBezTo>
                    <a:pt x="207" y="1"/>
                    <a:pt x="174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4801675" y="2339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69"/>
                    <a:pt x="190" y="169"/>
                  </a:cubicBezTo>
                  <a:cubicBezTo>
                    <a:pt x="206" y="153"/>
                    <a:pt x="244" y="120"/>
                    <a:pt x="244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804750" y="22922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4" y="0"/>
                  </a:moveTo>
                  <a:cubicBezTo>
                    <a:pt x="121" y="0"/>
                    <a:pt x="83" y="17"/>
                    <a:pt x="67" y="37"/>
                  </a:cubicBezTo>
                  <a:cubicBezTo>
                    <a:pt x="34" y="54"/>
                    <a:pt x="17" y="87"/>
                    <a:pt x="1" y="103"/>
                  </a:cubicBezTo>
                  <a:cubicBezTo>
                    <a:pt x="1" y="140"/>
                    <a:pt x="1" y="157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1" y="190"/>
                    <a:pt x="137" y="190"/>
                  </a:cubicBezTo>
                  <a:cubicBezTo>
                    <a:pt x="154" y="190"/>
                    <a:pt x="170" y="173"/>
                    <a:pt x="170" y="173"/>
                  </a:cubicBezTo>
                  <a:cubicBezTo>
                    <a:pt x="207" y="157"/>
                    <a:pt x="224" y="140"/>
                    <a:pt x="240" y="103"/>
                  </a:cubicBezTo>
                  <a:cubicBezTo>
                    <a:pt x="257" y="5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558625" y="2354500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70" y="0"/>
                  </a:moveTo>
                  <a:cubicBezTo>
                    <a:pt x="132" y="0"/>
                    <a:pt x="85" y="19"/>
                    <a:pt x="54" y="53"/>
                  </a:cubicBezTo>
                  <a:cubicBezTo>
                    <a:pt x="17" y="103"/>
                    <a:pt x="0" y="156"/>
                    <a:pt x="54" y="189"/>
                  </a:cubicBezTo>
                  <a:cubicBezTo>
                    <a:pt x="65" y="189"/>
                    <a:pt x="83" y="196"/>
                    <a:pt x="104" y="196"/>
                  </a:cubicBezTo>
                  <a:cubicBezTo>
                    <a:pt x="115" y="196"/>
                    <a:pt x="126" y="195"/>
                    <a:pt x="137" y="189"/>
                  </a:cubicBezTo>
                  <a:lnTo>
                    <a:pt x="174" y="189"/>
                  </a:lnTo>
                  <a:cubicBezTo>
                    <a:pt x="190" y="173"/>
                    <a:pt x="207" y="156"/>
                    <a:pt x="223" y="156"/>
                  </a:cubicBezTo>
                  <a:cubicBezTo>
                    <a:pt x="277" y="103"/>
                    <a:pt x="277" y="37"/>
                    <a:pt x="223" y="20"/>
                  </a:cubicBezTo>
                  <a:cubicBezTo>
                    <a:pt x="211" y="6"/>
                    <a:pt x="19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493800" y="2294375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4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190"/>
                    <a:pt x="153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23" y="157"/>
                    <a:pt x="239" y="120"/>
                    <a:pt x="239" y="104"/>
                  </a:cubicBezTo>
                  <a:cubicBezTo>
                    <a:pt x="256" y="71"/>
                    <a:pt x="256" y="54"/>
                    <a:pt x="239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497600" y="23085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0"/>
                  </a:moveTo>
                  <a:cubicBezTo>
                    <a:pt x="151" y="0"/>
                    <a:pt x="128" y="6"/>
                    <a:pt x="104" y="19"/>
                  </a:cubicBezTo>
                  <a:cubicBezTo>
                    <a:pt x="38" y="36"/>
                    <a:pt x="1" y="106"/>
                    <a:pt x="21" y="139"/>
                  </a:cubicBezTo>
                  <a:cubicBezTo>
                    <a:pt x="32" y="171"/>
                    <a:pt x="57" y="191"/>
                    <a:pt x="91" y="191"/>
                  </a:cubicBezTo>
                  <a:cubicBezTo>
                    <a:pt x="111" y="191"/>
                    <a:pt x="133" y="185"/>
                    <a:pt x="157" y="172"/>
                  </a:cubicBezTo>
                  <a:cubicBezTo>
                    <a:pt x="227" y="155"/>
                    <a:pt x="260" y="85"/>
                    <a:pt x="244" y="52"/>
                  </a:cubicBezTo>
                  <a:cubicBezTo>
                    <a:pt x="233" y="20"/>
                    <a:pt x="207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4503275" y="23191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33" y="40"/>
                    <a:pt x="0" y="93"/>
                    <a:pt x="17" y="143"/>
                  </a:cubicBezTo>
                  <a:cubicBezTo>
                    <a:pt x="27" y="177"/>
                    <a:pt x="51" y="196"/>
                    <a:pt x="85" y="196"/>
                  </a:cubicBezTo>
                  <a:cubicBezTo>
                    <a:pt x="104" y="196"/>
                    <a:pt x="127" y="189"/>
                    <a:pt x="153" y="176"/>
                  </a:cubicBezTo>
                  <a:cubicBezTo>
                    <a:pt x="223" y="159"/>
                    <a:pt x="256" y="93"/>
                    <a:pt x="240" y="40"/>
                  </a:cubicBezTo>
                  <a:cubicBezTo>
                    <a:pt x="240" y="15"/>
                    <a:pt x="202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4489475" y="2330975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90" y="0"/>
                  </a:moveTo>
                  <a:cubicBezTo>
                    <a:pt x="177" y="0"/>
                    <a:pt x="165" y="5"/>
                    <a:pt x="157" y="13"/>
                  </a:cubicBezTo>
                  <a:cubicBezTo>
                    <a:pt x="120" y="13"/>
                    <a:pt x="87" y="33"/>
                    <a:pt x="70" y="50"/>
                  </a:cubicBezTo>
                  <a:cubicBezTo>
                    <a:pt x="16" y="99"/>
                    <a:pt x="0" y="169"/>
                    <a:pt x="54" y="186"/>
                  </a:cubicBezTo>
                  <a:cubicBezTo>
                    <a:pt x="70" y="202"/>
                    <a:pt x="103" y="202"/>
                    <a:pt x="140" y="202"/>
                  </a:cubicBezTo>
                  <a:cubicBezTo>
                    <a:pt x="140" y="186"/>
                    <a:pt x="157" y="186"/>
                    <a:pt x="173" y="186"/>
                  </a:cubicBezTo>
                  <a:cubicBezTo>
                    <a:pt x="190" y="169"/>
                    <a:pt x="206" y="169"/>
                    <a:pt x="223" y="153"/>
                  </a:cubicBezTo>
                  <a:cubicBezTo>
                    <a:pt x="243" y="137"/>
                    <a:pt x="260" y="99"/>
                    <a:pt x="260" y="83"/>
                  </a:cubicBezTo>
                  <a:cubicBezTo>
                    <a:pt x="260" y="50"/>
                    <a:pt x="260" y="33"/>
                    <a:pt x="223" y="13"/>
                  </a:cubicBezTo>
                  <a:cubicBezTo>
                    <a:pt x="214" y="5"/>
                    <a:pt x="202" y="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4507500" y="229612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57" y="1"/>
                    <a:pt x="120" y="17"/>
                    <a:pt x="87" y="34"/>
                  </a:cubicBezTo>
                  <a:cubicBezTo>
                    <a:pt x="54" y="50"/>
                    <a:pt x="38" y="87"/>
                    <a:pt x="38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1"/>
                  </a:cubicBezTo>
                  <a:lnTo>
                    <a:pt x="190" y="170"/>
                  </a:lnTo>
                  <a:cubicBezTo>
                    <a:pt x="223" y="153"/>
                    <a:pt x="244" y="137"/>
                    <a:pt x="260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4484725" y="2306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3" y="0"/>
                    <a:pt x="87" y="17"/>
                  </a:cubicBezTo>
                  <a:cubicBezTo>
                    <a:pt x="54" y="33"/>
                    <a:pt x="37" y="66"/>
                    <a:pt x="21" y="87"/>
                  </a:cubicBezTo>
                  <a:cubicBezTo>
                    <a:pt x="0" y="153"/>
                    <a:pt x="37" y="190"/>
                    <a:pt x="103" y="190"/>
                  </a:cubicBezTo>
                  <a:cubicBezTo>
                    <a:pt x="124" y="190"/>
                    <a:pt x="141" y="190"/>
                    <a:pt x="157" y="169"/>
                  </a:cubicBezTo>
                  <a:cubicBezTo>
                    <a:pt x="174" y="169"/>
                    <a:pt x="174" y="169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486875" y="2320550"/>
              <a:ext cx="6950" cy="4950"/>
            </a:xfrm>
            <a:custGeom>
              <a:avLst/>
              <a:gdLst/>
              <a:ahLst/>
              <a:cxnLst/>
              <a:rect l="l" t="t" r="r" b="b"/>
              <a:pathLst>
                <a:path w="278" h="198" extrusionOk="0">
                  <a:moveTo>
                    <a:pt x="180" y="1"/>
                  </a:moveTo>
                  <a:cubicBezTo>
                    <a:pt x="160" y="1"/>
                    <a:pt x="139" y="6"/>
                    <a:pt x="120" y="18"/>
                  </a:cubicBezTo>
                  <a:cubicBezTo>
                    <a:pt x="55" y="38"/>
                    <a:pt x="1" y="104"/>
                    <a:pt x="17" y="158"/>
                  </a:cubicBezTo>
                  <a:cubicBezTo>
                    <a:pt x="33" y="182"/>
                    <a:pt x="72" y="197"/>
                    <a:pt x="119" y="197"/>
                  </a:cubicBezTo>
                  <a:cubicBezTo>
                    <a:pt x="137" y="197"/>
                    <a:pt x="155" y="195"/>
                    <a:pt x="174" y="191"/>
                  </a:cubicBezTo>
                  <a:cubicBezTo>
                    <a:pt x="224" y="158"/>
                    <a:pt x="277" y="104"/>
                    <a:pt x="261" y="55"/>
                  </a:cubicBezTo>
                  <a:cubicBezTo>
                    <a:pt x="250" y="20"/>
                    <a:pt x="216" y="1"/>
                    <a:pt x="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522550" y="2296300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7" y="1"/>
                  </a:moveTo>
                  <a:cubicBezTo>
                    <a:pt x="154" y="1"/>
                    <a:pt x="129" y="4"/>
                    <a:pt x="104" y="10"/>
                  </a:cubicBezTo>
                  <a:cubicBezTo>
                    <a:pt x="54" y="43"/>
                    <a:pt x="0" y="97"/>
                    <a:pt x="17" y="146"/>
                  </a:cubicBezTo>
                  <a:cubicBezTo>
                    <a:pt x="28" y="181"/>
                    <a:pt x="61" y="201"/>
                    <a:pt x="98" y="201"/>
                  </a:cubicBezTo>
                  <a:cubicBezTo>
                    <a:pt x="118" y="201"/>
                    <a:pt x="138" y="195"/>
                    <a:pt x="157" y="184"/>
                  </a:cubicBezTo>
                  <a:cubicBezTo>
                    <a:pt x="223" y="146"/>
                    <a:pt x="277" y="97"/>
                    <a:pt x="260" y="43"/>
                  </a:cubicBezTo>
                  <a:cubicBezTo>
                    <a:pt x="247" y="12"/>
                    <a:pt x="216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4509675" y="22841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87" y="1"/>
                  </a:moveTo>
                  <a:cubicBezTo>
                    <a:pt x="172" y="1"/>
                    <a:pt x="155" y="5"/>
                    <a:pt x="136" y="13"/>
                  </a:cubicBezTo>
                  <a:cubicBezTo>
                    <a:pt x="103" y="13"/>
                    <a:pt x="87" y="30"/>
                    <a:pt x="54" y="50"/>
                  </a:cubicBezTo>
                  <a:cubicBezTo>
                    <a:pt x="0" y="100"/>
                    <a:pt x="0" y="170"/>
                    <a:pt x="54" y="186"/>
                  </a:cubicBezTo>
                  <a:cubicBezTo>
                    <a:pt x="70" y="203"/>
                    <a:pt x="103" y="203"/>
                    <a:pt x="136" y="203"/>
                  </a:cubicBezTo>
                  <a:lnTo>
                    <a:pt x="157" y="186"/>
                  </a:lnTo>
                  <a:cubicBezTo>
                    <a:pt x="190" y="186"/>
                    <a:pt x="206" y="170"/>
                    <a:pt x="223" y="153"/>
                  </a:cubicBezTo>
                  <a:cubicBezTo>
                    <a:pt x="260" y="100"/>
                    <a:pt x="276" y="50"/>
                    <a:pt x="223" y="13"/>
                  </a:cubicBezTo>
                  <a:cubicBezTo>
                    <a:pt x="214" y="5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529450" y="2304950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56" y="0"/>
                  </a:moveTo>
                  <a:cubicBezTo>
                    <a:pt x="139" y="0"/>
                    <a:pt x="121" y="2"/>
                    <a:pt x="104" y="7"/>
                  </a:cubicBezTo>
                  <a:cubicBezTo>
                    <a:pt x="50" y="44"/>
                    <a:pt x="1" y="93"/>
                    <a:pt x="17" y="147"/>
                  </a:cubicBezTo>
                  <a:cubicBezTo>
                    <a:pt x="28" y="179"/>
                    <a:pt x="61" y="197"/>
                    <a:pt x="96" y="197"/>
                  </a:cubicBezTo>
                  <a:cubicBezTo>
                    <a:pt x="116" y="197"/>
                    <a:pt x="136" y="191"/>
                    <a:pt x="153" y="180"/>
                  </a:cubicBezTo>
                  <a:cubicBezTo>
                    <a:pt x="223" y="147"/>
                    <a:pt x="256" y="93"/>
                    <a:pt x="256" y="44"/>
                  </a:cubicBezTo>
                  <a:cubicBezTo>
                    <a:pt x="244" y="16"/>
                    <a:pt x="203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533675" y="2317150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41" y="1"/>
                    <a:pt x="104" y="17"/>
                    <a:pt x="87" y="34"/>
                  </a:cubicBezTo>
                  <a:cubicBezTo>
                    <a:pt x="54" y="50"/>
                    <a:pt x="38" y="88"/>
                    <a:pt x="21" y="104"/>
                  </a:cubicBezTo>
                  <a:cubicBezTo>
                    <a:pt x="1" y="154"/>
                    <a:pt x="38" y="191"/>
                    <a:pt x="71" y="207"/>
                  </a:cubicBezTo>
                  <a:lnTo>
                    <a:pt x="104" y="207"/>
                  </a:lnTo>
                  <a:cubicBezTo>
                    <a:pt x="124" y="207"/>
                    <a:pt x="141" y="191"/>
                    <a:pt x="157" y="191"/>
                  </a:cubicBezTo>
                  <a:cubicBezTo>
                    <a:pt x="190" y="174"/>
                    <a:pt x="227" y="154"/>
                    <a:pt x="244" y="121"/>
                  </a:cubicBezTo>
                  <a:lnTo>
                    <a:pt x="244" y="104"/>
                  </a:ln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525550" y="23421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67"/>
                    <a:pt x="17" y="104"/>
                  </a:cubicBezTo>
                  <a:cubicBezTo>
                    <a:pt x="0" y="153"/>
                    <a:pt x="37" y="207"/>
                    <a:pt x="103" y="207"/>
                  </a:cubicBezTo>
                  <a:cubicBezTo>
                    <a:pt x="120" y="207"/>
                    <a:pt x="140" y="186"/>
                    <a:pt x="157" y="186"/>
                  </a:cubicBezTo>
                  <a:cubicBezTo>
                    <a:pt x="173" y="186"/>
                    <a:pt x="190" y="170"/>
                    <a:pt x="190" y="170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60" y="67"/>
                    <a:pt x="260" y="50"/>
                    <a:pt x="243" y="34"/>
                  </a:cubicBezTo>
                  <a:cubicBezTo>
                    <a:pt x="223" y="17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479575" y="2343450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3" y="0"/>
                  </a:moveTo>
                  <a:cubicBezTo>
                    <a:pt x="143" y="0"/>
                    <a:pt x="122" y="4"/>
                    <a:pt x="103" y="13"/>
                  </a:cubicBezTo>
                  <a:cubicBezTo>
                    <a:pt x="54" y="29"/>
                    <a:pt x="21" y="66"/>
                    <a:pt x="0" y="99"/>
                  </a:cubicBezTo>
                  <a:lnTo>
                    <a:pt x="0" y="153"/>
                  </a:lnTo>
                  <a:cubicBezTo>
                    <a:pt x="14" y="185"/>
                    <a:pt x="46" y="203"/>
                    <a:pt x="86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06" y="153"/>
                    <a:pt x="260" y="99"/>
                    <a:pt x="243" y="50"/>
                  </a:cubicBezTo>
                  <a:cubicBezTo>
                    <a:pt x="243" y="29"/>
                    <a:pt x="227" y="29"/>
                    <a:pt x="206" y="13"/>
                  </a:cubicBezTo>
                  <a:cubicBezTo>
                    <a:pt x="198" y="4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4513125" y="23076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71" y="1"/>
                  </a:moveTo>
                  <a:cubicBezTo>
                    <a:pt x="138" y="1"/>
                    <a:pt x="101" y="17"/>
                    <a:pt x="68" y="38"/>
                  </a:cubicBezTo>
                  <a:cubicBezTo>
                    <a:pt x="52" y="54"/>
                    <a:pt x="35" y="71"/>
                    <a:pt x="19" y="104"/>
                  </a:cubicBezTo>
                  <a:cubicBezTo>
                    <a:pt x="1" y="150"/>
                    <a:pt x="26" y="194"/>
                    <a:pt x="66" y="194"/>
                  </a:cubicBezTo>
                  <a:cubicBezTo>
                    <a:pt x="72" y="194"/>
                    <a:pt x="78" y="193"/>
                    <a:pt x="85" y="190"/>
                  </a:cubicBezTo>
                  <a:lnTo>
                    <a:pt x="155" y="190"/>
                  </a:lnTo>
                  <a:cubicBezTo>
                    <a:pt x="171" y="174"/>
                    <a:pt x="171" y="174"/>
                    <a:pt x="188" y="174"/>
                  </a:cubicBezTo>
                  <a:cubicBezTo>
                    <a:pt x="204" y="157"/>
                    <a:pt x="241" y="120"/>
                    <a:pt x="241" y="104"/>
                  </a:cubicBezTo>
                  <a:cubicBezTo>
                    <a:pt x="258" y="54"/>
                    <a:pt x="225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517400" y="23193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36" y="1"/>
                  </a:moveTo>
                  <a:cubicBezTo>
                    <a:pt x="103" y="1"/>
                    <a:pt x="87" y="17"/>
                    <a:pt x="54" y="50"/>
                  </a:cubicBezTo>
                  <a:cubicBezTo>
                    <a:pt x="0" y="87"/>
                    <a:pt x="0" y="153"/>
                    <a:pt x="54" y="190"/>
                  </a:cubicBezTo>
                  <a:lnTo>
                    <a:pt x="120" y="190"/>
                  </a:lnTo>
                  <a:cubicBezTo>
                    <a:pt x="136" y="190"/>
                    <a:pt x="157" y="190"/>
                    <a:pt x="157" y="170"/>
                  </a:cubicBezTo>
                  <a:cubicBezTo>
                    <a:pt x="173" y="170"/>
                    <a:pt x="206" y="153"/>
                    <a:pt x="206" y="137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544000" y="229437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4"/>
                    <a:pt x="37" y="71"/>
                    <a:pt x="21" y="104"/>
                  </a:cubicBezTo>
                  <a:cubicBezTo>
                    <a:pt x="0" y="157"/>
                    <a:pt x="37" y="207"/>
                    <a:pt x="87" y="207"/>
                  </a:cubicBezTo>
                  <a:cubicBezTo>
                    <a:pt x="124" y="207"/>
                    <a:pt x="140" y="190"/>
                    <a:pt x="157" y="190"/>
                  </a:cubicBezTo>
                  <a:cubicBezTo>
                    <a:pt x="173" y="190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54"/>
                    <a:pt x="227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4474425" y="2331275"/>
              <a:ext cx="6500" cy="5250"/>
            </a:xfrm>
            <a:custGeom>
              <a:avLst/>
              <a:gdLst/>
              <a:ahLst/>
              <a:cxnLst/>
              <a:rect l="l" t="t" r="r" b="b"/>
              <a:pathLst>
                <a:path w="260" h="210" extrusionOk="0">
                  <a:moveTo>
                    <a:pt x="157" y="1"/>
                  </a:moveTo>
                  <a:cubicBezTo>
                    <a:pt x="140" y="1"/>
                    <a:pt x="124" y="21"/>
                    <a:pt x="103" y="21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21" y="190"/>
                    <a:pt x="48" y="209"/>
                    <a:pt x="87" y="209"/>
                  </a:cubicBezTo>
                  <a:cubicBezTo>
                    <a:pt x="108" y="209"/>
                    <a:pt x="132" y="204"/>
                    <a:pt x="157" y="190"/>
                  </a:cubicBezTo>
                  <a:cubicBezTo>
                    <a:pt x="173" y="190"/>
                    <a:pt x="190" y="174"/>
                    <a:pt x="206" y="157"/>
                  </a:cubicBezTo>
                  <a:cubicBezTo>
                    <a:pt x="243" y="125"/>
                    <a:pt x="260" y="87"/>
                    <a:pt x="243" y="54"/>
                  </a:cubicBezTo>
                  <a:cubicBezTo>
                    <a:pt x="243" y="21"/>
                    <a:pt x="206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716225" y="25138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57" y="0"/>
                  </a:moveTo>
                  <a:cubicBezTo>
                    <a:pt x="141" y="0"/>
                    <a:pt x="103" y="17"/>
                    <a:pt x="87" y="38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0" y="157"/>
                    <a:pt x="37" y="207"/>
                    <a:pt x="87" y="207"/>
                  </a:cubicBezTo>
                  <a:lnTo>
                    <a:pt x="141" y="207"/>
                  </a:lnTo>
                  <a:cubicBezTo>
                    <a:pt x="141" y="190"/>
                    <a:pt x="141" y="190"/>
                    <a:pt x="157" y="190"/>
                  </a:cubicBezTo>
                  <a:cubicBezTo>
                    <a:pt x="157" y="190"/>
                    <a:pt x="174" y="190"/>
                    <a:pt x="174" y="174"/>
                  </a:cubicBezTo>
                  <a:cubicBezTo>
                    <a:pt x="207" y="157"/>
                    <a:pt x="223" y="141"/>
                    <a:pt x="244" y="104"/>
                  </a:cubicBezTo>
                  <a:lnTo>
                    <a:pt x="244" y="38"/>
                  </a:lnTo>
                  <a:cubicBezTo>
                    <a:pt x="223" y="17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710650" y="25027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57" y="0"/>
                    <a:pt x="120" y="0"/>
                    <a:pt x="104" y="17"/>
                  </a:cubicBezTo>
                  <a:cubicBezTo>
                    <a:pt x="54" y="33"/>
                    <a:pt x="1" y="103"/>
                    <a:pt x="17" y="153"/>
                  </a:cubicBezTo>
                  <a:cubicBezTo>
                    <a:pt x="29" y="180"/>
                    <a:pt x="71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74" y="173"/>
                    <a:pt x="190" y="173"/>
                    <a:pt x="207" y="153"/>
                  </a:cubicBezTo>
                  <a:cubicBezTo>
                    <a:pt x="240" y="120"/>
                    <a:pt x="260" y="87"/>
                    <a:pt x="260" y="50"/>
                  </a:cubicBezTo>
                  <a:cubicBezTo>
                    <a:pt x="240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721800" y="25253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42" y="1"/>
                  </a:moveTo>
                  <a:cubicBezTo>
                    <a:pt x="124" y="1"/>
                    <a:pt x="105" y="3"/>
                    <a:pt x="87" y="7"/>
                  </a:cubicBezTo>
                  <a:cubicBezTo>
                    <a:pt x="54" y="24"/>
                    <a:pt x="21" y="57"/>
                    <a:pt x="21" y="73"/>
                  </a:cubicBezTo>
                  <a:cubicBezTo>
                    <a:pt x="0" y="110"/>
                    <a:pt x="0" y="127"/>
                    <a:pt x="0" y="143"/>
                  </a:cubicBezTo>
                  <a:cubicBezTo>
                    <a:pt x="0" y="160"/>
                    <a:pt x="21" y="176"/>
                    <a:pt x="37" y="197"/>
                  </a:cubicBezTo>
                  <a:cubicBezTo>
                    <a:pt x="70" y="197"/>
                    <a:pt x="103" y="197"/>
                    <a:pt x="140" y="176"/>
                  </a:cubicBezTo>
                  <a:cubicBezTo>
                    <a:pt x="206" y="160"/>
                    <a:pt x="243" y="94"/>
                    <a:pt x="227" y="40"/>
                  </a:cubicBezTo>
                  <a:cubicBezTo>
                    <a:pt x="227" y="16"/>
                    <a:pt x="189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733850" y="25271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6" y="1"/>
                  </a:moveTo>
                  <a:cubicBezTo>
                    <a:pt x="154" y="1"/>
                    <a:pt x="129" y="7"/>
                    <a:pt x="103" y="21"/>
                  </a:cubicBezTo>
                  <a:cubicBezTo>
                    <a:pt x="33" y="37"/>
                    <a:pt x="0" y="103"/>
                    <a:pt x="17" y="157"/>
                  </a:cubicBezTo>
                  <a:cubicBezTo>
                    <a:pt x="29" y="181"/>
                    <a:pt x="61" y="196"/>
                    <a:pt x="105" y="196"/>
                  </a:cubicBezTo>
                  <a:cubicBezTo>
                    <a:pt x="121" y="196"/>
                    <a:pt x="138" y="194"/>
                    <a:pt x="157" y="190"/>
                  </a:cubicBezTo>
                  <a:cubicBezTo>
                    <a:pt x="223" y="157"/>
                    <a:pt x="260" y="87"/>
                    <a:pt x="240" y="54"/>
                  </a:cubicBezTo>
                  <a:cubicBezTo>
                    <a:pt x="240" y="20"/>
                    <a:pt x="213" y="1"/>
                    <a:pt x="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726125" y="25009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0" y="0"/>
                  </a:moveTo>
                  <a:cubicBezTo>
                    <a:pt x="87" y="17"/>
                    <a:pt x="54" y="37"/>
                    <a:pt x="33" y="54"/>
                  </a:cubicBezTo>
                  <a:cubicBezTo>
                    <a:pt x="17" y="70"/>
                    <a:pt x="0" y="103"/>
                    <a:pt x="0" y="140"/>
                  </a:cubicBezTo>
                  <a:cubicBezTo>
                    <a:pt x="0" y="157"/>
                    <a:pt x="0" y="173"/>
                    <a:pt x="17" y="190"/>
                  </a:cubicBezTo>
                  <a:cubicBezTo>
                    <a:pt x="35" y="198"/>
                    <a:pt x="49" y="202"/>
                    <a:pt x="62" y="202"/>
                  </a:cubicBezTo>
                  <a:cubicBezTo>
                    <a:pt x="74" y="202"/>
                    <a:pt x="87" y="198"/>
                    <a:pt x="103" y="190"/>
                  </a:cubicBezTo>
                  <a:lnTo>
                    <a:pt x="136" y="190"/>
                  </a:lnTo>
                  <a:cubicBezTo>
                    <a:pt x="157" y="173"/>
                    <a:pt x="173" y="173"/>
                    <a:pt x="190" y="157"/>
                  </a:cubicBezTo>
                  <a:cubicBezTo>
                    <a:pt x="239" y="103"/>
                    <a:pt x="239" y="54"/>
                    <a:pt x="206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731675" y="25125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41" y="17"/>
                    <a:pt x="104" y="17"/>
                    <a:pt x="71" y="34"/>
                  </a:cubicBezTo>
                  <a:cubicBezTo>
                    <a:pt x="54" y="50"/>
                    <a:pt x="17" y="88"/>
                    <a:pt x="17" y="104"/>
                  </a:cubicBezTo>
                  <a:cubicBezTo>
                    <a:pt x="1" y="154"/>
                    <a:pt x="38" y="207"/>
                    <a:pt x="87" y="207"/>
                  </a:cubicBezTo>
                  <a:cubicBezTo>
                    <a:pt x="104" y="207"/>
                    <a:pt x="141" y="207"/>
                    <a:pt x="157" y="191"/>
                  </a:cubicBezTo>
                  <a:cubicBezTo>
                    <a:pt x="157" y="191"/>
                    <a:pt x="174" y="191"/>
                    <a:pt x="190" y="170"/>
                  </a:cubicBezTo>
                  <a:cubicBezTo>
                    <a:pt x="207" y="154"/>
                    <a:pt x="223" y="137"/>
                    <a:pt x="244" y="104"/>
                  </a:cubicBezTo>
                  <a:cubicBezTo>
                    <a:pt x="261" y="50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707250" y="2490475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91" y="0"/>
                  </a:moveTo>
                  <a:cubicBezTo>
                    <a:pt x="180" y="0"/>
                    <a:pt x="167" y="2"/>
                    <a:pt x="153" y="7"/>
                  </a:cubicBezTo>
                  <a:lnTo>
                    <a:pt x="104" y="7"/>
                  </a:lnTo>
                  <a:cubicBezTo>
                    <a:pt x="34" y="44"/>
                    <a:pt x="1" y="93"/>
                    <a:pt x="17" y="147"/>
                  </a:cubicBezTo>
                  <a:cubicBezTo>
                    <a:pt x="28" y="179"/>
                    <a:pt x="54" y="197"/>
                    <a:pt x="89" y="197"/>
                  </a:cubicBezTo>
                  <a:cubicBezTo>
                    <a:pt x="108" y="197"/>
                    <a:pt x="130" y="192"/>
                    <a:pt x="153" y="180"/>
                  </a:cubicBezTo>
                  <a:cubicBezTo>
                    <a:pt x="170" y="180"/>
                    <a:pt x="190" y="163"/>
                    <a:pt x="207" y="147"/>
                  </a:cubicBezTo>
                  <a:cubicBezTo>
                    <a:pt x="240" y="126"/>
                    <a:pt x="256" y="77"/>
                    <a:pt x="240" y="44"/>
                  </a:cubicBezTo>
                  <a:cubicBezTo>
                    <a:pt x="240" y="17"/>
                    <a:pt x="222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705925" y="2480425"/>
              <a:ext cx="6500" cy="5100"/>
            </a:xfrm>
            <a:custGeom>
              <a:avLst/>
              <a:gdLst/>
              <a:ahLst/>
              <a:cxnLst/>
              <a:rect l="l" t="t" r="r" b="b"/>
              <a:pathLst>
                <a:path w="260" h="204" extrusionOk="0">
                  <a:moveTo>
                    <a:pt x="164" y="1"/>
                  </a:moveTo>
                  <a:cubicBezTo>
                    <a:pt x="143" y="1"/>
                    <a:pt x="122" y="5"/>
                    <a:pt x="103" y="13"/>
                  </a:cubicBezTo>
                  <a:cubicBezTo>
                    <a:pt x="54" y="34"/>
                    <a:pt x="17" y="83"/>
                    <a:pt x="0" y="116"/>
                  </a:cubicBezTo>
                  <a:lnTo>
                    <a:pt x="0" y="153"/>
                  </a:lnTo>
                  <a:cubicBezTo>
                    <a:pt x="11" y="185"/>
                    <a:pt x="44" y="203"/>
                    <a:pt x="85" y="203"/>
                  </a:cubicBezTo>
                  <a:cubicBezTo>
                    <a:pt x="107" y="203"/>
                    <a:pt x="132" y="198"/>
                    <a:pt x="157" y="186"/>
                  </a:cubicBezTo>
                  <a:cubicBezTo>
                    <a:pt x="206" y="170"/>
                    <a:pt x="260" y="100"/>
                    <a:pt x="243" y="50"/>
                  </a:cubicBezTo>
                  <a:cubicBezTo>
                    <a:pt x="243" y="50"/>
                    <a:pt x="223" y="34"/>
                    <a:pt x="223" y="13"/>
                  </a:cubicBezTo>
                  <a:cubicBezTo>
                    <a:pt x="206" y="5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4481325" y="2353250"/>
              <a:ext cx="6000" cy="4750"/>
            </a:xfrm>
            <a:custGeom>
              <a:avLst/>
              <a:gdLst/>
              <a:ahLst/>
              <a:cxnLst/>
              <a:rect l="l" t="t" r="r" b="b"/>
              <a:pathLst>
                <a:path w="240" h="190" extrusionOk="0">
                  <a:moveTo>
                    <a:pt x="136" y="0"/>
                  </a:moveTo>
                  <a:cubicBezTo>
                    <a:pt x="120" y="0"/>
                    <a:pt x="103" y="16"/>
                    <a:pt x="87" y="16"/>
                  </a:cubicBezTo>
                  <a:cubicBezTo>
                    <a:pt x="54" y="33"/>
                    <a:pt x="17" y="70"/>
                    <a:pt x="0" y="103"/>
                  </a:cubicBezTo>
                  <a:cubicBezTo>
                    <a:pt x="54" y="120"/>
                    <a:pt x="103" y="153"/>
                    <a:pt x="136" y="190"/>
                  </a:cubicBezTo>
                  <a:cubicBezTo>
                    <a:pt x="157" y="173"/>
                    <a:pt x="173" y="173"/>
                    <a:pt x="190" y="153"/>
                  </a:cubicBezTo>
                  <a:cubicBezTo>
                    <a:pt x="223" y="120"/>
                    <a:pt x="239" y="87"/>
                    <a:pt x="223" y="49"/>
                  </a:cubicBezTo>
                  <a:cubicBezTo>
                    <a:pt x="223" y="16"/>
                    <a:pt x="190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474925" y="2318700"/>
              <a:ext cx="6425" cy="4875"/>
            </a:xfrm>
            <a:custGeom>
              <a:avLst/>
              <a:gdLst/>
              <a:ahLst/>
              <a:cxnLst/>
              <a:rect l="l" t="t" r="r" b="b"/>
              <a:pathLst>
                <a:path w="257" h="195" extrusionOk="0">
                  <a:moveTo>
                    <a:pt x="148" y="1"/>
                  </a:moveTo>
                  <a:cubicBezTo>
                    <a:pt x="133" y="1"/>
                    <a:pt x="117" y="3"/>
                    <a:pt x="104" y="9"/>
                  </a:cubicBezTo>
                  <a:cubicBezTo>
                    <a:pt x="50" y="26"/>
                    <a:pt x="34" y="59"/>
                    <a:pt x="17" y="92"/>
                  </a:cubicBezTo>
                  <a:cubicBezTo>
                    <a:pt x="1" y="112"/>
                    <a:pt x="1" y="129"/>
                    <a:pt x="1" y="145"/>
                  </a:cubicBezTo>
                  <a:cubicBezTo>
                    <a:pt x="17" y="162"/>
                    <a:pt x="17" y="178"/>
                    <a:pt x="50" y="195"/>
                  </a:cubicBezTo>
                  <a:cubicBezTo>
                    <a:pt x="67" y="195"/>
                    <a:pt x="104" y="195"/>
                    <a:pt x="137" y="178"/>
                  </a:cubicBezTo>
                  <a:cubicBezTo>
                    <a:pt x="207" y="162"/>
                    <a:pt x="256" y="92"/>
                    <a:pt x="240" y="42"/>
                  </a:cubicBezTo>
                  <a:cubicBezTo>
                    <a:pt x="228" y="18"/>
                    <a:pt x="188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4681475" y="2489800"/>
              <a:ext cx="2625" cy="3425"/>
            </a:xfrm>
            <a:custGeom>
              <a:avLst/>
              <a:gdLst/>
              <a:ahLst/>
              <a:cxnLst/>
              <a:rect l="l" t="t" r="r" b="b"/>
              <a:pathLst>
                <a:path w="105" h="137" extrusionOk="0">
                  <a:moveTo>
                    <a:pt x="1" y="1"/>
                  </a:moveTo>
                  <a:cubicBezTo>
                    <a:pt x="17" y="50"/>
                    <a:pt x="34" y="104"/>
                    <a:pt x="50" y="137"/>
                  </a:cubicBezTo>
                  <a:lnTo>
                    <a:pt x="67" y="137"/>
                  </a:lnTo>
                  <a:lnTo>
                    <a:pt x="67" y="120"/>
                  </a:lnTo>
                  <a:cubicBezTo>
                    <a:pt x="88" y="120"/>
                    <a:pt x="88" y="104"/>
                    <a:pt x="88" y="104"/>
                  </a:cubicBezTo>
                  <a:cubicBezTo>
                    <a:pt x="104" y="50"/>
                    <a:pt x="67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4700750" y="24687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04" y="1"/>
                  </a:moveTo>
                  <a:cubicBezTo>
                    <a:pt x="38" y="34"/>
                    <a:pt x="1" y="104"/>
                    <a:pt x="17" y="137"/>
                  </a:cubicBezTo>
                  <a:cubicBezTo>
                    <a:pt x="30" y="171"/>
                    <a:pt x="55" y="190"/>
                    <a:pt x="89" y="190"/>
                  </a:cubicBezTo>
                  <a:cubicBezTo>
                    <a:pt x="109" y="190"/>
                    <a:pt x="132" y="183"/>
                    <a:pt x="158" y="170"/>
                  </a:cubicBezTo>
                  <a:cubicBezTo>
                    <a:pt x="174" y="170"/>
                    <a:pt x="191" y="153"/>
                    <a:pt x="207" y="153"/>
                  </a:cubicBezTo>
                  <a:cubicBezTo>
                    <a:pt x="244" y="120"/>
                    <a:pt x="261" y="67"/>
                    <a:pt x="244" y="50"/>
                  </a:cubicBezTo>
                  <a:cubicBezTo>
                    <a:pt x="244" y="17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4698175" y="25013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58" y="1"/>
                    <a:pt x="120" y="21"/>
                    <a:pt x="87" y="38"/>
                  </a:cubicBezTo>
                  <a:cubicBezTo>
                    <a:pt x="54" y="54"/>
                    <a:pt x="38" y="87"/>
                    <a:pt x="38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74" y="190"/>
                  </a:cubicBezTo>
                  <a:cubicBezTo>
                    <a:pt x="174" y="190"/>
                    <a:pt x="191" y="190"/>
                    <a:pt x="191" y="174"/>
                  </a:cubicBezTo>
                  <a:cubicBezTo>
                    <a:pt x="224" y="157"/>
                    <a:pt x="244" y="141"/>
                    <a:pt x="261" y="104"/>
                  </a:cubicBezTo>
                  <a:cubicBezTo>
                    <a:pt x="261" y="87"/>
                    <a:pt x="261" y="54"/>
                    <a:pt x="244" y="38"/>
                  </a:cubicBezTo>
                  <a:cubicBezTo>
                    <a:pt x="244" y="2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4630375" y="2272525"/>
              <a:ext cx="6000" cy="3850"/>
            </a:xfrm>
            <a:custGeom>
              <a:avLst/>
              <a:gdLst/>
              <a:ahLst/>
              <a:cxnLst/>
              <a:rect l="l" t="t" r="r" b="b"/>
              <a:pathLst>
                <a:path w="240" h="154" extrusionOk="0">
                  <a:moveTo>
                    <a:pt x="33" y="1"/>
                  </a:moveTo>
                  <a:cubicBezTo>
                    <a:pt x="33" y="17"/>
                    <a:pt x="16" y="34"/>
                    <a:pt x="0" y="50"/>
                  </a:cubicBezTo>
                  <a:cubicBezTo>
                    <a:pt x="0" y="67"/>
                    <a:pt x="0" y="104"/>
                    <a:pt x="16" y="120"/>
                  </a:cubicBezTo>
                  <a:cubicBezTo>
                    <a:pt x="33" y="137"/>
                    <a:pt x="49" y="153"/>
                    <a:pt x="87" y="153"/>
                  </a:cubicBezTo>
                  <a:cubicBezTo>
                    <a:pt x="103" y="153"/>
                    <a:pt x="120" y="137"/>
                    <a:pt x="153" y="137"/>
                  </a:cubicBezTo>
                  <a:lnTo>
                    <a:pt x="173" y="120"/>
                  </a:lnTo>
                  <a:cubicBezTo>
                    <a:pt x="206" y="104"/>
                    <a:pt x="223" y="67"/>
                    <a:pt x="239" y="5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797850" y="2270375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1" y="0"/>
                  </a:moveTo>
                  <a:lnTo>
                    <a:pt x="1" y="50"/>
                  </a:lnTo>
                  <a:cubicBezTo>
                    <a:pt x="13" y="77"/>
                    <a:pt x="54" y="93"/>
                    <a:pt x="101" y="93"/>
                  </a:cubicBezTo>
                  <a:cubicBezTo>
                    <a:pt x="118" y="93"/>
                    <a:pt x="136" y="91"/>
                    <a:pt x="153" y="87"/>
                  </a:cubicBezTo>
                  <a:cubicBezTo>
                    <a:pt x="190" y="66"/>
                    <a:pt x="223" y="33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4894950" y="2269450"/>
              <a:ext cx="6000" cy="2350"/>
            </a:xfrm>
            <a:custGeom>
              <a:avLst/>
              <a:gdLst/>
              <a:ahLst/>
              <a:cxnLst/>
              <a:rect l="l" t="t" r="r" b="b"/>
              <a:pathLst>
                <a:path w="240" h="94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54"/>
                    <a:pt x="17" y="70"/>
                    <a:pt x="33" y="87"/>
                  </a:cubicBezTo>
                  <a:cubicBezTo>
                    <a:pt x="44" y="87"/>
                    <a:pt x="63" y="94"/>
                    <a:pt x="85" y="94"/>
                  </a:cubicBezTo>
                  <a:cubicBezTo>
                    <a:pt x="96" y="94"/>
                    <a:pt x="108" y="92"/>
                    <a:pt x="120" y="87"/>
                  </a:cubicBezTo>
                  <a:lnTo>
                    <a:pt x="137" y="87"/>
                  </a:lnTo>
                  <a:cubicBezTo>
                    <a:pt x="170" y="70"/>
                    <a:pt x="186" y="54"/>
                    <a:pt x="207" y="37"/>
                  </a:cubicBezTo>
                  <a:cubicBezTo>
                    <a:pt x="223" y="37"/>
                    <a:pt x="223" y="21"/>
                    <a:pt x="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4918975" y="23034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53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3" y="50"/>
                    <a:pt x="17" y="67"/>
                    <a:pt x="0" y="104"/>
                  </a:cubicBezTo>
                  <a:cubicBezTo>
                    <a:pt x="0" y="137"/>
                    <a:pt x="0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03" y="207"/>
                    <a:pt x="120" y="186"/>
                    <a:pt x="136" y="186"/>
                  </a:cubicBezTo>
                  <a:cubicBezTo>
                    <a:pt x="153" y="186"/>
                    <a:pt x="173" y="170"/>
                    <a:pt x="173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50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4612725" y="231797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37" y="1"/>
                  </a:moveTo>
                  <a:cubicBezTo>
                    <a:pt x="104" y="17"/>
                    <a:pt x="71" y="38"/>
                    <a:pt x="55" y="55"/>
                  </a:cubicBezTo>
                  <a:cubicBezTo>
                    <a:pt x="1" y="104"/>
                    <a:pt x="1" y="158"/>
                    <a:pt x="55" y="191"/>
                  </a:cubicBezTo>
                  <a:cubicBezTo>
                    <a:pt x="71" y="207"/>
                    <a:pt x="88" y="207"/>
                    <a:pt x="121" y="207"/>
                  </a:cubicBezTo>
                  <a:cubicBezTo>
                    <a:pt x="137" y="191"/>
                    <a:pt x="158" y="191"/>
                    <a:pt x="158" y="191"/>
                  </a:cubicBezTo>
                  <a:cubicBezTo>
                    <a:pt x="174" y="174"/>
                    <a:pt x="191" y="174"/>
                    <a:pt x="207" y="158"/>
                  </a:cubicBezTo>
                  <a:cubicBezTo>
                    <a:pt x="261" y="104"/>
                    <a:pt x="261" y="55"/>
                    <a:pt x="224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4616650" y="22819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34" y="38"/>
                    <a:pt x="17" y="71"/>
                    <a:pt x="17" y="88"/>
                  </a:cubicBezTo>
                  <a:cubicBezTo>
                    <a:pt x="1" y="141"/>
                    <a:pt x="17" y="174"/>
                    <a:pt x="50" y="191"/>
                  </a:cubicBezTo>
                  <a:lnTo>
                    <a:pt x="83" y="191"/>
                  </a:lnTo>
                  <a:cubicBezTo>
                    <a:pt x="104" y="191"/>
                    <a:pt x="120" y="191"/>
                    <a:pt x="153" y="174"/>
                  </a:cubicBezTo>
                  <a:cubicBezTo>
                    <a:pt x="170" y="174"/>
                    <a:pt x="207" y="141"/>
                    <a:pt x="223" y="121"/>
                  </a:cubicBezTo>
                  <a:cubicBezTo>
                    <a:pt x="223" y="104"/>
                    <a:pt x="240" y="104"/>
                    <a:pt x="240" y="88"/>
                  </a:cubicBezTo>
                  <a:cubicBezTo>
                    <a:pt x="256" y="38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915575" y="23362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61" y="1"/>
                  </a:moveTo>
                  <a:cubicBezTo>
                    <a:pt x="117" y="1"/>
                    <a:pt x="70" y="17"/>
                    <a:pt x="33" y="44"/>
                  </a:cubicBezTo>
                  <a:cubicBezTo>
                    <a:pt x="17" y="77"/>
                    <a:pt x="0" y="94"/>
                    <a:pt x="0" y="131"/>
                  </a:cubicBezTo>
                  <a:cubicBezTo>
                    <a:pt x="0" y="147"/>
                    <a:pt x="0" y="164"/>
                    <a:pt x="17" y="180"/>
                  </a:cubicBezTo>
                  <a:cubicBezTo>
                    <a:pt x="50" y="197"/>
                    <a:pt x="66" y="197"/>
                    <a:pt x="103" y="197"/>
                  </a:cubicBezTo>
                  <a:cubicBezTo>
                    <a:pt x="120" y="197"/>
                    <a:pt x="120" y="180"/>
                    <a:pt x="136" y="180"/>
                  </a:cubicBezTo>
                  <a:cubicBezTo>
                    <a:pt x="153" y="180"/>
                    <a:pt x="169" y="164"/>
                    <a:pt x="186" y="147"/>
                  </a:cubicBezTo>
                  <a:cubicBezTo>
                    <a:pt x="239" y="94"/>
                    <a:pt x="239" y="44"/>
                    <a:pt x="206" y="7"/>
                  </a:cubicBezTo>
                  <a:cubicBezTo>
                    <a:pt x="192" y="3"/>
                    <a:pt x="177" y="1"/>
                    <a:pt x="1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781050" y="22707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57" y="1"/>
                  </a:moveTo>
                  <a:cubicBezTo>
                    <a:pt x="124" y="1"/>
                    <a:pt x="104" y="1"/>
                    <a:pt x="87" y="17"/>
                  </a:cubicBezTo>
                  <a:cubicBezTo>
                    <a:pt x="54" y="34"/>
                    <a:pt x="38" y="71"/>
                    <a:pt x="21" y="87"/>
                  </a:cubicBezTo>
                  <a:cubicBezTo>
                    <a:pt x="1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4"/>
                  </a:cubicBezTo>
                  <a:cubicBezTo>
                    <a:pt x="174" y="174"/>
                    <a:pt x="190" y="174"/>
                    <a:pt x="190" y="153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77" y="50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4736425" y="2537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2" y="199"/>
                    <a:pt x="75" y="203"/>
                    <a:pt x="87" y="203"/>
                  </a:cubicBezTo>
                  <a:cubicBezTo>
                    <a:pt x="99" y="203"/>
                    <a:pt x="112" y="199"/>
                    <a:pt x="120" y="190"/>
                  </a:cubicBezTo>
                  <a:lnTo>
                    <a:pt x="157" y="190"/>
                  </a:lnTo>
                  <a:cubicBezTo>
                    <a:pt x="174" y="174"/>
                    <a:pt x="207" y="174"/>
                    <a:pt x="207" y="157"/>
                  </a:cubicBezTo>
                  <a:cubicBezTo>
                    <a:pt x="240" y="124"/>
                    <a:pt x="260" y="104"/>
                    <a:pt x="260" y="71"/>
                  </a:cubicBezTo>
                  <a:cubicBezTo>
                    <a:pt x="260" y="54"/>
                    <a:pt x="240" y="38"/>
                    <a:pt x="223" y="21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907325" y="2269950"/>
              <a:ext cx="6500" cy="4675"/>
            </a:xfrm>
            <a:custGeom>
              <a:avLst/>
              <a:gdLst/>
              <a:ahLst/>
              <a:cxnLst/>
              <a:rect l="l" t="t" r="r" b="b"/>
              <a:pathLst>
                <a:path w="260" h="187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4"/>
                    <a:pt x="21" y="67"/>
                    <a:pt x="21" y="83"/>
                  </a:cubicBezTo>
                  <a:cubicBezTo>
                    <a:pt x="0" y="120"/>
                    <a:pt x="0" y="137"/>
                    <a:pt x="21" y="170"/>
                  </a:cubicBezTo>
                  <a:cubicBezTo>
                    <a:pt x="37" y="186"/>
                    <a:pt x="54" y="186"/>
                    <a:pt x="87" y="186"/>
                  </a:cubicBezTo>
                  <a:cubicBezTo>
                    <a:pt x="103" y="186"/>
                    <a:pt x="140" y="186"/>
                    <a:pt x="157" y="170"/>
                  </a:cubicBezTo>
                  <a:cubicBezTo>
                    <a:pt x="157" y="170"/>
                    <a:pt x="173" y="170"/>
                    <a:pt x="173" y="153"/>
                  </a:cubicBezTo>
                  <a:cubicBezTo>
                    <a:pt x="206" y="137"/>
                    <a:pt x="227" y="120"/>
                    <a:pt x="243" y="83"/>
                  </a:cubicBezTo>
                  <a:cubicBezTo>
                    <a:pt x="260" y="3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4904750" y="231417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0"/>
                  </a:moveTo>
                  <a:cubicBezTo>
                    <a:pt x="140" y="0"/>
                    <a:pt x="124" y="0"/>
                    <a:pt x="87" y="17"/>
                  </a:cubicBezTo>
                  <a:cubicBezTo>
                    <a:pt x="54" y="50"/>
                    <a:pt x="37" y="66"/>
                    <a:pt x="21" y="103"/>
                  </a:cubicBezTo>
                  <a:cubicBezTo>
                    <a:pt x="0" y="136"/>
                    <a:pt x="37" y="169"/>
                    <a:pt x="70" y="190"/>
                  </a:cubicBezTo>
                  <a:lnTo>
                    <a:pt x="103" y="190"/>
                  </a:lnTo>
                  <a:cubicBezTo>
                    <a:pt x="124" y="190"/>
                    <a:pt x="140" y="190"/>
                    <a:pt x="157" y="169"/>
                  </a:cubicBezTo>
                  <a:cubicBezTo>
                    <a:pt x="190" y="169"/>
                    <a:pt x="227" y="136"/>
                    <a:pt x="243" y="120"/>
                  </a:cubicBezTo>
                  <a:cubicBezTo>
                    <a:pt x="243" y="103"/>
                    <a:pt x="243" y="103"/>
                    <a:pt x="260" y="87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901350" y="23503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1" y="1"/>
                  </a:moveTo>
                  <a:cubicBezTo>
                    <a:pt x="168" y="1"/>
                    <a:pt x="155" y="5"/>
                    <a:pt x="136" y="13"/>
                  </a:cubicBezTo>
                  <a:cubicBezTo>
                    <a:pt x="103" y="13"/>
                    <a:pt x="70" y="29"/>
                    <a:pt x="54" y="46"/>
                  </a:cubicBezTo>
                  <a:cubicBezTo>
                    <a:pt x="0" y="100"/>
                    <a:pt x="0" y="165"/>
                    <a:pt x="33" y="186"/>
                  </a:cubicBezTo>
                  <a:cubicBezTo>
                    <a:pt x="70" y="203"/>
                    <a:pt x="87" y="203"/>
                    <a:pt x="120" y="203"/>
                  </a:cubicBezTo>
                  <a:cubicBezTo>
                    <a:pt x="136" y="203"/>
                    <a:pt x="136" y="186"/>
                    <a:pt x="157" y="186"/>
                  </a:cubicBezTo>
                  <a:cubicBezTo>
                    <a:pt x="173" y="186"/>
                    <a:pt x="190" y="165"/>
                    <a:pt x="206" y="149"/>
                  </a:cubicBezTo>
                  <a:cubicBezTo>
                    <a:pt x="260" y="100"/>
                    <a:pt x="260" y="46"/>
                    <a:pt x="223" y="13"/>
                  </a:cubicBezTo>
                  <a:cubicBezTo>
                    <a:pt x="206" y="5"/>
                    <a:pt x="194" y="1"/>
                    <a:pt x="1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914625" y="2350650"/>
              <a:ext cx="6950" cy="5200"/>
            </a:xfrm>
            <a:custGeom>
              <a:avLst/>
              <a:gdLst/>
              <a:ahLst/>
              <a:cxnLst/>
              <a:rect l="l" t="t" r="r" b="b"/>
              <a:pathLst>
                <a:path w="278" h="208" extrusionOk="0">
                  <a:moveTo>
                    <a:pt x="174" y="1"/>
                  </a:moveTo>
                  <a:cubicBezTo>
                    <a:pt x="141" y="1"/>
                    <a:pt x="104" y="17"/>
                    <a:pt x="88" y="34"/>
                  </a:cubicBezTo>
                  <a:cubicBezTo>
                    <a:pt x="55" y="50"/>
                    <a:pt x="38" y="71"/>
                    <a:pt x="17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1" y="207"/>
                    <a:pt x="141" y="191"/>
                    <a:pt x="158" y="191"/>
                  </a:cubicBezTo>
                  <a:cubicBezTo>
                    <a:pt x="174" y="191"/>
                    <a:pt x="174" y="174"/>
                    <a:pt x="191" y="174"/>
                  </a:cubicBezTo>
                  <a:cubicBezTo>
                    <a:pt x="224" y="153"/>
                    <a:pt x="244" y="120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909475" y="2281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6" y="0"/>
                  </a:moveTo>
                  <a:cubicBezTo>
                    <a:pt x="128" y="0"/>
                    <a:pt x="87" y="20"/>
                    <a:pt x="54" y="55"/>
                  </a:cubicBezTo>
                  <a:cubicBezTo>
                    <a:pt x="1" y="104"/>
                    <a:pt x="1" y="158"/>
                    <a:pt x="54" y="191"/>
                  </a:cubicBezTo>
                  <a:cubicBezTo>
                    <a:pt x="65" y="191"/>
                    <a:pt x="84" y="198"/>
                    <a:pt x="100" y="198"/>
                  </a:cubicBezTo>
                  <a:cubicBezTo>
                    <a:pt x="108" y="198"/>
                    <a:pt x="115" y="196"/>
                    <a:pt x="120" y="191"/>
                  </a:cubicBezTo>
                  <a:lnTo>
                    <a:pt x="157" y="191"/>
                  </a:lnTo>
                  <a:cubicBezTo>
                    <a:pt x="174" y="174"/>
                    <a:pt x="190" y="158"/>
                    <a:pt x="207" y="141"/>
                  </a:cubicBezTo>
                  <a:cubicBezTo>
                    <a:pt x="261" y="104"/>
                    <a:pt x="261" y="38"/>
                    <a:pt x="223" y="17"/>
                  </a:cubicBezTo>
                  <a:cubicBezTo>
                    <a:pt x="206" y="6"/>
                    <a:pt x="186" y="0"/>
                    <a:pt x="1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915050" y="229140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41" y="0"/>
                    <a:pt x="104" y="0"/>
                    <a:pt x="87" y="17"/>
                  </a:cubicBezTo>
                  <a:cubicBezTo>
                    <a:pt x="54" y="33"/>
                    <a:pt x="38" y="70"/>
                    <a:pt x="21" y="87"/>
                  </a:cubicBezTo>
                  <a:cubicBezTo>
                    <a:pt x="0" y="153"/>
                    <a:pt x="38" y="190"/>
                    <a:pt x="104" y="190"/>
                  </a:cubicBezTo>
                  <a:cubicBezTo>
                    <a:pt x="124" y="190"/>
                    <a:pt x="141" y="190"/>
                    <a:pt x="157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7" y="136"/>
                    <a:pt x="244" y="120"/>
                    <a:pt x="244" y="87"/>
                  </a:cubicBezTo>
                  <a:cubicBezTo>
                    <a:pt x="277" y="33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569750" y="228510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76" y="0"/>
                  </a:moveTo>
                  <a:cubicBezTo>
                    <a:pt x="155" y="0"/>
                    <a:pt x="131" y="5"/>
                    <a:pt x="104" y="13"/>
                  </a:cubicBezTo>
                  <a:cubicBezTo>
                    <a:pt x="38" y="46"/>
                    <a:pt x="1" y="96"/>
                    <a:pt x="21" y="149"/>
                  </a:cubicBezTo>
                  <a:cubicBezTo>
                    <a:pt x="21" y="181"/>
                    <a:pt x="49" y="201"/>
                    <a:pt x="88" y="201"/>
                  </a:cubicBezTo>
                  <a:cubicBezTo>
                    <a:pt x="109" y="201"/>
                    <a:pt x="133" y="195"/>
                    <a:pt x="157" y="182"/>
                  </a:cubicBezTo>
                  <a:cubicBezTo>
                    <a:pt x="227" y="149"/>
                    <a:pt x="260" y="96"/>
                    <a:pt x="244" y="46"/>
                  </a:cubicBezTo>
                  <a:cubicBezTo>
                    <a:pt x="234" y="13"/>
                    <a:pt x="209" y="0"/>
                    <a:pt x="1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557375" y="2283225"/>
              <a:ext cx="6425" cy="5100"/>
            </a:xfrm>
            <a:custGeom>
              <a:avLst/>
              <a:gdLst/>
              <a:ahLst/>
              <a:cxnLst/>
              <a:rect l="l" t="t" r="r" b="b"/>
              <a:pathLst>
                <a:path w="257" h="204" extrusionOk="0">
                  <a:moveTo>
                    <a:pt x="168" y="1"/>
                  </a:moveTo>
                  <a:cubicBezTo>
                    <a:pt x="149" y="1"/>
                    <a:pt x="127" y="6"/>
                    <a:pt x="104" y="18"/>
                  </a:cubicBezTo>
                  <a:cubicBezTo>
                    <a:pt x="67" y="35"/>
                    <a:pt x="34" y="51"/>
                    <a:pt x="17" y="88"/>
                  </a:cubicBezTo>
                  <a:cubicBezTo>
                    <a:pt x="1" y="105"/>
                    <a:pt x="1" y="121"/>
                    <a:pt x="17" y="154"/>
                  </a:cubicBezTo>
                  <a:cubicBezTo>
                    <a:pt x="17" y="171"/>
                    <a:pt x="34" y="191"/>
                    <a:pt x="50" y="191"/>
                  </a:cubicBezTo>
                  <a:cubicBezTo>
                    <a:pt x="67" y="199"/>
                    <a:pt x="84" y="204"/>
                    <a:pt x="102" y="204"/>
                  </a:cubicBezTo>
                  <a:cubicBezTo>
                    <a:pt x="120" y="204"/>
                    <a:pt x="137" y="199"/>
                    <a:pt x="154" y="191"/>
                  </a:cubicBezTo>
                  <a:cubicBezTo>
                    <a:pt x="224" y="154"/>
                    <a:pt x="257" y="105"/>
                    <a:pt x="240" y="51"/>
                  </a:cubicBezTo>
                  <a:cubicBezTo>
                    <a:pt x="229" y="19"/>
                    <a:pt x="203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562025" y="23077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72" y="1"/>
                  </a:moveTo>
                  <a:cubicBezTo>
                    <a:pt x="152" y="1"/>
                    <a:pt x="130" y="5"/>
                    <a:pt x="104" y="13"/>
                  </a:cubicBezTo>
                  <a:cubicBezTo>
                    <a:pt x="54" y="50"/>
                    <a:pt x="21" y="83"/>
                    <a:pt x="21" y="116"/>
                  </a:cubicBezTo>
                  <a:cubicBezTo>
                    <a:pt x="1" y="137"/>
                    <a:pt x="1" y="137"/>
                    <a:pt x="21" y="153"/>
                  </a:cubicBezTo>
                  <a:cubicBezTo>
                    <a:pt x="21" y="185"/>
                    <a:pt x="49" y="203"/>
                    <a:pt x="87" y="203"/>
                  </a:cubicBezTo>
                  <a:cubicBezTo>
                    <a:pt x="108" y="203"/>
                    <a:pt x="132" y="198"/>
                    <a:pt x="157" y="186"/>
                  </a:cubicBezTo>
                  <a:cubicBezTo>
                    <a:pt x="227" y="170"/>
                    <a:pt x="260" y="100"/>
                    <a:pt x="244" y="50"/>
                  </a:cubicBezTo>
                  <a:cubicBezTo>
                    <a:pt x="244" y="50"/>
                    <a:pt x="227" y="34"/>
                    <a:pt x="227" y="13"/>
                  </a:cubicBezTo>
                  <a:cubicBezTo>
                    <a:pt x="209" y="5"/>
                    <a:pt x="191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563375" y="23178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91" y="1"/>
                  </a:moveTo>
                  <a:cubicBezTo>
                    <a:pt x="179" y="1"/>
                    <a:pt x="167" y="3"/>
                    <a:pt x="153" y="7"/>
                  </a:cubicBezTo>
                  <a:lnTo>
                    <a:pt x="103" y="7"/>
                  </a:ln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53" y="197"/>
                    <a:pt x="88" y="197"/>
                  </a:cubicBezTo>
                  <a:cubicBezTo>
                    <a:pt x="107" y="197"/>
                    <a:pt x="129" y="192"/>
                    <a:pt x="153" y="180"/>
                  </a:cubicBezTo>
                  <a:cubicBezTo>
                    <a:pt x="173" y="180"/>
                    <a:pt x="190" y="164"/>
                    <a:pt x="206" y="147"/>
                  </a:cubicBezTo>
                  <a:cubicBezTo>
                    <a:pt x="239" y="127"/>
                    <a:pt x="256" y="77"/>
                    <a:pt x="256" y="44"/>
                  </a:cubicBezTo>
                  <a:cubicBezTo>
                    <a:pt x="244" y="17"/>
                    <a:pt x="222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566775" y="233005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3" y="0"/>
                  </a:moveTo>
                  <a:cubicBezTo>
                    <a:pt x="157" y="0"/>
                    <a:pt x="140" y="0"/>
                    <a:pt x="120" y="17"/>
                  </a:cubicBezTo>
                  <a:cubicBezTo>
                    <a:pt x="54" y="33"/>
                    <a:pt x="0" y="103"/>
                    <a:pt x="17" y="153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90"/>
                  </a:cubicBezTo>
                  <a:cubicBezTo>
                    <a:pt x="190" y="174"/>
                    <a:pt x="206" y="174"/>
                    <a:pt x="206" y="153"/>
                  </a:cubicBezTo>
                  <a:cubicBezTo>
                    <a:pt x="243" y="120"/>
                    <a:pt x="260" y="87"/>
                    <a:pt x="260" y="50"/>
                  </a:cubicBezTo>
                  <a:cubicBezTo>
                    <a:pt x="243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4556875" y="22961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1"/>
                  </a:moveTo>
                  <a:cubicBezTo>
                    <a:pt x="141" y="1"/>
                    <a:pt x="124" y="1"/>
                    <a:pt x="103" y="17"/>
                  </a:cubicBezTo>
                  <a:cubicBezTo>
                    <a:pt x="54" y="34"/>
                    <a:pt x="0" y="104"/>
                    <a:pt x="21" y="137"/>
                  </a:cubicBezTo>
                  <a:cubicBezTo>
                    <a:pt x="31" y="171"/>
                    <a:pt x="55" y="190"/>
                    <a:pt x="89" y="190"/>
                  </a:cubicBezTo>
                  <a:cubicBezTo>
                    <a:pt x="108" y="190"/>
                    <a:pt x="131" y="184"/>
                    <a:pt x="157" y="170"/>
                  </a:cubicBezTo>
                  <a:cubicBezTo>
                    <a:pt x="174" y="170"/>
                    <a:pt x="190" y="153"/>
                    <a:pt x="207" y="153"/>
                  </a:cubicBezTo>
                  <a:cubicBezTo>
                    <a:pt x="244" y="120"/>
                    <a:pt x="260" y="67"/>
                    <a:pt x="260" y="50"/>
                  </a:cubicBezTo>
                  <a:cubicBezTo>
                    <a:pt x="244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549650" y="2318675"/>
              <a:ext cx="6425" cy="4900"/>
            </a:xfrm>
            <a:custGeom>
              <a:avLst/>
              <a:gdLst/>
              <a:ahLst/>
              <a:cxnLst/>
              <a:rect l="l" t="t" r="r" b="b"/>
              <a:pathLst>
                <a:path w="257" h="196" extrusionOk="0">
                  <a:moveTo>
                    <a:pt x="170" y="1"/>
                  </a:moveTo>
                  <a:cubicBezTo>
                    <a:pt x="159" y="1"/>
                    <a:pt x="148" y="3"/>
                    <a:pt x="137" y="10"/>
                  </a:cubicBezTo>
                  <a:cubicBezTo>
                    <a:pt x="104" y="10"/>
                    <a:pt x="67" y="27"/>
                    <a:pt x="50" y="60"/>
                  </a:cubicBezTo>
                  <a:cubicBezTo>
                    <a:pt x="1" y="93"/>
                    <a:pt x="1" y="163"/>
                    <a:pt x="34" y="179"/>
                  </a:cubicBezTo>
                  <a:cubicBezTo>
                    <a:pt x="67" y="196"/>
                    <a:pt x="83" y="196"/>
                    <a:pt x="120" y="196"/>
                  </a:cubicBezTo>
                  <a:cubicBezTo>
                    <a:pt x="137" y="196"/>
                    <a:pt x="137" y="196"/>
                    <a:pt x="153" y="179"/>
                  </a:cubicBezTo>
                  <a:cubicBezTo>
                    <a:pt x="170" y="179"/>
                    <a:pt x="186" y="163"/>
                    <a:pt x="207" y="146"/>
                  </a:cubicBezTo>
                  <a:cubicBezTo>
                    <a:pt x="240" y="130"/>
                    <a:pt x="240" y="93"/>
                    <a:pt x="256" y="76"/>
                  </a:cubicBezTo>
                  <a:cubicBezTo>
                    <a:pt x="256" y="43"/>
                    <a:pt x="240" y="27"/>
                    <a:pt x="223" y="10"/>
                  </a:cubicBezTo>
                  <a:cubicBezTo>
                    <a:pt x="212" y="10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608000" y="23064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3" y="0"/>
                  </a:moveTo>
                  <a:cubicBezTo>
                    <a:pt x="157" y="0"/>
                    <a:pt x="120" y="17"/>
                    <a:pt x="87" y="33"/>
                  </a:cubicBezTo>
                  <a:cubicBezTo>
                    <a:pt x="54" y="50"/>
                    <a:pt x="37" y="87"/>
                    <a:pt x="37" y="103"/>
                  </a:cubicBezTo>
                  <a:cubicBezTo>
                    <a:pt x="0" y="153"/>
                    <a:pt x="37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73" y="190"/>
                    <a:pt x="190" y="190"/>
                    <a:pt x="190" y="169"/>
                  </a:cubicBezTo>
                  <a:cubicBezTo>
                    <a:pt x="223" y="153"/>
                    <a:pt x="244" y="136"/>
                    <a:pt x="260" y="103"/>
                  </a:cubicBezTo>
                  <a:cubicBezTo>
                    <a:pt x="260" y="87"/>
                    <a:pt x="260" y="50"/>
                    <a:pt x="244" y="33"/>
                  </a:cubicBezTo>
                  <a:cubicBezTo>
                    <a:pt x="244" y="17"/>
                    <a:pt x="206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554800" y="232870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37" y="1"/>
                    <a:pt x="104" y="21"/>
                    <a:pt x="67" y="38"/>
                  </a:cubicBezTo>
                  <a:cubicBezTo>
                    <a:pt x="50" y="54"/>
                    <a:pt x="17" y="87"/>
                    <a:pt x="17" y="104"/>
                  </a:cubicBezTo>
                  <a:cubicBezTo>
                    <a:pt x="1" y="157"/>
                    <a:pt x="34" y="207"/>
                    <a:pt x="83" y="207"/>
                  </a:cubicBezTo>
                  <a:cubicBezTo>
                    <a:pt x="104" y="207"/>
                    <a:pt x="137" y="207"/>
                    <a:pt x="153" y="190"/>
                  </a:cubicBezTo>
                  <a:cubicBezTo>
                    <a:pt x="153" y="190"/>
                    <a:pt x="170" y="190"/>
                    <a:pt x="186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87"/>
                    <a:pt x="240" y="54"/>
                    <a:pt x="240" y="38"/>
                  </a:cubicBezTo>
                  <a:cubicBezTo>
                    <a:pt x="224" y="21"/>
                    <a:pt x="18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599850" y="228367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7" y="0"/>
                  </a:moveTo>
                  <a:cubicBezTo>
                    <a:pt x="120" y="17"/>
                    <a:pt x="87" y="33"/>
                    <a:pt x="54" y="50"/>
                  </a:cubicBezTo>
                  <a:cubicBezTo>
                    <a:pt x="17" y="103"/>
                    <a:pt x="1" y="153"/>
                    <a:pt x="54" y="190"/>
                  </a:cubicBezTo>
                  <a:cubicBezTo>
                    <a:pt x="62" y="198"/>
                    <a:pt x="75" y="202"/>
                    <a:pt x="89" y="202"/>
                  </a:cubicBezTo>
                  <a:cubicBezTo>
                    <a:pt x="104" y="202"/>
                    <a:pt x="120" y="198"/>
                    <a:pt x="137" y="190"/>
                  </a:cubicBezTo>
                  <a:lnTo>
                    <a:pt x="174" y="190"/>
                  </a:lnTo>
                  <a:cubicBezTo>
                    <a:pt x="190" y="173"/>
                    <a:pt x="207" y="173"/>
                    <a:pt x="223" y="153"/>
                  </a:cubicBezTo>
                  <a:cubicBezTo>
                    <a:pt x="277" y="103"/>
                    <a:pt x="277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597275" y="23171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04" y="1"/>
                    <a:pt x="87" y="17"/>
                  </a:cubicBezTo>
                  <a:cubicBezTo>
                    <a:pt x="54" y="50"/>
                    <a:pt x="34" y="71"/>
                    <a:pt x="17" y="104"/>
                  </a:cubicBezTo>
                  <a:cubicBezTo>
                    <a:pt x="1" y="154"/>
                    <a:pt x="34" y="191"/>
                    <a:pt x="104" y="191"/>
                  </a:cubicBezTo>
                  <a:cubicBezTo>
                    <a:pt x="120" y="191"/>
                    <a:pt x="137" y="191"/>
                    <a:pt x="157" y="174"/>
                  </a:cubicBezTo>
                  <a:lnTo>
                    <a:pt x="190" y="174"/>
                  </a:lnTo>
                  <a:cubicBezTo>
                    <a:pt x="223" y="137"/>
                    <a:pt x="240" y="121"/>
                    <a:pt x="260" y="88"/>
                  </a:cubicBezTo>
                  <a:cubicBezTo>
                    <a:pt x="260" y="71"/>
                    <a:pt x="260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547900" y="230685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53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34" y="50"/>
                    <a:pt x="17" y="71"/>
                    <a:pt x="1" y="104"/>
                  </a:cubicBezTo>
                  <a:cubicBezTo>
                    <a:pt x="1" y="120"/>
                    <a:pt x="1" y="137"/>
                    <a:pt x="17" y="174"/>
                  </a:cubicBezTo>
                  <a:cubicBezTo>
                    <a:pt x="17" y="190"/>
                    <a:pt x="50" y="190"/>
                    <a:pt x="87" y="190"/>
                  </a:cubicBezTo>
                  <a:cubicBezTo>
                    <a:pt x="104" y="190"/>
                    <a:pt x="120" y="190"/>
                    <a:pt x="137" y="174"/>
                  </a:cubicBezTo>
                  <a:cubicBezTo>
                    <a:pt x="153" y="174"/>
                    <a:pt x="153" y="174"/>
                    <a:pt x="174" y="153"/>
                  </a:cubicBezTo>
                  <a:cubicBezTo>
                    <a:pt x="207" y="137"/>
                    <a:pt x="223" y="120"/>
                    <a:pt x="223" y="87"/>
                  </a:cubicBezTo>
                  <a:cubicBezTo>
                    <a:pt x="256" y="34"/>
                    <a:pt x="22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603250" y="22948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04" y="0"/>
                    <a:pt x="71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lnTo>
                    <a:pt x="190" y="173"/>
                  </a:lnTo>
                  <a:cubicBezTo>
                    <a:pt x="207" y="140"/>
                    <a:pt x="227" y="120"/>
                    <a:pt x="244" y="87"/>
                  </a:cubicBezTo>
                  <a:cubicBezTo>
                    <a:pt x="260" y="37"/>
                    <a:pt x="22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580075" y="2272950"/>
              <a:ext cx="6500" cy="5000"/>
            </a:xfrm>
            <a:custGeom>
              <a:avLst/>
              <a:gdLst/>
              <a:ahLst/>
              <a:cxnLst/>
              <a:rect l="l" t="t" r="r" b="b"/>
              <a:pathLst>
                <a:path w="260" h="200" extrusionOk="0">
                  <a:moveTo>
                    <a:pt x="157" y="0"/>
                  </a:moveTo>
                  <a:cubicBezTo>
                    <a:pt x="140" y="0"/>
                    <a:pt x="124" y="17"/>
                    <a:pt x="103" y="17"/>
                  </a:cubicBezTo>
                  <a:cubicBezTo>
                    <a:pt x="54" y="50"/>
                    <a:pt x="0" y="103"/>
                    <a:pt x="21" y="153"/>
                  </a:cubicBezTo>
                  <a:cubicBezTo>
                    <a:pt x="31" y="187"/>
                    <a:pt x="56" y="200"/>
                    <a:pt x="90" y="200"/>
                  </a:cubicBezTo>
                  <a:cubicBezTo>
                    <a:pt x="109" y="200"/>
                    <a:pt x="132" y="196"/>
                    <a:pt x="157" y="190"/>
                  </a:cubicBezTo>
                  <a:cubicBezTo>
                    <a:pt x="227" y="153"/>
                    <a:pt x="260" y="103"/>
                    <a:pt x="260" y="50"/>
                  </a:cubicBezTo>
                  <a:cubicBezTo>
                    <a:pt x="243" y="17"/>
                    <a:pt x="227" y="17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592525" y="2306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04" y="1"/>
                    <a:pt x="71" y="17"/>
                    <a:pt x="54" y="50"/>
                  </a:cubicBezTo>
                  <a:cubicBezTo>
                    <a:pt x="1" y="87"/>
                    <a:pt x="1" y="153"/>
                    <a:pt x="54" y="174"/>
                  </a:cubicBezTo>
                  <a:cubicBezTo>
                    <a:pt x="71" y="190"/>
                    <a:pt x="87" y="190"/>
                    <a:pt x="120" y="190"/>
                  </a:cubicBezTo>
                  <a:cubicBezTo>
                    <a:pt x="141" y="190"/>
                    <a:pt x="158" y="190"/>
                    <a:pt x="158" y="174"/>
                  </a:cubicBezTo>
                  <a:cubicBezTo>
                    <a:pt x="174" y="174"/>
                    <a:pt x="191" y="153"/>
                    <a:pt x="207" y="137"/>
                  </a:cubicBezTo>
                  <a:cubicBezTo>
                    <a:pt x="244" y="120"/>
                    <a:pt x="261" y="87"/>
                    <a:pt x="261" y="71"/>
                  </a:cubicBezTo>
                  <a:cubicBezTo>
                    <a:pt x="261" y="34"/>
                    <a:pt x="244" y="17"/>
                    <a:pt x="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963600" y="2303450"/>
              <a:ext cx="6525" cy="5050"/>
            </a:xfrm>
            <a:custGeom>
              <a:avLst/>
              <a:gdLst/>
              <a:ahLst/>
              <a:cxnLst/>
              <a:rect l="l" t="t" r="r" b="b"/>
              <a:pathLst>
                <a:path w="261" h="202" extrusionOk="0">
                  <a:moveTo>
                    <a:pt x="141" y="1"/>
                  </a:moveTo>
                  <a:cubicBezTo>
                    <a:pt x="103" y="17"/>
                    <a:pt x="87" y="34"/>
                    <a:pt x="54" y="50"/>
                  </a:cubicBezTo>
                  <a:cubicBezTo>
                    <a:pt x="0" y="104"/>
                    <a:pt x="0" y="153"/>
                    <a:pt x="54" y="186"/>
                  </a:cubicBezTo>
                  <a:cubicBezTo>
                    <a:pt x="62" y="196"/>
                    <a:pt x="75" y="202"/>
                    <a:pt x="87" y="202"/>
                  </a:cubicBezTo>
                  <a:cubicBezTo>
                    <a:pt x="99" y="202"/>
                    <a:pt x="112" y="196"/>
                    <a:pt x="120" y="186"/>
                  </a:cubicBezTo>
                  <a:lnTo>
                    <a:pt x="157" y="186"/>
                  </a:lnTo>
                  <a:cubicBezTo>
                    <a:pt x="174" y="170"/>
                    <a:pt x="206" y="170"/>
                    <a:pt x="206" y="153"/>
                  </a:cubicBezTo>
                  <a:cubicBezTo>
                    <a:pt x="244" y="120"/>
                    <a:pt x="260" y="104"/>
                    <a:pt x="260" y="67"/>
                  </a:cubicBezTo>
                  <a:cubicBezTo>
                    <a:pt x="260" y="50"/>
                    <a:pt x="244" y="34"/>
                    <a:pt x="223" y="17"/>
                  </a:cubicBezTo>
                  <a:cubicBezTo>
                    <a:pt x="206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4523900" y="2273775"/>
              <a:ext cx="5175" cy="1350"/>
            </a:xfrm>
            <a:custGeom>
              <a:avLst/>
              <a:gdLst/>
              <a:ahLst/>
              <a:cxnLst/>
              <a:rect l="l" t="t" r="r" b="b"/>
              <a:pathLst>
                <a:path w="207" h="54" extrusionOk="0">
                  <a:moveTo>
                    <a:pt x="0" y="0"/>
                  </a:moveTo>
                  <a:cubicBezTo>
                    <a:pt x="0" y="17"/>
                    <a:pt x="17" y="33"/>
                    <a:pt x="33" y="33"/>
                  </a:cubicBezTo>
                  <a:cubicBezTo>
                    <a:pt x="50" y="54"/>
                    <a:pt x="83" y="54"/>
                    <a:pt x="120" y="54"/>
                  </a:cubicBezTo>
                  <a:lnTo>
                    <a:pt x="136" y="33"/>
                  </a:lnTo>
                  <a:cubicBezTo>
                    <a:pt x="169" y="33"/>
                    <a:pt x="186" y="17"/>
                    <a:pt x="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551725" y="2273350"/>
              <a:ext cx="6500" cy="3425"/>
            </a:xfrm>
            <a:custGeom>
              <a:avLst/>
              <a:gdLst/>
              <a:ahLst/>
              <a:cxnLst/>
              <a:rect l="l" t="t" r="r" b="b"/>
              <a:pathLst>
                <a:path w="260" h="137" extrusionOk="0">
                  <a:moveTo>
                    <a:pt x="54" y="1"/>
                  </a:moveTo>
                  <a:cubicBezTo>
                    <a:pt x="37" y="17"/>
                    <a:pt x="37" y="34"/>
                    <a:pt x="21" y="50"/>
                  </a:cubicBezTo>
                  <a:cubicBezTo>
                    <a:pt x="0" y="104"/>
                    <a:pt x="37" y="137"/>
                    <a:pt x="103" y="137"/>
                  </a:cubicBezTo>
                  <a:lnTo>
                    <a:pt x="157" y="137"/>
                  </a:lnTo>
                  <a:cubicBezTo>
                    <a:pt x="173" y="120"/>
                    <a:pt x="190" y="120"/>
                    <a:pt x="190" y="120"/>
                  </a:cubicBezTo>
                  <a:cubicBezTo>
                    <a:pt x="227" y="104"/>
                    <a:pt x="243" y="71"/>
                    <a:pt x="260" y="50"/>
                  </a:cubicBezTo>
                  <a:lnTo>
                    <a:pt x="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4567175" y="2273350"/>
              <a:ext cx="6525" cy="2200"/>
            </a:xfrm>
            <a:custGeom>
              <a:avLst/>
              <a:gdLst/>
              <a:ahLst/>
              <a:cxnLst/>
              <a:rect l="l" t="t" r="r" b="b"/>
              <a:pathLst>
                <a:path w="261" h="88" extrusionOk="0">
                  <a:moveTo>
                    <a:pt x="21" y="1"/>
                  </a:moveTo>
                  <a:cubicBezTo>
                    <a:pt x="1" y="50"/>
                    <a:pt x="38" y="87"/>
                    <a:pt x="104" y="87"/>
                  </a:cubicBezTo>
                  <a:lnTo>
                    <a:pt x="174" y="87"/>
                  </a:lnTo>
                  <a:cubicBezTo>
                    <a:pt x="174" y="71"/>
                    <a:pt x="190" y="71"/>
                    <a:pt x="190" y="71"/>
                  </a:cubicBezTo>
                  <a:cubicBezTo>
                    <a:pt x="227" y="50"/>
                    <a:pt x="244" y="17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4595525" y="2272950"/>
              <a:ext cx="6525" cy="4250"/>
            </a:xfrm>
            <a:custGeom>
              <a:avLst/>
              <a:gdLst/>
              <a:ahLst/>
              <a:cxnLst/>
              <a:rect l="l" t="t" r="r" b="b"/>
              <a:pathLst>
                <a:path w="261" h="170" extrusionOk="0">
                  <a:moveTo>
                    <a:pt x="87" y="0"/>
                  </a:moveTo>
                  <a:cubicBezTo>
                    <a:pt x="54" y="17"/>
                    <a:pt x="38" y="50"/>
                    <a:pt x="21" y="66"/>
                  </a:cubicBezTo>
                  <a:cubicBezTo>
                    <a:pt x="0" y="120"/>
                    <a:pt x="38" y="169"/>
                    <a:pt x="104" y="169"/>
                  </a:cubicBezTo>
                  <a:cubicBezTo>
                    <a:pt x="124" y="169"/>
                    <a:pt x="141" y="169"/>
                    <a:pt x="157" y="153"/>
                  </a:cubicBezTo>
                  <a:cubicBezTo>
                    <a:pt x="174" y="153"/>
                    <a:pt x="190" y="136"/>
                    <a:pt x="190" y="136"/>
                  </a:cubicBezTo>
                  <a:cubicBezTo>
                    <a:pt x="227" y="120"/>
                    <a:pt x="244" y="103"/>
                    <a:pt x="260" y="66"/>
                  </a:cubicBezTo>
                  <a:cubicBezTo>
                    <a:pt x="260" y="33"/>
                    <a:pt x="260" y="17"/>
                    <a:pt x="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4852375" y="2455475"/>
              <a:ext cx="6925" cy="5200"/>
            </a:xfrm>
            <a:custGeom>
              <a:avLst/>
              <a:gdLst/>
              <a:ahLst/>
              <a:cxnLst/>
              <a:rect l="l" t="t" r="r" b="b"/>
              <a:pathLst>
                <a:path w="277" h="208" extrusionOk="0">
                  <a:moveTo>
                    <a:pt x="174" y="1"/>
                  </a:moveTo>
                  <a:cubicBezTo>
                    <a:pt x="137" y="1"/>
                    <a:pt x="120" y="17"/>
                    <a:pt x="87" y="34"/>
                  </a:cubicBezTo>
                  <a:cubicBezTo>
                    <a:pt x="54" y="50"/>
                    <a:pt x="34" y="83"/>
                    <a:pt x="17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0" y="207"/>
                    <a:pt x="137" y="186"/>
                    <a:pt x="157" y="186"/>
                  </a:cubicBezTo>
                  <a:cubicBezTo>
                    <a:pt x="174" y="186"/>
                    <a:pt x="190" y="170"/>
                    <a:pt x="190" y="170"/>
                  </a:cubicBezTo>
                  <a:cubicBezTo>
                    <a:pt x="223" y="153"/>
                    <a:pt x="240" y="137"/>
                    <a:pt x="260" y="104"/>
                  </a:cubicBezTo>
                  <a:cubicBezTo>
                    <a:pt x="277" y="5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4750125" y="25256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6" y="1"/>
                  </a:moveTo>
                  <a:cubicBezTo>
                    <a:pt x="145" y="1"/>
                    <a:pt x="124" y="5"/>
                    <a:pt x="104" y="11"/>
                  </a:cubicBezTo>
                  <a:cubicBezTo>
                    <a:pt x="38" y="44"/>
                    <a:pt x="1" y="97"/>
                    <a:pt x="1" y="147"/>
                  </a:cubicBezTo>
                  <a:cubicBezTo>
                    <a:pt x="14" y="182"/>
                    <a:pt x="47" y="201"/>
                    <a:pt x="87" y="201"/>
                  </a:cubicBezTo>
                  <a:cubicBezTo>
                    <a:pt x="109" y="201"/>
                    <a:pt x="133" y="196"/>
                    <a:pt x="157" y="184"/>
                  </a:cubicBezTo>
                  <a:cubicBezTo>
                    <a:pt x="207" y="147"/>
                    <a:pt x="261" y="97"/>
                    <a:pt x="244" y="44"/>
                  </a:cubicBezTo>
                  <a:cubicBezTo>
                    <a:pt x="234" y="12"/>
                    <a:pt x="202" y="1"/>
                    <a:pt x="1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8"/>
            <p:cNvSpPr/>
            <p:nvPr/>
          </p:nvSpPr>
          <p:spPr>
            <a:xfrm>
              <a:off x="4749725" y="2537950"/>
              <a:ext cx="6100" cy="4650"/>
            </a:xfrm>
            <a:custGeom>
              <a:avLst/>
              <a:gdLst/>
              <a:ahLst/>
              <a:cxnLst/>
              <a:rect l="l" t="t" r="r" b="b"/>
              <a:pathLst>
                <a:path w="244" h="186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36"/>
                    <a:pt x="0" y="153"/>
                    <a:pt x="17" y="169"/>
                  </a:cubicBezTo>
                  <a:cubicBezTo>
                    <a:pt x="37" y="186"/>
                    <a:pt x="54" y="186"/>
                    <a:pt x="87" y="186"/>
                  </a:cubicBezTo>
                  <a:lnTo>
                    <a:pt x="141" y="186"/>
                  </a:lnTo>
                  <a:cubicBezTo>
                    <a:pt x="190" y="169"/>
                    <a:pt x="223" y="136"/>
                    <a:pt x="244" y="103"/>
                  </a:cubicBezTo>
                  <a:lnTo>
                    <a:pt x="244" y="83"/>
                  </a:lnTo>
                  <a:cubicBezTo>
                    <a:pt x="244" y="33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8"/>
            <p:cNvSpPr/>
            <p:nvPr/>
          </p:nvSpPr>
          <p:spPr>
            <a:xfrm>
              <a:off x="4889275" y="2374675"/>
              <a:ext cx="4775" cy="4350"/>
            </a:xfrm>
            <a:custGeom>
              <a:avLst/>
              <a:gdLst/>
              <a:ahLst/>
              <a:cxnLst/>
              <a:rect l="l" t="t" r="r" b="b"/>
              <a:pathLst>
                <a:path w="191" h="174" extrusionOk="0">
                  <a:moveTo>
                    <a:pt x="190" y="1"/>
                  </a:moveTo>
                  <a:cubicBezTo>
                    <a:pt x="174" y="1"/>
                    <a:pt x="141" y="1"/>
                    <a:pt x="104" y="17"/>
                  </a:cubicBezTo>
                  <a:cubicBezTo>
                    <a:pt x="38" y="38"/>
                    <a:pt x="1" y="104"/>
                    <a:pt x="1" y="141"/>
                  </a:cubicBezTo>
                  <a:cubicBezTo>
                    <a:pt x="21" y="157"/>
                    <a:pt x="21" y="157"/>
                    <a:pt x="21" y="174"/>
                  </a:cubicBezTo>
                  <a:cubicBezTo>
                    <a:pt x="71" y="104"/>
                    <a:pt x="141" y="54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8"/>
            <p:cNvSpPr/>
            <p:nvPr/>
          </p:nvSpPr>
          <p:spPr>
            <a:xfrm>
              <a:off x="4612325" y="2272525"/>
              <a:ext cx="5600" cy="1700"/>
            </a:xfrm>
            <a:custGeom>
              <a:avLst/>
              <a:gdLst/>
              <a:ahLst/>
              <a:cxnLst/>
              <a:rect l="l" t="t" r="r" b="b"/>
              <a:pathLst>
                <a:path w="224" h="68" extrusionOk="0">
                  <a:moveTo>
                    <a:pt x="223" y="1"/>
                  </a:moveTo>
                  <a:cubicBezTo>
                    <a:pt x="137" y="1"/>
                    <a:pt x="71" y="1"/>
                    <a:pt x="0" y="17"/>
                  </a:cubicBezTo>
                  <a:cubicBezTo>
                    <a:pt x="11" y="49"/>
                    <a:pt x="44" y="67"/>
                    <a:pt x="84" y="67"/>
                  </a:cubicBezTo>
                  <a:cubicBezTo>
                    <a:pt x="106" y="67"/>
                    <a:pt x="130" y="62"/>
                    <a:pt x="153" y="50"/>
                  </a:cubicBezTo>
                  <a:cubicBezTo>
                    <a:pt x="174" y="50"/>
                    <a:pt x="207" y="34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8"/>
            <p:cNvSpPr/>
            <p:nvPr/>
          </p:nvSpPr>
          <p:spPr>
            <a:xfrm>
              <a:off x="4853200" y="244110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7" y="1"/>
                  </a:moveTo>
                  <a:cubicBezTo>
                    <a:pt x="124" y="1"/>
                    <a:pt x="75" y="20"/>
                    <a:pt x="38" y="61"/>
                  </a:cubicBezTo>
                  <a:cubicBezTo>
                    <a:pt x="21" y="77"/>
                    <a:pt x="1" y="94"/>
                    <a:pt x="1" y="127"/>
                  </a:cubicBezTo>
                  <a:cubicBezTo>
                    <a:pt x="1" y="143"/>
                    <a:pt x="1" y="180"/>
                    <a:pt x="38" y="180"/>
                  </a:cubicBezTo>
                  <a:cubicBezTo>
                    <a:pt x="54" y="197"/>
                    <a:pt x="87" y="197"/>
                    <a:pt x="104" y="197"/>
                  </a:cubicBezTo>
                  <a:cubicBezTo>
                    <a:pt x="124" y="197"/>
                    <a:pt x="141" y="197"/>
                    <a:pt x="141" y="180"/>
                  </a:cubicBezTo>
                  <a:cubicBezTo>
                    <a:pt x="157" y="180"/>
                    <a:pt x="190" y="164"/>
                    <a:pt x="190" y="143"/>
                  </a:cubicBezTo>
                  <a:cubicBezTo>
                    <a:pt x="244" y="94"/>
                    <a:pt x="244" y="40"/>
                    <a:pt x="207" y="7"/>
                  </a:cubicBezTo>
                  <a:cubicBezTo>
                    <a:pt x="195" y="3"/>
                    <a:pt x="181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8"/>
            <p:cNvSpPr/>
            <p:nvPr/>
          </p:nvSpPr>
          <p:spPr>
            <a:xfrm>
              <a:off x="4860925" y="23738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41" y="1"/>
                    <a:pt x="104" y="1"/>
                    <a:pt x="88" y="17"/>
                  </a:cubicBezTo>
                  <a:cubicBezTo>
                    <a:pt x="55" y="34"/>
                    <a:pt x="22" y="71"/>
                    <a:pt x="22" y="87"/>
                  </a:cubicBezTo>
                  <a:cubicBezTo>
                    <a:pt x="1" y="153"/>
                    <a:pt x="38" y="190"/>
                    <a:pt x="88" y="190"/>
                  </a:cubicBezTo>
                  <a:lnTo>
                    <a:pt x="141" y="190"/>
                  </a:lnTo>
                  <a:cubicBezTo>
                    <a:pt x="141" y="190"/>
                    <a:pt x="141" y="174"/>
                    <a:pt x="158" y="174"/>
                  </a:cubicBezTo>
                  <a:cubicBezTo>
                    <a:pt x="158" y="174"/>
                    <a:pt x="174" y="174"/>
                    <a:pt x="191" y="153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71"/>
                    <a:pt x="244" y="34"/>
                    <a:pt x="244" y="17"/>
                  </a:cubicBezTo>
                  <a:cubicBezTo>
                    <a:pt x="228" y="1"/>
                    <a:pt x="19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8"/>
            <p:cNvSpPr/>
            <p:nvPr/>
          </p:nvSpPr>
          <p:spPr>
            <a:xfrm>
              <a:off x="4858350" y="2420225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41" y="1"/>
                  </a:moveTo>
                  <a:cubicBezTo>
                    <a:pt x="104" y="17"/>
                    <a:pt x="87" y="34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71" y="207"/>
                    <a:pt x="104" y="207"/>
                    <a:pt x="141" y="207"/>
                  </a:cubicBezTo>
                  <a:cubicBezTo>
                    <a:pt x="141" y="191"/>
                    <a:pt x="158" y="191"/>
                    <a:pt x="158" y="191"/>
                  </a:cubicBezTo>
                  <a:cubicBezTo>
                    <a:pt x="191" y="174"/>
                    <a:pt x="207" y="174"/>
                    <a:pt x="228" y="153"/>
                  </a:cubicBezTo>
                  <a:cubicBezTo>
                    <a:pt x="244" y="120"/>
                    <a:pt x="261" y="104"/>
                    <a:pt x="261" y="71"/>
                  </a:cubicBezTo>
                  <a:cubicBezTo>
                    <a:pt x="261" y="50"/>
                    <a:pt x="244" y="34"/>
                    <a:pt x="228" y="17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8"/>
            <p:cNvSpPr/>
            <p:nvPr/>
          </p:nvSpPr>
          <p:spPr>
            <a:xfrm>
              <a:off x="4783225" y="25362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37" y="33"/>
                    <a:pt x="17" y="70"/>
                    <a:pt x="17" y="87"/>
                  </a:cubicBezTo>
                  <a:cubicBezTo>
                    <a:pt x="0" y="120"/>
                    <a:pt x="0" y="136"/>
                    <a:pt x="17" y="153"/>
                  </a:cubicBezTo>
                  <a:cubicBezTo>
                    <a:pt x="37" y="173"/>
                    <a:pt x="54" y="190"/>
                    <a:pt x="87" y="190"/>
                  </a:cubicBezTo>
                  <a:cubicBezTo>
                    <a:pt x="103" y="190"/>
                    <a:pt x="120" y="190"/>
                    <a:pt x="157" y="173"/>
                  </a:cubicBezTo>
                  <a:cubicBezTo>
                    <a:pt x="157" y="173"/>
                    <a:pt x="173" y="173"/>
                    <a:pt x="173" y="153"/>
                  </a:cubicBezTo>
                  <a:cubicBezTo>
                    <a:pt x="206" y="136"/>
                    <a:pt x="223" y="120"/>
                    <a:pt x="244" y="87"/>
                  </a:cubicBezTo>
                  <a:cubicBezTo>
                    <a:pt x="260" y="33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8"/>
            <p:cNvSpPr/>
            <p:nvPr/>
          </p:nvSpPr>
          <p:spPr>
            <a:xfrm>
              <a:off x="4922775" y="22690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41" y="1"/>
                  </a:moveTo>
                  <a:cubicBezTo>
                    <a:pt x="124" y="1"/>
                    <a:pt x="104" y="1"/>
                    <a:pt x="104" y="17"/>
                  </a:cubicBezTo>
                  <a:cubicBezTo>
                    <a:pt x="71" y="38"/>
                    <a:pt x="38" y="54"/>
                    <a:pt x="38" y="87"/>
                  </a:cubicBezTo>
                  <a:cubicBezTo>
                    <a:pt x="1" y="141"/>
                    <a:pt x="38" y="190"/>
                    <a:pt x="104" y="190"/>
                  </a:cubicBezTo>
                  <a:cubicBezTo>
                    <a:pt x="124" y="190"/>
                    <a:pt x="141" y="190"/>
                    <a:pt x="141" y="174"/>
                  </a:cubicBezTo>
                  <a:lnTo>
                    <a:pt x="174" y="174"/>
                  </a:lnTo>
                  <a:cubicBezTo>
                    <a:pt x="174" y="174"/>
                    <a:pt x="190" y="174"/>
                    <a:pt x="190" y="157"/>
                  </a:cubicBezTo>
                  <a:cubicBezTo>
                    <a:pt x="227" y="141"/>
                    <a:pt x="244" y="120"/>
                    <a:pt x="260" y="87"/>
                  </a:cubicBezTo>
                  <a:cubicBezTo>
                    <a:pt x="260" y="71"/>
                    <a:pt x="260" y="38"/>
                    <a:pt x="244" y="17"/>
                  </a:cubicBezTo>
                  <a:lnTo>
                    <a:pt x="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8"/>
            <p:cNvSpPr/>
            <p:nvPr/>
          </p:nvSpPr>
          <p:spPr>
            <a:xfrm>
              <a:off x="492792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5" y="0"/>
                    <a:pt x="87" y="21"/>
                    <a:pt x="71" y="37"/>
                  </a:cubicBezTo>
                  <a:cubicBezTo>
                    <a:pt x="38" y="54"/>
                    <a:pt x="21" y="70"/>
                    <a:pt x="1" y="103"/>
                  </a:cubicBezTo>
                  <a:cubicBezTo>
                    <a:pt x="1" y="140"/>
                    <a:pt x="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25" y="190"/>
                    <a:pt x="141" y="190"/>
                  </a:cubicBezTo>
                  <a:cubicBezTo>
                    <a:pt x="157" y="190"/>
                    <a:pt x="157" y="173"/>
                    <a:pt x="174" y="173"/>
                  </a:cubicBezTo>
                  <a:cubicBezTo>
                    <a:pt x="207" y="157"/>
                    <a:pt x="228" y="124"/>
                    <a:pt x="228" y="103"/>
                  </a:cubicBezTo>
                  <a:cubicBezTo>
                    <a:pt x="261" y="54"/>
                    <a:pt x="228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8"/>
            <p:cNvSpPr/>
            <p:nvPr/>
          </p:nvSpPr>
          <p:spPr>
            <a:xfrm>
              <a:off x="4700750" y="2515175"/>
              <a:ext cx="6125" cy="4750"/>
            </a:xfrm>
            <a:custGeom>
              <a:avLst/>
              <a:gdLst/>
              <a:ahLst/>
              <a:cxnLst/>
              <a:rect l="l" t="t" r="r" b="b"/>
              <a:pathLst>
                <a:path w="245" h="190" extrusionOk="0">
                  <a:moveTo>
                    <a:pt x="158" y="0"/>
                  </a:moveTo>
                  <a:cubicBezTo>
                    <a:pt x="121" y="0"/>
                    <a:pt x="88" y="0"/>
                    <a:pt x="55" y="17"/>
                  </a:cubicBezTo>
                  <a:cubicBezTo>
                    <a:pt x="38" y="50"/>
                    <a:pt x="1" y="66"/>
                    <a:pt x="1" y="103"/>
                  </a:cubicBezTo>
                  <a:cubicBezTo>
                    <a:pt x="17" y="136"/>
                    <a:pt x="55" y="169"/>
                    <a:pt x="71" y="190"/>
                  </a:cubicBezTo>
                  <a:cubicBezTo>
                    <a:pt x="104" y="190"/>
                    <a:pt x="121" y="190"/>
                    <a:pt x="141" y="169"/>
                  </a:cubicBezTo>
                  <a:cubicBezTo>
                    <a:pt x="158" y="169"/>
                    <a:pt x="158" y="169"/>
                    <a:pt x="174" y="153"/>
                  </a:cubicBezTo>
                  <a:cubicBezTo>
                    <a:pt x="191" y="136"/>
                    <a:pt x="224" y="120"/>
                    <a:pt x="224" y="87"/>
                  </a:cubicBezTo>
                  <a:cubicBezTo>
                    <a:pt x="244" y="33"/>
                    <a:pt x="207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8"/>
            <p:cNvSpPr/>
            <p:nvPr/>
          </p:nvSpPr>
          <p:spPr>
            <a:xfrm>
              <a:off x="4845475" y="23283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0"/>
                  </a:moveTo>
                  <a:cubicBezTo>
                    <a:pt x="141" y="0"/>
                    <a:pt x="124" y="0"/>
                    <a:pt x="104" y="17"/>
                  </a:cubicBezTo>
                  <a:cubicBezTo>
                    <a:pt x="38" y="37"/>
                    <a:pt x="0" y="103"/>
                    <a:pt x="21" y="140"/>
                  </a:cubicBezTo>
                  <a:cubicBezTo>
                    <a:pt x="33" y="178"/>
                    <a:pt x="64" y="196"/>
                    <a:pt x="109" y="196"/>
                  </a:cubicBezTo>
                  <a:cubicBezTo>
                    <a:pt x="123" y="196"/>
                    <a:pt x="140" y="194"/>
                    <a:pt x="157" y="190"/>
                  </a:cubicBezTo>
                  <a:cubicBezTo>
                    <a:pt x="174" y="173"/>
                    <a:pt x="190" y="157"/>
                    <a:pt x="207" y="157"/>
                  </a:cubicBezTo>
                  <a:cubicBezTo>
                    <a:pt x="244" y="120"/>
                    <a:pt x="260" y="87"/>
                    <a:pt x="244" y="54"/>
                  </a:cubicBezTo>
                  <a:cubicBezTo>
                    <a:pt x="244" y="17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8"/>
            <p:cNvSpPr/>
            <p:nvPr/>
          </p:nvSpPr>
          <p:spPr>
            <a:xfrm>
              <a:off x="4968325" y="231375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74" y="1"/>
                  </a:moveTo>
                  <a:cubicBezTo>
                    <a:pt x="158" y="1"/>
                    <a:pt x="121" y="17"/>
                    <a:pt x="88" y="34"/>
                  </a:cubicBezTo>
                  <a:cubicBezTo>
                    <a:pt x="55" y="50"/>
                    <a:pt x="34" y="67"/>
                    <a:pt x="34" y="104"/>
                  </a:cubicBezTo>
                  <a:cubicBezTo>
                    <a:pt x="1" y="153"/>
                    <a:pt x="34" y="207"/>
                    <a:pt x="104" y="207"/>
                  </a:cubicBezTo>
                  <a:cubicBezTo>
                    <a:pt x="121" y="207"/>
                    <a:pt x="137" y="186"/>
                    <a:pt x="174" y="186"/>
                  </a:cubicBezTo>
                  <a:lnTo>
                    <a:pt x="191" y="170"/>
                  </a:lnTo>
                  <a:cubicBezTo>
                    <a:pt x="224" y="153"/>
                    <a:pt x="240" y="120"/>
                    <a:pt x="261" y="104"/>
                  </a:cubicBezTo>
                  <a:cubicBezTo>
                    <a:pt x="261" y="67"/>
                    <a:pt x="261" y="50"/>
                    <a:pt x="240" y="34"/>
                  </a:cubicBezTo>
                  <a:cubicBezTo>
                    <a:pt x="224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8"/>
            <p:cNvSpPr/>
            <p:nvPr/>
          </p:nvSpPr>
          <p:spPr>
            <a:xfrm>
              <a:off x="4967925" y="23253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4" y="1"/>
                  </a:moveTo>
                  <a:cubicBezTo>
                    <a:pt x="104" y="1"/>
                    <a:pt x="33" y="34"/>
                    <a:pt x="17" y="87"/>
                  </a:cubicBezTo>
                  <a:cubicBezTo>
                    <a:pt x="1" y="157"/>
                    <a:pt x="33" y="190"/>
                    <a:pt x="104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4" y="174"/>
                    <a:pt x="174" y="174"/>
                    <a:pt x="190" y="157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71"/>
                    <a:pt x="256" y="34"/>
                    <a:pt x="240" y="17"/>
                  </a:cubicBezTo>
                  <a:cubicBezTo>
                    <a:pt x="223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8"/>
            <p:cNvSpPr/>
            <p:nvPr/>
          </p:nvSpPr>
          <p:spPr>
            <a:xfrm>
              <a:off x="4974325" y="2291400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0"/>
                    <a:pt x="37" y="87"/>
                    <a:pt x="21" y="103"/>
                  </a:cubicBezTo>
                  <a:cubicBezTo>
                    <a:pt x="0" y="153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3"/>
                    <a:pt x="243" y="136"/>
                    <a:pt x="243" y="103"/>
                  </a:cubicBezTo>
                  <a:cubicBezTo>
                    <a:pt x="260" y="50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8"/>
            <p:cNvSpPr/>
            <p:nvPr/>
          </p:nvSpPr>
          <p:spPr>
            <a:xfrm>
              <a:off x="4938250" y="2268625"/>
              <a:ext cx="6500" cy="3925"/>
            </a:xfrm>
            <a:custGeom>
              <a:avLst/>
              <a:gdLst/>
              <a:ahLst/>
              <a:cxnLst/>
              <a:rect l="l" t="t" r="r" b="b"/>
              <a:pathLst>
                <a:path w="260" h="157" extrusionOk="0">
                  <a:moveTo>
                    <a:pt x="260" y="0"/>
                  </a:moveTo>
                  <a:cubicBezTo>
                    <a:pt x="190" y="17"/>
                    <a:pt x="124" y="17"/>
                    <a:pt x="54" y="17"/>
                  </a:cubicBezTo>
                  <a:cubicBezTo>
                    <a:pt x="54" y="17"/>
                    <a:pt x="37" y="33"/>
                    <a:pt x="37" y="54"/>
                  </a:cubicBezTo>
                  <a:cubicBezTo>
                    <a:pt x="0" y="103"/>
                    <a:pt x="37" y="157"/>
                    <a:pt x="103" y="157"/>
                  </a:cubicBezTo>
                  <a:cubicBezTo>
                    <a:pt x="124" y="157"/>
                    <a:pt x="140" y="157"/>
                    <a:pt x="173" y="136"/>
                  </a:cubicBezTo>
                  <a:cubicBezTo>
                    <a:pt x="173" y="136"/>
                    <a:pt x="190" y="136"/>
                    <a:pt x="190" y="120"/>
                  </a:cubicBezTo>
                  <a:cubicBezTo>
                    <a:pt x="227" y="103"/>
                    <a:pt x="243" y="87"/>
                    <a:pt x="260" y="54"/>
                  </a:cubicBezTo>
                  <a:lnTo>
                    <a:pt x="2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8"/>
            <p:cNvSpPr/>
            <p:nvPr/>
          </p:nvSpPr>
          <p:spPr>
            <a:xfrm>
              <a:off x="4979475" y="2303450"/>
              <a:ext cx="6100" cy="4675"/>
            </a:xfrm>
            <a:custGeom>
              <a:avLst/>
              <a:gdLst/>
              <a:ahLst/>
              <a:cxnLst/>
              <a:rect l="l" t="t" r="r" b="b"/>
              <a:pathLst>
                <a:path w="244" h="187" extrusionOk="0">
                  <a:moveTo>
                    <a:pt x="173" y="1"/>
                  </a:moveTo>
                  <a:cubicBezTo>
                    <a:pt x="140" y="1"/>
                    <a:pt x="103" y="17"/>
                    <a:pt x="70" y="34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0" y="153"/>
                    <a:pt x="37" y="186"/>
                    <a:pt x="87" y="186"/>
                  </a:cubicBezTo>
                  <a:lnTo>
                    <a:pt x="157" y="186"/>
                  </a:lnTo>
                  <a:cubicBezTo>
                    <a:pt x="157" y="170"/>
                    <a:pt x="173" y="170"/>
                    <a:pt x="190" y="170"/>
                  </a:cubicBezTo>
                  <a:cubicBezTo>
                    <a:pt x="206" y="153"/>
                    <a:pt x="227" y="137"/>
                    <a:pt x="244" y="104"/>
                  </a:cubicBezTo>
                  <a:lnTo>
                    <a:pt x="244" y="34"/>
                  </a:lnTo>
                  <a:cubicBezTo>
                    <a:pt x="227" y="1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8"/>
            <p:cNvSpPr/>
            <p:nvPr/>
          </p:nvSpPr>
          <p:spPr>
            <a:xfrm>
              <a:off x="4899175" y="23622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"/>
                    <a:pt x="104" y="21"/>
                    <a:pt x="87" y="38"/>
                  </a:cubicBezTo>
                  <a:cubicBezTo>
                    <a:pt x="54" y="54"/>
                    <a:pt x="38" y="87"/>
                    <a:pt x="17" y="104"/>
                  </a:cubicBezTo>
                  <a:cubicBezTo>
                    <a:pt x="1" y="157"/>
                    <a:pt x="38" y="207"/>
                    <a:pt x="104" y="207"/>
                  </a:cubicBezTo>
                  <a:cubicBezTo>
                    <a:pt x="120" y="207"/>
                    <a:pt x="141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44" y="141"/>
                    <a:pt x="244" y="104"/>
                  </a:cubicBezTo>
                  <a:cubicBezTo>
                    <a:pt x="277" y="54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8"/>
            <p:cNvSpPr/>
            <p:nvPr/>
          </p:nvSpPr>
          <p:spPr>
            <a:xfrm>
              <a:off x="4930500" y="2351325"/>
              <a:ext cx="4375" cy="1925"/>
            </a:xfrm>
            <a:custGeom>
              <a:avLst/>
              <a:gdLst/>
              <a:ahLst/>
              <a:cxnLst/>
              <a:rect l="l" t="t" r="r" b="b"/>
              <a:pathLst>
                <a:path w="175" h="77" extrusionOk="0">
                  <a:moveTo>
                    <a:pt x="142" y="1"/>
                  </a:moveTo>
                  <a:cubicBezTo>
                    <a:pt x="107" y="1"/>
                    <a:pt x="62" y="17"/>
                    <a:pt x="38" y="44"/>
                  </a:cubicBezTo>
                  <a:cubicBezTo>
                    <a:pt x="26" y="56"/>
                    <a:pt x="23" y="68"/>
                    <a:pt x="14" y="74"/>
                  </a:cubicBezTo>
                  <a:lnTo>
                    <a:pt x="14" y="74"/>
                  </a:lnTo>
                  <a:cubicBezTo>
                    <a:pt x="78" y="56"/>
                    <a:pt x="128" y="22"/>
                    <a:pt x="174" y="7"/>
                  </a:cubicBezTo>
                  <a:cubicBezTo>
                    <a:pt x="165" y="3"/>
                    <a:pt x="154" y="1"/>
                    <a:pt x="142" y="1"/>
                  </a:cubicBezTo>
                  <a:close/>
                  <a:moveTo>
                    <a:pt x="14" y="74"/>
                  </a:moveTo>
                  <a:lnTo>
                    <a:pt x="14" y="74"/>
                  </a:lnTo>
                  <a:cubicBezTo>
                    <a:pt x="10" y="75"/>
                    <a:pt x="5" y="76"/>
                    <a:pt x="1" y="77"/>
                  </a:cubicBezTo>
                  <a:cubicBezTo>
                    <a:pt x="7" y="77"/>
                    <a:pt x="11" y="76"/>
                    <a:pt x="14" y="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8"/>
            <p:cNvSpPr/>
            <p:nvPr/>
          </p:nvSpPr>
          <p:spPr>
            <a:xfrm>
              <a:off x="4740750" y="25009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0"/>
                  </a:moveTo>
                  <a:cubicBezTo>
                    <a:pt x="104" y="0"/>
                    <a:pt x="34" y="54"/>
                    <a:pt x="17" y="103"/>
                  </a:cubicBezTo>
                  <a:cubicBezTo>
                    <a:pt x="1" y="157"/>
                    <a:pt x="34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cubicBezTo>
                    <a:pt x="153" y="173"/>
                    <a:pt x="170" y="173"/>
                    <a:pt x="190" y="173"/>
                  </a:cubicBezTo>
                  <a:cubicBezTo>
                    <a:pt x="207" y="157"/>
                    <a:pt x="223" y="120"/>
                    <a:pt x="240" y="103"/>
                  </a:cubicBezTo>
                  <a:cubicBezTo>
                    <a:pt x="256" y="70"/>
                    <a:pt x="240" y="54"/>
                    <a:pt x="240" y="37"/>
                  </a:cubicBezTo>
                  <a:cubicBezTo>
                    <a:pt x="223" y="17"/>
                    <a:pt x="19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8"/>
            <p:cNvSpPr/>
            <p:nvPr/>
          </p:nvSpPr>
          <p:spPr>
            <a:xfrm>
              <a:off x="4849800" y="2501350"/>
              <a:ext cx="3950" cy="4775"/>
            </a:xfrm>
            <a:custGeom>
              <a:avLst/>
              <a:gdLst/>
              <a:ahLst/>
              <a:cxnLst/>
              <a:rect l="l" t="t" r="r" b="b"/>
              <a:pathLst>
                <a:path w="158" h="191" extrusionOk="0">
                  <a:moveTo>
                    <a:pt x="157" y="1"/>
                  </a:moveTo>
                  <a:cubicBezTo>
                    <a:pt x="137" y="1"/>
                    <a:pt x="104" y="1"/>
                    <a:pt x="87" y="21"/>
                  </a:cubicBezTo>
                  <a:cubicBezTo>
                    <a:pt x="54" y="38"/>
                    <a:pt x="34" y="71"/>
                    <a:pt x="17" y="87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24"/>
                    <a:pt x="137" y="7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8"/>
            <p:cNvSpPr/>
            <p:nvPr/>
          </p:nvSpPr>
          <p:spPr>
            <a:xfrm>
              <a:off x="4839500" y="2513225"/>
              <a:ext cx="6000" cy="4950"/>
            </a:xfrm>
            <a:custGeom>
              <a:avLst/>
              <a:gdLst/>
              <a:ahLst/>
              <a:cxnLst/>
              <a:rect l="l" t="t" r="r" b="b"/>
              <a:pathLst>
                <a:path w="240" h="198" extrusionOk="0">
                  <a:moveTo>
                    <a:pt x="167" y="1"/>
                  </a:moveTo>
                  <a:cubicBezTo>
                    <a:pt x="159" y="1"/>
                    <a:pt x="149" y="2"/>
                    <a:pt x="136" y="8"/>
                  </a:cubicBezTo>
                  <a:cubicBezTo>
                    <a:pt x="103" y="8"/>
                    <a:pt x="70" y="24"/>
                    <a:pt x="54" y="41"/>
                  </a:cubicBezTo>
                  <a:cubicBezTo>
                    <a:pt x="0" y="95"/>
                    <a:pt x="0" y="165"/>
                    <a:pt x="33" y="181"/>
                  </a:cubicBezTo>
                  <a:cubicBezTo>
                    <a:pt x="54" y="198"/>
                    <a:pt x="87" y="198"/>
                    <a:pt x="120" y="198"/>
                  </a:cubicBezTo>
                  <a:cubicBezTo>
                    <a:pt x="136" y="198"/>
                    <a:pt x="136" y="181"/>
                    <a:pt x="157" y="181"/>
                  </a:cubicBezTo>
                  <a:cubicBezTo>
                    <a:pt x="174" y="181"/>
                    <a:pt x="190" y="165"/>
                    <a:pt x="207" y="144"/>
                  </a:cubicBezTo>
                  <a:cubicBezTo>
                    <a:pt x="223" y="128"/>
                    <a:pt x="239" y="95"/>
                    <a:pt x="239" y="78"/>
                  </a:cubicBezTo>
                  <a:cubicBezTo>
                    <a:pt x="239" y="41"/>
                    <a:pt x="239" y="24"/>
                    <a:pt x="207" y="8"/>
                  </a:cubicBezTo>
                  <a:cubicBezTo>
                    <a:pt x="196" y="8"/>
                    <a:pt x="185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8"/>
            <p:cNvSpPr/>
            <p:nvPr/>
          </p:nvSpPr>
          <p:spPr>
            <a:xfrm>
              <a:off x="4827425" y="25241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8"/>
                  </a:cubicBezTo>
                  <a:cubicBezTo>
                    <a:pt x="55" y="54"/>
                    <a:pt x="22" y="71"/>
                    <a:pt x="22" y="104"/>
                  </a:cubicBezTo>
                  <a:cubicBezTo>
                    <a:pt x="1" y="157"/>
                    <a:pt x="38" y="207"/>
                    <a:pt x="88" y="207"/>
                  </a:cubicBezTo>
                  <a:cubicBezTo>
                    <a:pt x="104" y="207"/>
                    <a:pt x="141" y="190"/>
                    <a:pt x="158" y="190"/>
                  </a:cubicBezTo>
                  <a:cubicBezTo>
                    <a:pt x="191" y="174"/>
                    <a:pt x="228" y="141"/>
                    <a:pt x="244" y="104"/>
                  </a:cubicBezTo>
                  <a:cubicBezTo>
                    <a:pt x="261" y="5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8"/>
            <p:cNvSpPr/>
            <p:nvPr/>
          </p:nvSpPr>
          <p:spPr>
            <a:xfrm>
              <a:off x="4863525" y="2431775"/>
              <a:ext cx="1350" cy="3125"/>
            </a:xfrm>
            <a:custGeom>
              <a:avLst/>
              <a:gdLst/>
              <a:ahLst/>
              <a:cxnLst/>
              <a:rect l="l" t="t" r="r" b="b"/>
              <a:pathLst>
                <a:path w="54" h="125" extrusionOk="0">
                  <a:moveTo>
                    <a:pt x="54" y="1"/>
                  </a:moveTo>
                  <a:lnTo>
                    <a:pt x="54" y="1"/>
                  </a:lnTo>
                  <a:cubicBezTo>
                    <a:pt x="37" y="21"/>
                    <a:pt x="37" y="38"/>
                    <a:pt x="21" y="54"/>
                  </a:cubicBezTo>
                  <a:cubicBezTo>
                    <a:pt x="0" y="87"/>
                    <a:pt x="21" y="104"/>
                    <a:pt x="37" y="124"/>
                  </a:cubicBezTo>
                  <a:cubicBezTo>
                    <a:pt x="37" y="87"/>
                    <a:pt x="54" y="38"/>
                    <a:pt x="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8"/>
            <p:cNvSpPr/>
            <p:nvPr/>
          </p:nvSpPr>
          <p:spPr>
            <a:xfrm>
              <a:off x="4966575" y="2269025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1"/>
                  </a:moveTo>
                  <a:cubicBezTo>
                    <a:pt x="141" y="1"/>
                    <a:pt x="125" y="1"/>
                    <a:pt x="87" y="38"/>
                  </a:cubicBezTo>
                  <a:cubicBezTo>
                    <a:pt x="55" y="54"/>
                    <a:pt x="38" y="71"/>
                    <a:pt x="22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1" y="174"/>
                    <a:pt x="191" y="174"/>
                  </a:cubicBezTo>
                  <a:cubicBezTo>
                    <a:pt x="228" y="141"/>
                    <a:pt x="244" y="120"/>
                    <a:pt x="261" y="104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8"/>
            <p:cNvSpPr/>
            <p:nvPr/>
          </p:nvSpPr>
          <p:spPr>
            <a:xfrm>
              <a:off x="4842475" y="24786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5" y="50"/>
                    <a:pt x="38" y="67"/>
                    <a:pt x="17" y="104"/>
                  </a:cubicBezTo>
                  <a:cubicBezTo>
                    <a:pt x="1" y="153"/>
                    <a:pt x="38" y="207"/>
                    <a:pt x="88" y="207"/>
                  </a:cubicBezTo>
                  <a:cubicBezTo>
                    <a:pt x="120" y="207"/>
                    <a:pt x="141" y="186"/>
                    <a:pt x="158" y="186"/>
                  </a:cubicBezTo>
                  <a:cubicBezTo>
                    <a:pt x="174" y="186"/>
                    <a:pt x="174" y="170"/>
                    <a:pt x="191" y="170"/>
                  </a:cubicBezTo>
                  <a:cubicBezTo>
                    <a:pt x="207" y="153"/>
                    <a:pt x="244" y="120"/>
                    <a:pt x="244" y="104"/>
                  </a:cubicBezTo>
                  <a:cubicBezTo>
                    <a:pt x="261" y="50"/>
                    <a:pt x="22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8"/>
            <p:cNvSpPr/>
            <p:nvPr/>
          </p:nvSpPr>
          <p:spPr>
            <a:xfrm>
              <a:off x="4776425" y="2511225"/>
              <a:ext cx="6400" cy="5225"/>
            </a:xfrm>
            <a:custGeom>
              <a:avLst/>
              <a:gdLst/>
              <a:ahLst/>
              <a:cxnLst/>
              <a:rect l="l" t="t" r="r" b="b"/>
              <a:pathLst>
                <a:path w="256" h="209" extrusionOk="0">
                  <a:moveTo>
                    <a:pt x="167" y="1"/>
                  </a:moveTo>
                  <a:cubicBezTo>
                    <a:pt x="148" y="1"/>
                    <a:pt x="126" y="6"/>
                    <a:pt x="103" y="18"/>
                  </a:cubicBezTo>
                  <a:cubicBezTo>
                    <a:pt x="33" y="55"/>
                    <a:pt x="0" y="104"/>
                    <a:pt x="17" y="158"/>
                  </a:cubicBezTo>
                  <a:cubicBezTo>
                    <a:pt x="27" y="190"/>
                    <a:pt x="52" y="208"/>
                    <a:pt x="87" y="208"/>
                  </a:cubicBezTo>
                  <a:cubicBezTo>
                    <a:pt x="106" y="208"/>
                    <a:pt x="128" y="203"/>
                    <a:pt x="153" y="191"/>
                  </a:cubicBezTo>
                  <a:cubicBezTo>
                    <a:pt x="223" y="158"/>
                    <a:pt x="256" y="104"/>
                    <a:pt x="239" y="55"/>
                  </a:cubicBezTo>
                  <a:cubicBezTo>
                    <a:pt x="229" y="20"/>
                    <a:pt x="202" y="1"/>
                    <a:pt x="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8"/>
            <p:cNvSpPr/>
            <p:nvPr/>
          </p:nvSpPr>
          <p:spPr>
            <a:xfrm>
              <a:off x="4767350" y="253660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36" y="1"/>
                    <a:pt x="103" y="17"/>
                    <a:pt x="87" y="34"/>
                  </a:cubicBezTo>
                  <a:cubicBezTo>
                    <a:pt x="54" y="54"/>
                    <a:pt x="33" y="87"/>
                    <a:pt x="17" y="104"/>
                  </a:cubicBezTo>
                  <a:cubicBezTo>
                    <a:pt x="0" y="157"/>
                    <a:pt x="33" y="207"/>
                    <a:pt x="103" y="207"/>
                  </a:cubicBezTo>
                  <a:cubicBezTo>
                    <a:pt x="120" y="207"/>
                    <a:pt x="136" y="207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23" y="157"/>
                    <a:pt x="239" y="137"/>
                    <a:pt x="239" y="104"/>
                  </a:cubicBezTo>
                  <a:cubicBezTo>
                    <a:pt x="277" y="54"/>
                    <a:pt x="239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8"/>
            <p:cNvSpPr/>
            <p:nvPr/>
          </p:nvSpPr>
          <p:spPr>
            <a:xfrm>
              <a:off x="4780650" y="25237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0" y="157"/>
                    <a:pt x="17" y="190"/>
                    <a:pt x="70" y="190"/>
                  </a:cubicBezTo>
                  <a:cubicBezTo>
                    <a:pt x="70" y="206"/>
                    <a:pt x="87" y="206"/>
                    <a:pt x="87" y="206"/>
                  </a:cubicBezTo>
                  <a:cubicBezTo>
                    <a:pt x="120" y="206"/>
                    <a:pt x="140" y="190"/>
                    <a:pt x="157" y="190"/>
                  </a:cubicBezTo>
                  <a:cubicBezTo>
                    <a:pt x="190" y="173"/>
                    <a:pt x="206" y="157"/>
                    <a:pt x="223" y="120"/>
                  </a:cubicBezTo>
                  <a:cubicBezTo>
                    <a:pt x="243" y="120"/>
                    <a:pt x="243" y="103"/>
                    <a:pt x="243" y="103"/>
                  </a:cubicBezTo>
                  <a:cubicBezTo>
                    <a:pt x="260" y="54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8"/>
            <p:cNvSpPr/>
            <p:nvPr/>
          </p:nvSpPr>
          <p:spPr>
            <a:xfrm>
              <a:off x="4772500" y="2548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17"/>
                    <a:pt x="71" y="33"/>
                  </a:cubicBezTo>
                  <a:cubicBezTo>
                    <a:pt x="54" y="49"/>
                    <a:pt x="33" y="66"/>
                    <a:pt x="17" y="103"/>
                  </a:cubicBezTo>
                  <a:cubicBezTo>
                    <a:pt x="0" y="153"/>
                    <a:pt x="33" y="190"/>
                    <a:pt x="87" y="190"/>
                  </a:cubicBezTo>
                  <a:lnTo>
                    <a:pt x="157" y="190"/>
                  </a:lnTo>
                  <a:cubicBezTo>
                    <a:pt x="174" y="169"/>
                    <a:pt x="174" y="169"/>
                    <a:pt x="190" y="169"/>
                  </a:cubicBezTo>
                  <a:cubicBezTo>
                    <a:pt x="207" y="153"/>
                    <a:pt x="240" y="120"/>
                    <a:pt x="240" y="103"/>
                  </a:cubicBezTo>
                  <a:cubicBezTo>
                    <a:pt x="260" y="66"/>
                    <a:pt x="260" y="49"/>
                    <a:pt x="240" y="33"/>
                  </a:cubicBezTo>
                  <a:cubicBezTo>
                    <a:pt x="223" y="17"/>
                    <a:pt x="19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8"/>
            <p:cNvSpPr/>
            <p:nvPr/>
          </p:nvSpPr>
          <p:spPr>
            <a:xfrm>
              <a:off x="4796525" y="25251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3" y="1"/>
                  </a:moveTo>
                  <a:cubicBezTo>
                    <a:pt x="161" y="1"/>
                    <a:pt x="149" y="5"/>
                    <a:pt x="140" y="13"/>
                  </a:cubicBezTo>
                  <a:cubicBezTo>
                    <a:pt x="103" y="13"/>
                    <a:pt x="70" y="30"/>
                    <a:pt x="54" y="46"/>
                  </a:cubicBezTo>
                  <a:cubicBezTo>
                    <a:pt x="0" y="100"/>
                    <a:pt x="0" y="166"/>
                    <a:pt x="37" y="182"/>
                  </a:cubicBezTo>
                  <a:cubicBezTo>
                    <a:pt x="54" y="203"/>
                    <a:pt x="87" y="203"/>
                    <a:pt x="124" y="203"/>
                  </a:cubicBezTo>
                  <a:cubicBezTo>
                    <a:pt x="124" y="203"/>
                    <a:pt x="140" y="182"/>
                    <a:pt x="157" y="182"/>
                  </a:cubicBezTo>
                  <a:cubicBezTo>
                    <a:pt x="173" y="182"/>
                    <a:pt x="190" y="166"/>
                    <a:pt x="206" y="149"/>
                  </a:cubicBezTo>
                  <a:cubicBezTo>
                    <a:pt x="227" y="133"/>
                    <a:pt x="243" y="100"/>
                    <a:pt x="243" y="79"/>
                  </a:cubicBezTo>
                  <a:cubicBezTo>
                    <a:pt x="243" y="46"/>
                    <a:pt x="243" y="30"/>
                    <a:pt x="206" y="13"/>
                  </a:cubicBezTo>
                  <a:cubicBezTo>
                    <a:pt x="198" y="5"/>
                    <a:pt x="18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8"/>
            <p:cNvSpPr/>
            <p:nvPr/>
          </p:nvSpPr>
          <p:spPr>
            <a:xfrm>
              <a:off x="4790950" y="25460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5" y="0"/>
                  </a:moveTo>
                  <a:cubicBezTo>
                    <a:pt x="117" y="0"/>
                    <a:pt x="70" y="18"/>
                    <a:pt x="38" y="50"/>
                  </a:cubicBezTo>
                  <a:cubicBezTo>
                    <a:pt x="17" y="67"/>
                    <a:pt x="0" y="104"/>
                    <a:pt x="0" y="121"/>
                  </a:cubicBezTo>
                  <a:cubicBezTo>
                    <a:pt x="0" y="153"/>
                    <a:pt x="17" y="170"/>
                    <a:pt x="38" y="191"/>
                  </a:cubicBezTo>
                  <a:lnTo>
                    <a:pt x="120" y="191"/>
                  </a:lnTo>
                  <a:cubicBezTo>
                    <a:pt x="120" y="191"/>
                    <a:pt x="141" y="191"/>
                    <a:pt x="141" y="170"/>
                  </a:cubicBezTo>
                  <a:cubicBezTo>
                    <a:pt x="174" y="170"/>
                    <a:pt x="190" y="153"/>
                    <a:pt x="207" y="137"/>
                  </a:cubicBezTo>
                  <a:cubicBezTo>
                    <a:pt x="260" y="104"/>
                    <a:pt x="260" y="34"/>
                    <a:pt x="207" y="17"/>
                  </a:cubicBezTo>
                  <a:cubicBezTo>
                    <a:pt x="195" y="6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8"/>
            <p:cNvSpPr/>
            <p:nvPr/>
          </p:nvSpPr>
          <p:spPr>
            <a:xfrm>
              <a:off x="4784975" y="2491725"/>
              <a:ext cx="6925" cy="5025"/>
            </a:xfrm>
            <a:custGeom>
              <a:avLst/>
              <a:gdLst/>
              <a:ahLst/>
              <a:cxnLst/>
              <a:rect l="l" t="t" r="r" b="b"/>
              <a:pathLst>
                <a:path w="277" h="201" extrusionOk="0">
                  <a:moveTo>
                    <a:pt x="170" y="1"/>
                  </a:moveTo>
                  <a:cubicBezTo>
                    <a:pt x="134" y="1"/>
                    <a:pt x="91" y="12"/>
                    <a:pt x="70" y="43"/>
                  </a:cubicBezTo>
                  <a:cubicBezTo>
                    <a:pt x="17" y="97"/>
                    <a:pt x="0" y="146"/>
                    <a:pt x="50" y="179"/>
                  </a:cubicBezTo>
                  <a:cubicBezTo>
                    <a:pt x="70" y="200"/>
                    <a:pt x="103" y="200"/>
                    <a:pt x="136" y="200"/>
                  </a:cubicBezTo>
                  <a:cubicBezTo>
                    <a:pt x="136" y="179"/>
                    <a:pt x="153" y="179"/>
                    <a:pt x="174" y="179"/>
                  </a:cubicBezTo>
                  <a:cubicBezTo>
                    <a:pt x="190" y="163"/>
                    <a:pt x="207" y="163"/>
                    <a:pt x="223" y="146"/>
                  </a:cubicBezTo>
                  <a:cubicBezTo>
                    <a:pt x="277" y="97"/>
                    <a:pt x="277" y="43"/>
                    <a:pt x="223" y="10"/>
                  </a:cubicBezTo>
                  <a:cubicBezTo>
                    <a:pt x="211" y="4"/>
                    <a:pt x="192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8"/>
            <p:cNvSpPr/>
            <p:nvPr/>
          </p:nvSpPr>
          <p:spPr>
            <a:xfrm>
              <a:off x="4744575" y="25150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48" y="1"/>
                  </a:moveTo>
                  <a:cubicBezTo>
                    <a:pt x="133" y="1"/>
                    <a:pt x="118" y="3"/>
                    <a:pt x="103" y="7"/>
                  </a:cubicBezTo>
                  <a:cubicBezTo>
                    <a:pt x="37" y="40"/>
                    <a:pt x="0" y="110"/>
                    <a:pt x="0" y="143"/>
                  </a:cubicBezTo>
                  <a:cubicBezTo>
                    <a:pt x="11" y="177"/>
                    <a:pt x="43" y="196"/>
                    <a:pt x="82" y="196"/>
                  </a:cubicBezTo>
                  <a:cubicBezTo>
                    <a:pt x="105" y="196"/>
                    <a:pt x="131" y="190"/>
                    <a:pt x="157" y="176"/>
                  </a:cubicBezTo>
                  <a:cubicBezTo>
                    <a:pt x="206" y="160"/>
                    <a:pt x="260" y="94"/>
                    <a:pt x="243" y="40"/>
                  </a:cubicBezTo>
                  <a:cubicBezTo>
                    <a:pt x="228" y="16"/>
                    <a:pt x="189" y="1"/>
                    <a:pt x="1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8"/>
            <p:cNvSpPr/>
            <p:nvPr/>
          </p:nvSpPr>
          <p:spPr>
            <a:xfrm>
              <a:off x="47467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57" y="0"/>
                    <a:pt x="120" y="0"/>
                    <a:pt x="87" y="37"/>
                  </a:cubicBezTo>
                  <a:cubicBezTo>
                    <a:pt x="54" y="54"/>
                    <a:pt x="34" y="70"/>
                    <a:pt x="34" y="103"/>
                  </a:cubicBezTo>
                  <a:cubicBezTo>
                    <a:pt x="1" y="157"/>
                    <a:pt x="34" y="190"/>
                    <a:pt x="104" y="190"/>
                  </a:cubicBezTo>
                  <a:cubicBezTo>
                    <a:pt x="120" y="190"/>
                    <a:pt x="157" y="190"/>
                    <a:pt x="174" y="173"/>
                  </a:cubicBezTo>
                  <a:lnTo>
                    <a:pt x="190" y="173"/>
                  </a:lnTo>
                  <a:cubicBezTo>
                    <a:pt x="223" y="140"/>
                    <a:pt x="240" y="120"/>
                    <a:pt x="261" y="87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8"/>
            <p:cNvSpPr/>
            <p:nvPr/>
          </p:nvSpPr>
          <p:spPr>
            <a:xfrm>
              <a:off x="4751875" y="24791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5" y="50"/>
                    <a:pt x="34" y="87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0" y="206"/>
                    <a:pt x="137" y="206"/>
                    <a:pt x="174" y="190"/>
                  </a:cubicBezTo>
                  <a:cubicBezTo>
                    <a:pt x="174" y="190"/>
                    <a:pt x="191" y="190"/>
                    <a:pt x="191" y="169"/>
                  </a:cubicBezTo>
                  <a:cubicBezTo>
                    <a:pt x="224" y="153"/>
                    <a:pt x="240" y="136"/>
                    <a:pt x="261" y="103"/>
                  </a:cubicBezTo>
                  <a:cubicBezTo>
                    <a:pt x="261" y="87"/>
                    <a:pt x="261" y="50"/>
                    <a:pt x="240" y="33"/>
                  </a:cubicBezTo>
                  <a:cubicBezTo>
                    <a:pt x="224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8"/>
            <p:cNvSpPr/>
            <p:nvPr/>
          </p:nvSpPr>
          <p:spPr>
            <a:xfrm>
              <a:off x="4851975" y="24672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7" y="1"/>
                  </a:moveTo>
                  <a:cubicBezTo>
                    <a:pt x="140" y="1"/>
                    <a:pt x="122" y="3"/>
                    <a:pt x="103" y="7"/>
                  </a:cubicBezTo>
                  <a:cubicBezTo>
                    <a:pt x="50" y="44"/>
                    <a:pt x="0" y="94"/>
                    <a:pt x="17" y="147"/>
                  </a:cubicBezTo>
                  <a:cubicBezTo>
                    <a:pt x="27" y="179"/>
                    <a:pt x="60" y="197"/>
                    <a:pt x="96" y="197"/>
                  </a:cubicBezTo>
                  <a:cubicBezTo>
                    <a:pt x="115" y="197"/>
                    <a:pt x="135" y="192"/>
                    <a:pt x="153" y="180"/>
                  </a:cubicBezTo>
                  <a:cubicBezTo>
                    <a:pt x="223" y="164"/>
                    <a:pt x="256" y="94"/>
                    <a:pt x="256" y="44"/>
                  </a:cubicBezTo>
                  <a:cubicBezTo>
                    <a:pt x="244" y="17"/>
                    <a:pt x="205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8"/>
            <p:cNvSpPr/>
            <p:nvPr/>
          </p:nvSpPr>
          <p:spPr>
            <a:xfrm>
              <a:off x="4801250" y="2535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87" y="33"/>
                  </a:cubicBezTo>
                  <a:cubicBezTo>
                    <a:pt x="54" y="50"/>
                    <a:pt x="38" y="83"/>
                    <a:pt x="17" y="103"/>
                  </a:cubicBezTo>
                  <a:cubicBezTo>
                    <a:pt x="1" y="153"/>
                    <a:pt x="38" y="206"/>
                    <a:pt x="104" y="206"/>
                  </a:cubicBezTo>
                  <a:cubicBezTo>
                    <a:pt x="120" y="206"/>
                    <a:pt x="141" y="186"/>
                    <a:pt x="157" y="186"/>
                  </a:cubicBezTo>
                  <a:cubicBezTo>
                    <a:pt x="174" y="186"/>
                    <a:pt x="190" y="169"/>
                    <a:pt x="190" y="169"/>
                  </a:cubicBezTo>
                  <a:cubicBezTo>
                    <a:pt x="223" y="153"/>
                    <a:pt x="244" y="120"/>
                    <a:pt x="261" y="103"/>
                  </a:cubicBezTo>
                  <a:cubicBezTo>
                    <a:pt x="261" y="66"/>
                    <a:pt x="261" y="50"/>
                    <a:pt x="244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8"/>
            <p:cNvSpPr/>
            <p:nvPr/>
          </p:nvSpPr>
          <p:spPr>
            <a:xfrm>
              <a:off x="4754450" y="250270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37" y="0"/>
                    <a:pt x="104" y="17"/>
                    <a:pt x="88" y="33"/>
                  </a:cubicBezTo>
                  <a:cubicBezTo>
                    <a:pt x="55" y="50"/>
                    <a:pt x="34" y="70"/>
                    <a:pt x="17" y="103"/>
                  </a:cubicBezTo>
                  <a:cubicBezTo>
                    <a:pt x="1" y="153"/>
                    <a:pt x="34" y="206"/>
                    <a:pt x="104" y="206"/>
                  </a:cubicBezTo>
                  <a:cubicBezTo>
                    <a:pt x="121" y="206"/>
                    <a:pt x="137" y="190"/>
                    <a:pt x="158" y="190"/>
                  </a:cubicBezTo>
                  <a:cubicBezTo>
                    <a:pt x="174" y="190"/>
                    <a:pt x="174" y="173"/>
                    <a:pt x="191" y="173"/>
                  </a:cubicBezTo>
                  <a:cubicBezTo>
                    <a:pt x="224" y="153"/>
                    <a:pt x="240" y="120"/>
                    <a:pt x="240" y="103"/>
                  </a:cubicBezTo>
                  <a:cubicBezTo>
                    <a:pt x="277" y="50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8"/>
            <p:cNvSpPr/>
            <p:nvPr/>
          </p:nvSpPr>
          <p:spPr>
            <a:xfrm>
              <a:off x="4759625" y="25142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57" y="1"/>
                    <a:pt x="120" y="1"/>
                    <a:pt x="87" y="38"/>
                  </a:cubicBezTo>
                  <a:cubicBezTo>
                    <a:pt x="54" y="55"/>
                    <a:pt x="33" y="71"/>
                    <a:pt x="33" y="104"/>
                  </a:cubicBezTo>
                  <a:cubicBezTo>
                    <a:pt x="0" y="158"/>
                    <a:pt x="33" y="191"/>
                    <a:pt x="103" y="191"/>
                  </a:cubicBezTo>
                  <a:lnTo>
                    <a:pt x="173" y="191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8"/>
                    <a:pt x="239" y="125"/>
                    <a:pt x="260" y="104"/>
                  </a:cubicBezTo>
                  <a:cubicBezTo>
                    <a:pt x="276" y="38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8"/>
            <p:cNvSpPr/>
            <p:nvPr/>
          </p:nvSpPr>
          <p:spPr>
            <a:xfrm>
              <a:off x="4764350" y="252570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68" y="1"/>
                  </a:moveTo>
                  <a:cubicBezTo>
                    <a:pt x="159" y="1"/>
                    <a:pt x="149" y="2"/>
                    <a:pt x="137" y="8"/>
                  </a:cubicBezTo>
                  <a:cubicBezTo>
                    <a:pt x="104" y="8"/>
                    <a:pt x="71" y="24"/>
                    <a:pt x="50" y="57"/>
                  </a:cubicBezTo>
                  <a:cubicBezTo>
                    <a:pt x="1" y="94"/>
                    <a:pt x="1" y="160"/>
                    <a:pt x="34" y="181"/>
                  </a:cubicBezTo>
                  <a:cubicBezTo>
                    <a:pt x="71" y="198"/>
                    <a:pt x="87" y="198"/>
                    <a:pt x="120" y="198"/>
                  </a:cubicBezTo>
                  <a:cubicBezTo>
                    <a:pt x="137" y="198"/>
                    <a:pt x="137" y="198"/>
                    <a:pt x="153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56" y="94"/>
                    <a:pt x="256" y="41"/>
                    <a:pt x="223" y="8"/>
                  </a:cubicBezTo>
                  <a:cubicBezTo>
                    <a:pt x="201" y="8"/>
                    <a:pt x="187" y="1"/>
                    <a:pt x="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8"/>
            <p:cNvSpPr/>
            <p:nvPr/>
          </p:nvSpPr>
          <p:spPr>
            <a:xfrm>
              <a:off x="4836925" y="24674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3" y="0"/>
                  </a:moveTo>
                  <a:cubicBezTo>
                    <a:pt x="136" y="0"/>
                    <a:pt x="120" y="0"/>
                    <a:pt x="87" y="17"/>
                  </a:cubicBezTo>
                  <a:cubicBezTo>
                    <a:pt x="54" y="37"/>
                    <a:pt x="33" y="70"/>
                    <a:pt x="17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36" y="190"/>
                    <a:pt x="157" y="173"/>
                  </a:cubicBezTo>
                  <a:cubicBezTo>
                    <a:pt x="173" y="173"/>
                    <a:pt x="190" y="173"/>
                    <a:pt x="190" y="157"/>
                  </a:cubicBezTo>
                  <a:cubicBezTo>
                    <a:pt x="223" y="140"/>
                    <a:pt x="239" y="120"/>
                    <a:pt x="260" y="87"/>
                  </a:cubicBezTo>
                  <a:cubicBezTo>
                    <a:pt x="277" y="37"/>
                    <a:pt x="239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8"/>
            <p:cNvSpPr/>
            <p:nvPr/>
          </p:nvSpPr>
          <p:spPr>
            <a:xfrm>
              <a:off x="4803825" y="25025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94" y="1"/>
                  </a:moveTo>
                  <a:cubicBezTo>
                    <a:pt x="183" y="1"/>
                    <a:pt x="171" y="3"/>
                    <a:pt x="158" y="7"/>
                  </a:cubicBezTo>
                  <a:lnTo>
                    <a:pt x="104" y="7"/>
                  </a:lnTo>
                  <a:cubicBezTo>
                    <a:pt x="38" y="40"/>
                    <a:pt x="1" y="110"/>
                    <a:pt x="17" y="143"/>
                  </a:cubicBezTo>
                  <a:cubicBezTo>
                    <a:pt x="17" y="178"/>
                    <a:pt x="47" y="197"/>
                    <a:pt x="87" y="197"/>
                  </a:cubicBezTo>
                  <a:cubicBezTo>
                    <a:pt x="109" y="197"/>
                    <a:pt x="133" y="192"/>
                    <a:pt x="158" y="180"/>
                  </a:cubicBezTo>
                  <a:cubicBezTo>
                    <a:pt x="174" y="180"/>
                    <a:pt x="191" y="160"/>
                    <a:pt x="207" y="143"/>
                  </a:cubicBezTo>
                  <a:cubicBezTo>
                    <a:pt x="244" y="127"/>
                    <a:pt x="261" y="77"/>
                    <a:pt x="244" y="40"/>
                  </a:cubicBezTo>
                  <a:cubicBezTo>
                    <a:pt x="244" y="16"/>
                    <a:pt x="224" y="1"/>
                    <a:pt x="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8"/>
            <p:cNvSpPr/>
            <p:nvPr/>
          </p:nvSpPr>
          <p:spPr>
            <a:xfrm>
              <a:off x="4832600" y="2490200"/>
              <a:ext cx="6500" cy="4800"/>
            </a:xfrm>
            <a:custGeom>
              <a:avLst/>
              <a:gdLst/>
              <a:ahLst/>
              <a:cxnLst/>
              <a:rect l="l" t="t" r="r" b="b"/>
              <a:pathLst>
                <a:path w="260" h="192" extrusionOk="0">
                  <a:moveTo>
                    <a:pt x="170" y="1"/>
                  </a:moveTo>
                  <a:cubicBezTo>
                    <a:pt x="150" y="1"/>
                    <a:pt x="128" y="6"/>
                    <a:pt x="103" y="18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21" y="172"/>
                    <a:pt x="49" y="191"/>
                    <a:pt x="88" y="191"/>
                  </a:cubicBezTo>
                  <a:cubicBezTo>
                    <a:pt x="108" y="191"/>
                    <a:pt x="132" y="186"/>
                    <a:pt x="157" y="174"/>
                  </a:cubicBezTo>
                  <a:cubicBezTo>
                    <a:pt x="227" y="158"/>
                    <a:pt x="260" y="88"/>
                    <a:pt x="243" y="55"/>
                  </a:cubicBezTo>
                  <a:cubicBezTo>
                    <a:pt x="233" y="20"/>
                    <a:pt x="206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8"/>
            <p:cNvSpPr/>
            <p:nvPr/>
          </p:nvSpPr>
          <p:spPr>
            <a:xfrm>
              <a:off x="4842900" y="24189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3" y="21"/>
                    <a:pt x="71" y="37"/>
                  </a:cubicBezTo>
                  <a:cubicBezTo>
                    <a:pt x="38" y="54"/>
                    <a:pt x="21" y="70"/>
                    <a:pt x="21" y="103"/>
                  </a:cubicBezTo>
                  <a:cubicBezTo>
                    <a:pt x="0" y="140"/>
                    <a:pt x="21" y="190"/>
                    <a:pt x="71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27" y="124"/>
                  </a:cubicBezTo>
                  <a:lnTo>
                    <a:pt x="244" y="103"/>
                  </a:lnTo>
                  <a:cubicBezTo>
                    <a:pt x="260" y="37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8"/>
            <p:cNvSpPr/>
            <p:nvPr/>
          </p:nvSpPr>
          <p:spPr>
            <a:xfrm>
              <a:off x="4832175" y="25022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17" y="87"/>
                    <a:pt x="17" y="104"/>
                  </a:cubicBezTo>
                  <a:cubicBezTo>
                    <a:pt x="1" y="137"/>
                    <a:pt x="1" y="170"/>
                    <a:pt x="38" y="190"/>
                  </a:cubicBezTo>
                  <a:cubicBezTo>
                    <a:pt x="38" y="190"/>
                    <a:pt x="71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90" y="170"/>
                    <a:pt x="223" y="137"/>
                    <a:pt x="244" y="104"/>
                  </a:cubicBezTo>
                  <a:lnTo>
                    <a:pt x="244" y="87"/>
                  </a:ln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8"/>
            <p:cNvSpPr/>
            <p:nvPr/>
          </p:nvSpPr>
          <p:spPr>
            <a:xfrm>
              <a:off x="4846825" y="249022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0"/>
                  </a:moveTo>
                  <a:cubicBezTo>
                    <a:pt x="103" y="17"/>
                    <a:pt x="70" y="33"/>
                    <a:pt x="50" y="54"/>
                  </a:cubicBezTo>
                  <a:cubicBezTo>
                    <a:pt x="0" y="103"/>
                    <a:pt x="0" y="157"/>
                    <a:pt x="50" y="190"/>
                  </a:cubicBezTo>
                  <a:cubicBezTo>
                    <a:pt x="63" y="190"/>
                    <a:pt x="83" y="197"/>
                    <a:pt x="99" y="197"/>
                  </a:cubicBezTo>
                  <a:cubicBezTo>
                    <a:pt x="107" y="197"/>
                    <a:pt x="114" y="195"/>
                    <a:pt x="120" y="190"/>
                  </a:cubicBezTo>
                  <a:lnTo>
                    <a:pt x="153" y="190"/>
                  </a:lnTo>
                  <a:cubicBezTo>
                    <a:pt x="173" y="173"/>
                    <a:pt x="190" y="157"/>
                    <a:pt x="206" y="157"/>
                  </a:cubicBezTo>
                  <a:cubicBezTo>
                    <a:pt x="256" y="103"/>
                    <a:pt x="256" y="33"/>
                    <a:pt x="223" y="17"/>
                  </a:cubicBezTo>
                  <a:cubicBezTo>
                    <a:pt x="206" y="0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8"/>
            <p:cNvSpPr/>
            <p:nvPr/>
          </p:nvSpPr>
          <p:spPr>
            <a:xfrm>
              <a:off x="4845475" y="24309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4" y="1"/>
                    <a:pt x="87" y="17"/>
                    <a:pt x="71" y="34"/>
                  </a:cubicBezTo>
                  <a:cubicBezTo>
                    <a:pt x="38" y="54"/>
                    <a:pt x="21" y="87"/>
                    <a:pt x="0" y="104"/>
                  </a:cubicBezTo>
                  <a:cubicBezTo>
                    <a:pt x="0" y="137"/>
                    <a:pt x="0" y="157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24" y="207"/>
                    <a:pt x="141" y="190"/>
                  </a:cubicBezTo>
                  <a:cubicBezTo>
                    <a:pt x="157" y="190"/>
                    <a:pt x="174" y="174"/>
                    <a:pt x="174" y="174"/>
                  </a:cubicBezTo>
                  <a:cubicBezTo>
                    <a:pt x="207" y="157"/>
                    <a:pt x="227" y="137"/>
                    <a:pt x="244" y="104"/>
                  </a:cubicBezTo>
                  <a:cubicBezTo>
                    <a:pt x="260" y="54"/>
                    <a:pt x="22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8"/>
            <p:cNvSpPr/>
            <p:nvPr/>
          </p:nvSpPr>
          <p:spPr>
            <a:xfrm>
              <a:off x="4839075" y="2455250"/>
              <a:ext cx="6950" cy="4900"/>
            </a:xfrm>
            <a:custGeom>
              <a:avLst/>
              <a:gdLst/>
              <a:ahLst/>
              <a:cxnLst/>
              <a:rect l="l" t="t" r="r" b="b"/>
              <a:pathLst>
                <a:path w="278" h="196" extrusionOk="0">
                  <a:moveTo>
                    <a:pt x="172" y="1"/>
                  </a:moveTo>
                  <a:cubicBezTo>
                    <a:pt x="161" y="1"/>
                    <a:pt x="149" y="3"/>
                    <a:pt x="137" y="10"/>
                  </a:cubicBezTo>
                  <a:cubicBezTo>
                    <a:pt x="104" y="10"/>
                    <a:pt x="87" y="26"/>
                    <a:pt x="50" y="59"/>
                  </a:cubicBezTo>
                  <a:cubicBezTo>
                    <a:pt x="1" y="92"/>
                    <a:pt x="1" y="162"/>
                    <a:pt x="50" y="179"/>
                  </a:cubicBezTo>
                  <a:cubicBezTo>
                    <a:pt x="71" y="195"/>
                    <a:pt x="104" y="195"/>
                    <a:pt x="120" y="195"/>
                  </a:cubicBezTo>
                  <a:cubicBezTo>
                    <a:pt x="137" y="195"/>
                    <a:pt x="153" y="195"/>
                    <a:pt x="153" y="179"/>
                  </a:cubicBezTo>
                  <a:cubicBezTo>
                    <a:pt x="174" y="179"/>
                    <a:pt x="207" y="162"/>
                    <a:pt x="207" y="146"/>
                  </a:cubicBezTo>
                  <a:cubicBezTo>
                    <a:pt x="256" y="92"/>
                    <a:pt x="277" y="43"/>
                    <a:pt x="224" y="10"/>
                  </a:cubicBezTo>
                  <a:cubicBezTo>
                    <a:pt x="213" y="10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8"/>
            <p:cNvSpPr/>
            <p:nvPr/>
          </p:nvSpPr>
          <p:spPr>
            <a:xfrm>
              <a:off x="4813725" y="25366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57" y="1"/>
                  </a:moveTo>
                  <a:cubicBezTo>
                    <a:pt x="137" y="1"/>
                    <a:pt x="120" y="1"/>
                    <a:pt x="104" y="17"/>
                  </a:cubicBezTo>
                  <a:cubicBezTo>
                    <a:pt x="34" y="34"/>
                    <a:pt x="1" y="104"/>
                    <a:pt x="17" y="157"/>
                  </a:cubicBezTo>
                  <a:cubicBezTo>
                    <a:pt x="29" y="181"/>
                    <a:pt x="61" y="197"/>
                    <a:pt x="105" y="197"/>
                  </a:cubicBezTo>
                  <a:cubicBezTo>
                    <a:pt x="121" y="197"/>
                    <a:pt x="139" y="195"/>
                    <a:pt x="157" y="190"/>
                  </a:cubicBezTo>
                  <a:cubicBezTo>
                    <a:pt x="174" y="174"/>
                    <a:pt x="190" y="157"/>
                    <a:pt x="207" y="157"/>
                  </a:cubicBezTo>
                  <a:cubicBezTo>
                    <a:pt x="240" y="120"/>
                    <a:pt x="260" y="87"/>
                    <a:pt x="240" y="54"/>
                  </a:cubicBezTo>
                  <a:cubicBezTo>
                    <a:pt x="240" y="17"/>
                    <a:pt x="207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8"/>
            <p:cNvSpPr/>
            <p:nvPr/>
          </p:nvSpPr>
          <p:spPr>
            <a:xfrm>
              <a:off x="4827025" y="247947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0" y="1"/>
                  </a:moveTo>
                  <a:cubicBezTo>
                    <a:pt x="151" y="1"/>
                    <a:pt x="128" y="6"/>
                    <a:pt x="104" y="18"/>
                  </a:cubicBezTo>
                  <a:cubicBezTo>
                    <a:pt x="38" y="35"/>
                    <a:pt x="1" y="105"/>
                    <a:pt x="17" y="154"/>
                  </a:cubicBezTo>
                  <a:cubicBezTo>
                    <a:pt x="17" y="181"/>
                    <a:pt x="55" y="198"/>
                    <a:pt x="103" y="198"/>
                  </a:cubicBezTo>
                  <a:cubicBezTo>
                    <a:pt x="120" y="198"/>
                    <a:pt x="139" y="196"/>
                    <a:pt x="157" y="191"/>
                  </a:cubicBezTo>
                  <a:cubicBezTo>
                    <a:pt x="223" y="154"/>
                    <a:pt x="260" y="105"/>
                    <a:pt x="244" y="51"/>
                  </a:cubicBezTo>
                  <a:cubicBezTo>
                    <a:pt x="230" y="19"/>
                    <a:pt x="205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8"/>
            <p:cNvSpPr/>
            <p:nvPr/>
          </p:nvSpPr>
          <p:spPr>
            <a:xfrm>
              <a:off x="4808975" y="25143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3" y="0"/>
                  </a:moveTo>
                  <a:cubicBezTo>
                    <a:pt x="144" y="0"/>
                    <a:pt x="123" y="5"/>
                    <a:pt x="104" y="16"/>
                  </a:cubicBezTo>
                  <a:cubicBezTo>
                    <a:pt x="55" y="32"/>
                    <a:pt x="17" y="65"/>
                    <a:pt x="1" y="119"/>
                  </a:cubicBezTo>
                  <a:lnTo>
                    <a:pt x="1" y="152"/>
                  </a:lnTo>
                  <a:cubicBezTo>
                    <a:pt x="12" y="184"/>
                    <a:pt x="45" y="204"/>
                    <a:pt x="81" y="204"/>
                  </a:cubicBezTo>
                  <a:cubicBezTo>
                    <a:pt x="101" y="204"/>
                    <a:pt x="122" y="198"/>
                    <a:pt x="141" y="185"/>
                  </a:cubicBezTo>
                  <a:cubicBezTo>
                    <a:pt x="207" y="168"/>
                    <a:pt x="261" y="98"/>
                    <a:pt x="244" y="49"/>
                  </a:cubicBezTo>
                  <a:cubicBezTo>
                    <a:pt x="244" y="32"/>
                    <a:pt x="224" y="32"/>
                    <a:pt x="207" y="16"/>
                  </a:cubicBezTo>
                  <a:cubicBezTo>
                    <a:pt x="199" y="5"/>
                    <a:pt x="182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8"/>
            <p:cNvSpPr/>
            <p:nvPr/>
          </p:nvSpPr>
          <p:spPr>
            <a:xfrm>
              <a:off x="4810325" y="25241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53" y="1"/>
                  </a:moveTo>
                  <a:cubicBezTo>
                    <a:pt x="137" y="17"/>
                    <a:pt x="120" y="17"/>
                    <a:pt x="104" y="17"/>
                  </a:cubicBezTo>
                  <a:cubicBezTo>
                    <a:pt x="34" y="54"/>
                    <a:pt x="1" y="104"/>
                    <a:pt x="17" y="157"/>
                  </a:cubicBezTo>
                  <a:cubicBezTo>
                    <a:pt x="17" y="189"/>
                    <a:pt x="46" y="208"/>
                    <a:pt x="85" y="208"/>
                  </a:cubicBezTo>
                  <a:cubicBezTo>
                    <a:pt x="106" y="208"/>
                    <a:pt x="130" y="202"/>
                    <a:pt x="153" y="190"/>
                  </a:cubicBezTo>
                  <a:cubicBezTo>
                    <a:pt x="170" y="190"/>
                    <a:pt x="190" y="174"/>
                    <a:pt x="207" y="157"/>
                  </a:cubicBezTo>
                  <a:cubicBezTo>
                    <a:pt x="240" y="141"/>
                    <a:pt x="256" y="87"/>
                    <a:pt x="240" y="54"/>
                  </a:cubicBezTo>
                  <a:cubicBezTo>
                    <a:pt x="240" y="17"/>
                    <a:pt x="207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8"/>
            <p:cNvSpPr/>
            <p:nvPr/>
          </p:nvSpPr>
          <p:spPr>
            <a:xfrm>
              <a:off x="4818875" y="25021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72" y="0"/>
                  </a:moveTo>
                  <a:cubicBezTo>
                    <a:pt x="161" y="0"/>
                    <a:pt x="149" y="2"/>
                    <a:pt x="137" y="8"/>
                  </a:cubicBezTo>
                  <a:cubicBezTo>
                    <a:pt x="120" y="8"/>
                    <a:pt x="87" y="24"/>
                    <a:pt x="54" y="41"/>
                  </a:cubicBezTo>
                  <a:cubicBezTo>
                    <a:pt x="17" y="94"/>
                    <a:pt x="1" y="160"/>
                    <a:pt x="54" y="177"/>
                  </a:cubicBezTo>
                  <a:cubicBezTo>
                    <a:pt x="71" y="197"/>
                    <a:pt x="104" y="197"/>
                    <a:pt x="137" y="197"/>
                  </a:cubicBezTo>
                  <a:cubicBezTo>
                    <a:pt x="137" y="197"/>
                    <a:pt x="157" y="177"/>
                    <a:pt x="174" y="177"/>
                  </a:cubicBezTo>
                  <a:cubicBezTo>
                    <a:pt x="190" y="177"/>
                    <a:pt x="207" y="160"/>
                    <a:pt x="223" y="144"/>
                  </a:cubicBezTo>
                  <a:cubicBezTo>
                    <a:pt x="240" y="127"/>
                    <a:pt x="261" y="94"/>
                    <a:pt x="261" y="74"/>
                  </a:cubicBezTo>
                  <a:cubicBezTo>
                    <a:pt x="261" y="41"/>
                    <a:pt x="240" y="24"/>
                    <a:pt x="223" y="8"/>
                  </a:cubicBezTo>
                  <a:cubicBezTo>
                    <a:pt x="212" y="8"/>
                    <a:pt x="194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8"/>
            <p:cNvSpPr/>
            <p:nvPr/>
          </p:nvSpPr>
          <p:spPr>
            <a:xfrm>
              <a:off x="4824025" y="2513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1"/>
                  </a:moveTo>
                  <a:cubicBezTo>
                    <a:pt x="137" y="1"/>
                    <a:pt x="104" y="17"/>
                    <a:pt x="71" y="34"/>
                  </a:cubicBezTo>
                  <a:cubicBezTo>
                    <a:pt x="55" y="55"/>
                    <a:pt x="17" y="71"/>
                    <a:pt x="17" y="104"/>
                  </a:cubicBezTo>
                  <a:cubicBezTo>
                    <a:pt x="1" y="121"/>
                    <a:pt x="1" y="158"/>
                    <a:pt x="17" y="174"/>
                  </a:cubicBezTo>
                  <a:cubicBezTo>
                    <a:pt x="34" y="191"/>
                    <a:pt x="55" y="191"/>
                    <a:pt x="88" y="191"/>
                  </a:cubicBezTo>
                  <a:lnTo>
                    <a:pt x="158" y="191"/>
                  </a:lnTo>
                  <a:cubicBezTo>
                    <a:pt x="158" y="174"/>
                    <a:pt x="174" y="174"/>
                    <a:pt x="174" y="174"/>
                  </a:cubicBezTo>
                  <a:cubicBezTo>
                    <a:pt x="207" y="158"/>
                    <a:pt x="224" y="121"/>
                    <a:pt x="240" y="104"/>
                  </a:cubicBezTo>
                  <a:cubicBezTo>
                    <a:pt x="261" y="34"/>
                    <a:pt x="224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8"/>
            <p:cNvSpPr/>
            <p:nvPr/>
          </p:nvSpPr>
          <p:spPr>
            <a:xfrm>
              <a:off x="4971325" y="22805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2" y="0"/>
                  </a:moveTo>
                  <a:cubicBezTo>
                    <a:pt x="154" y="0"/>
                    <a:pt x="146" y="2"/>
                    <a:pt x="141" y="7"/>
                  </a:cubicBezTo>
                  <a:cubicBezTo>
                    <a:pt x="104" y="7"/>
                    <a:pt x="71" y="24"/>
                    <a:pt x="54" y="57"/>
                  </a:cubicBezTo>
                  <a:cubicBezTo>
                    <a:pt x="1" y="94"/>
                    <a:pt x="1" y="160"/>
                    <a:pt x="38" y="177"/>
                  </a:cubicBezTo>
                  <a:cubicBezTo>
                    <a:pt x="54" y="197"/>
                    <a:pt x="87" y="197"/>
                    <a:pt x="120" y="197"/>
                  </a:cubicBezTo>
                  <a:cubicBezTo>
                    <a:pt x="141" y="197"/>
                    <a:pt x="141" y="197"/>
                    <a:pt x="157" y="177"/>
                  </a:cubicBezTo>
                  <a:cubicBezTo>
                    <a:pt x="174" y="177"/>
                    <a:pt x="190" y="160"/>
                    <a:pt x="207" y="144"/>
                  </a:cubicBezTo>
                  <a:cubicBezTo>
                    <a:pt x="260" y="94"/>
                    <a:pt x="260" y="40"/>
                    <a:pt x="207" y="7"/>
                  </a:cubicBezTo>
                  <a:cubicBezTo>
                    <a:pt x="196" y="7"/>
                    <a:pt x="177" y="0"/>
                    <a:pt x="1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8"/>
            <p:cNvSpPr/>
            <p:nvPr/>
          </p:nvSpPr>
          <p:spPr>
            <a:xfrm>
              <a:off x="4589950" y="2354500"/>
              <a:ext cx="6525" cy="4900"/>
            </a:xfrm>
            <a:custGeom>
              <a:avLst/>
              <a:gdLst/>
              <a:ahLst/>
              <a:cxnLst/>
              <a:rect l="l" t="t" r="r" b="b"/>
              <a:pathLst>
                <a:path w="261" h="196" extrusionOk="0">
                  <a:moveTo>
                    <a:pt x="178" y="0"/>
                  </a:moveTo>
                  <a:cubicBezTo>
                    <a:pt x="155" y="0"/>
                    <a:pt x="130" y="6"/>
                    <a:pt x="104" y="20"/>
                  </a:cubicBezTo>
                  <a:cubicBezTo>
                    <a:pt x="54" y="37"/>
                    <a:pt x="1" y="103"/>
                    <a:pt x="17" y="156"/>
                  </a:cubicBezTo>
                  <a:cubicBezTo>
                    <a:pt x="32" y="180"/>
                    <a:pt x="72" y="196"/>
                    <a:pt x="113" y="196"/>
                  </a:cubicBezTo>
                  <a:cubicBezTo>
                    <a:pt x="128" y="196"/>
                    <a:pt x="143" y="194"/>
                    <a:pt x="157" y="189"/>
                  </a:cubicBezTo>
                  <a:cubicBezTo>
                    <a:pt x="223" y="156"/>
                    <a:pt x="261" y="86"/>
                    <a:pt x="261" y="53"/>
                  </a:cubicBezTo>
                  <a:cubicBezTo>
                    <a:pt x="250" y="19"/>
                    <a:pt x="218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8"/>
            <p:cNvSpPr/>
            <p:nvPr/>
          </p:nvSpPr>
          <p:spPr>
            <a:xfrm>
              <a:off x="4592525" y="236477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41" y="1"/>
                  </a:moveTo>
                  <a:cubicBezTo>
                    <a:pt x="104" y="21"/>
                    <a:pt x="87" y="38"/>
                    <a:pt x="54" y="54"/>
                  </a:cubicBezTo>
                  <a:cubicBezTo>
                    <a:pt x="1" y="104"/>
                    <a:pt x="1" y="157"/>
                    <a:pt x="54" y="190"/>
                  </a:cubicBezTo>
                  <a:cubicBezTo>
                    <a:pt x="63" y="199"/>
                    <a:pt x="75" y="203"/>
                    <a:pt x="90" y="203"/>
                  </a:cubicBezTo>
                  <a:cubicBezTo>
                    <a:pt x="105" y="203"/>
                    <a:pt x="123" y="199"/>
                    <a:pt x="141" y="190"/>
                  </a:cubicBezTo>
                  <a:lnTo>
                    <a:pt x="158" y="190"/>
                  </a:lnTo>
                  <a:cubicBezTo>
                    <a:pt x="191" y="174"/>
                    <a:pt x="207" y="174"/>
                    <a:pt x="224" y="157"/>
                  </a:cubicBezTo>
                  <a:cubicBezTo>
                    <a:pt x="244" y="124"/>
                    <a:pt x="261" y="104"/>
                    <a:pt x="261" y="71"/>
                  </a:cubicBezTo>
                  <a:cubicBezTo>
                    <a:pt x="261" y="54"/>
                    <a:pt x="244" y="38"/>
                    <a:pt x="224" y="21"/>
                  </a:cubicBezTo>
                  <a:cubicBezTo>
                    <a:pt x="207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8"/>
            <p:cNvSpPr/>
            <p:nvPr/>
          </p:nvSpPr>
          <p:spPr>
            <a:xfrm>
              <a:off x="4587800" y="2340275"/>
              <a:ext cx="6450" cy="4850"/>
            </a:xfrm>
            <a:custGeom>
              <a:avLst/>
              <a:gdLst/>
              <a:ahLst/>
              <a:cxnLst/>
              <a:rect l="l" t="t" r="r" b="b"/>
              <a:pathLst>
                <a:path w="258" h="194" extrusionOk="0">
                  <a:moveTo>
                    <a:pt x="194" y="0"/>
                  </a:moveTo>
                  <a:cubicBezTo>
                    <a:pt x="187" y="0"/>
                    <a:pt x="181" y="1"/>
                    <a:pt x="173" y="4"/>
                  </a:cubicBezTo>
                  <a:cubicBezTo>
                    <a:pt x="140" y="4"/>
                    <a:pt x="103" y="4"/>
                    <a:pt x="70" y="20"/>
                  </a:cubicBezTo>
                  <a:cubicBezTo>
                    <a:pt x="54" y="37"/>
                    <a:pt x="37" y="74"/>
                    <a:pt x="21" y="90"/>
                  </a:cubicBezTo>
                  <a:cubicBezTo>
                    <a:pt x="0" y="140"/>
                    <a:pt x="37" y="193"/>
                    <a:pt x="87" y="193"/>
                  </a:cubicBezTo>
                  <a:cubicBezTo>
                    <a:pt x="124" y="193"/>
                    <a:pt x="140" y="193"/>
                    <a:pt x="157" y="177"/>
                  </a:cubicBezTo>
                  <a:cubicBezTo>
                    <a:pt x="173" y="177"/>
                    <a:pt x="173" y="177"/>
                    <a:pt x="190" y="156"/>
                  </a:cubicBezTo>
                  <a:cubicBezTo>
                    <a:pt x="206" y="140"/>
                    <a:pt x="243" y="123"/>
                    <a:pt x="243" y="90"/>
                  </a:cubicBezTo>
                  <a:cubicBezTo>
                    <a:pt x="258" y="44"/>
                    <a:pt x="235" y="0"/>
                    <a:pt x="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8"/>
            <p:cNvSpPr/>
            <p:nvPr/>
          </p:nvSpPr>
          <p:spPr>
            <a:xfrm>
              <a:off x="4577475" y="2365300"/>
              <a:ext cx="6525" cy="5150"/>
            </a:xfrm>
            <a:custGeom>
              <a:avLst/>
              <a:gdLst/>
              <a:ahLst/>
              <a:cxnLst/>
              <a:rect l="l" t="t" r="r" b="b"/>
              <a:pathLst>
                <a:path w="261" h="206" extrusionOk="0">
                  <a:moveTo>
                    <a:pt x="158" y="0"/>
                  </a:moveTo>
                  <a:cubicBezTo>
                    <a:pt x="141" y="0"/>
                    <a:pt x="125" y="17"/>
                    <a:pt x="104" y="17"/>
                  </a:cubicBezTo>
                  <a:cubicBezTo>
                    <a:pt x="38" y="50"/>
                    <a:pt x="1" y="103"/>
                    <a:pt x="1" y="153"/>
                  </a:cubicBezTo>
                  <a:cubicBezTo>
                    <a:pt x="14" y="187"/>
                    <a:pt x="45" y="206"/>
                    <a:pt x="84" y="206"/>
                  </a:cubicBezTo>
                  <a:cubicBezTo>
                    <a:pt x="107" y="206"/>
                    <a:pt x="132" y="200"/>
                    <a:pt x="158" y="186"/>
                  </a:cubicBezTo>
                  <a:cubicBezTo>
                    <a:pt x="174" y="169"/>
                    <a:pt x="191" y="169"/>
                    <a:pt x="207" y="153"/>
                  </a:cubicBezTo>
                  <a:cubicBezTo>
                    <a:pt x="244" y="120"/>
                    <a:pt x="261" y="83"/>
                    <a:pt x="244" y="50"/>
                  </a:cubicBezTo>
                  <a:cubicBezTo>
                    <a:pt x="228" y="17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8"/>
            <p:cNvSpPr/>
            <p:nvPr/>
          </p:nvSpPr>
          <p:spPr>
            <a:xfrm>
              <a:off x="4578000" y="235267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38" y="0"/>
                  </a:moveTo>
                  <a:cubicBezTo>
                    <a:pt x="121" y="0"/>
                    <a:pt x="102" y="2"/>
                    <a:pt x="83" y="7"/>
                  </a:cubicBezTo>
                  <a:cubicBezTo>
                    <a:pt x="50" y="23"/>
                    <a:pt x="34" y="56"/>
                    <a:pt x="17" y="72"/>
                  </a:cubicBezTo>
                  <a:cubicBezTo>
                    <a:pt x="1" y="110"/>
                    <a:pt x="1" y="126"/>
                    <a:pt x="1" y="143"/>
                  </a:cubicBezTo>
                  <a:cubicBezTo>
                    <a:pt x="1" y="159"/>
                    <a:pt x="17" y="176"/>
                    <a:pt x="34" y="196"/>
                  </a:cubicBezTo>
                  <a:cubicBezTo>
                    <a:pt x="67" y="196"/>
                    <a:pt x="104" y="196"/>
                    <a:pt x="137" y="176"/>
                  </a:cubicBezTo>
                  <a:cubicBezTo>
                    <a:pt x="207" y="159"/>
                    <a:pt x="240" y="93"/>
                    <a:pt x="240" y="39"/>
                  </a:cubicBezTo>
                  <a:cubicBezTo>
                    <a:pt x="228" y="15"/>
                    <a:pt x="187" y="0"/>
                    <a:pt x="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8"/>
            <p:cNvSpPr/>
            <p:nvPr/>
          </p:nvSpPr>
          <p:spPr>
            <a:xfrm>
              <a:off x="4596875" y="232830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0"/>
                  </a:moveTo>
                  <a:cubicBezTo>
                    <a:pt x="103" y="0"/>
                    <a:pt x="33" y="54"/>
                    <a:pt x="17" y="103"/>
                  </a:cubicBezTo>
                  <a:cubicBezTo>
                    <a:pt x="0" y="157"/>
                    <a:pt x="33" y="206"/>
                    <a:pt x="87" y="206"/>
                  </a:cubicBezTo>
                  <a:cubicBezTo>
                    <a:pt x="120" y="206"/>
                    <a:pt x="136" y="190"/>
                    <a:pt x="153" y="190"/>
                  </a:cubicBezTo>
                  <a:cubicBezTo>
                    <a:pt x="173" y="190"/>
                    <a:pt x="173" y="173"/>
                    <a:pt x="190" y="173"/>
                  </a:cubicBezTo>
                  <a:cubicBezTo>
                    <a:pt x="206" y="157"/>
                    <a:pt x="239" y="120"/>
                    <a:pt x="239" y="103"/>
                  </a:cubicBezTo>
                  <a:cubicBezTo>
                    <a:pt x="256" y="70"/>
                    <a:pt x="256" y="54"/>
                    <a:pt x="239" y="37"/>
                  </a:cubicBezTo>
                  <a:cubicBezTo>
                    <a:pt x="223" y="17"/>
                    <a:pt x="190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8"/>
            <p:cNvSpPr/>
            <p:nvPr/>
          </p:nvSpPr>
          <p:spPr>
            <a:xfrm>
              <a:off x="4582225" y="2328300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20" y="0"/>
                  </a:moveTo>
                  <a:cubicBezTo>
                    <a:pt x="87" y="17"/>
                    <a:pt x="71" y="37"/>
                    <a:pt x="38" y="54"/>
                  </a:cubicBezTo>
                  <a:cubicBezTo>
                    <a:pt x="17" y="87"/>
                    <a:pt x="1" y="103"/>
                    <a:pt x="1" y="140"/>
                  </a:cubicBezTo>
                  <a:cubicBezTo>
                    <a:pt x="1" y="157"/>
                    <a:pt x="1" y="173"/>
                    <a:pt x="38" y="190"/>
                  </a:cubicBezTo>
                  <a:cubicBezTo>
                    <a:pt x="54" y="206"/>
                    <a:pt x="87" y="206"/>
                    <a:pt x="104" y="206"/>
                  </a:cubicBezTo>
                  <a:cubicBezTo>
                    <a:pt x="120" y="190"/>
                    <a:pt x="141" y="190"/>
                    <a:pt x="141" y="190"/>
                  </a:cubicBezTo>
                  <a:cubicBezTo>
                    <a:pt x="157" y="173"/>
                    <a:pt x="190" y="173"/>
                    <a:pt x="190" y="157"/>
                  </a:cubicBezTo>
                  <a:cubicBezTo>
                    <a:pt x="244" y="103"/>
                    <a:pt x="244" y="54"/>
                    <a:pt x="207" y="17"/>
                  </a:cubicBezTo>
                  <a:cubicBezTo>
                    <a:pt x="190" y="0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8"/>
            <p:cNvSpPr/>
            <p:nvPr/>
          </p:nvSpPr>
          <p:spPr>
            <a:xfrm>
              <a:off x="4620475" y="235305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72" y="1"/>
                  </a:moveTo>
                  <a:cubicBezTo>
                    <a:pt x="161" y="1"/>
                    <a:pt x="149" y="3"/>
                    <a:pt x="136" y="8"/>
                  </a:cubicBezTo>
                  <a:cubicBezTo>
                    <a:pt x="103" y="8"/>
                    <a:pt x="70" y="24"/>
                    <a:pt x="54" y="57"/>
                  </a:cubicBezTo>
                  <a:cubicBezTo>
                    <a:pt x="0" y="95"/>
                    <a:pt x="0" y="161"/>
                    <a:pt x="33" y="181"/>
                  </a:cubicBezTo>
                  <a:cubicBezTo>
                    <a:pt x="70" y="198"/>
                    <a:pt x="87" y="198"/>
                    <a:pt x="120" y="198"/>
                  </a:cubicBezTo>
                  <a:cubicBezTo>
                    <a:pt x="136" y="198"/>
                    <a:pt x="136" y="198"/>
                    <a:pt x="157" y="181"/>
                  </a:cubicBezTo>
                  <a:cubicBezTo>
                    <a:pt x="173" y="181"/>
                    <a:pt x="190" y="161"/>
                    <a:pt x="206" y="144"/>
                  </a:cubicBezTo>
                  <a:cubicBezTo>
                    <a:pt x="260" y="95"/>
                    <a:pt x="260" y="41"/>
                    <a:pt x="223" y="8"/>
                  </a:cubicBezTo>
                  <a:cubicBezTo>
                    <a:pt x="212" y="8"/>
                    <a:pt x="194" y="1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8"/>
            <p:cNvSpPr/>
            <p:nvPr/>
          </p:nvSpPr>
          <p:spPr>
            <a:xfrm>
              <a:off x="4682300" y="2457850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79" y="1"/>
                  </a:moveTo>
                  <a:cubicBezTo>
                    <a:pt x="137" y="1"/>
                    <a:pt x="90" y="18"/>
                    <a:pt x="55" y="42"/>
                  </a:cubicBezTo>
                  <a:cubicBezTo>
                    <a:pt x="1" y="91"/>
                    <a:pt x="1" y="162"/>
                    <a:pt x="34" y="178"/>
                  </a:cubicBezTo>
                  <a:cubicBezTo>
                    <a:pt x="55" y="195"/>
                    <a:pt x="88" y="195"/>
                    <a:pt x="121" y="195"/>
                  </a:cubicBezTo>
                  <a:cubicBezTo>
                    <a:pt x="137" y="195"/>
                    <a:pt x="137" y="178"/>
                    <a:pt x="158" y="178"/>
                  </a:cubicBezTo>
                  <a:cubicBezTo>
                    <a:pt x="174" y="178"/>
                    <a:pt x="191" y="162"/>
                    <a:pt x="207" y="145"/>
                  </a:cubicBezTo>
                  <a:cubicBezTo>
                    <a:pt x="261" y="91"/>
                    <a:pt x="261" y="42"/>
                    <a:pt x="224" y="9"/>
                  </a:cubicBezTo>
                  <a:cubicBezTo>
                    <a:pt x="210" y="3"/>
                    <a:pt x="195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8"/>
            <p:cNvSpPr/>
            <p:nvPr/>
          </p:nvSpPr>
          <p:spPr>
            <a:xfrm>
              <a:off x="4626025" y="2318400"/>
              <a:ext cx="6950" cy="4775"/>
            </a:xfrm>
            <a:custGeom>
              <a:avLst/>
              <a:gdLst/>
              <a:ahLst/>
              <a:cxnLst/>
              <a:rect l="l" t="t" r="r" b="b"/>
              <a:pathLst>
                <a:path w="278" h="191" extrusionOk="0">
                  <a:moveTo>
                    <a:pt x="174" y="0"/>
                  </a:moveTo>
                  <a:cubicBezTo>
                    <a:pt x="141" y="0"/>
                    <a:pt x="104" y="21"/>
                    <a:pt x="87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8" y="190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7"/>
                    <a:pt x="244" y="124"/>
                    <a:pt x="261" y="104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8"/>
            <p:cNvSpPr/>
            <p:nvPr/>
          </p:nvSpPr>
          <p:spPr>
            <a:xfrm>
              <a:off x="4600675" y="234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1" y="1"/>
                    <a:pt x="129" y="6"/>
                    <a:pt x="104" y="18"/>
                  </a:cubicBezTo>
                  <a:cubicBezTo>
                    <a:pt x="38" y="34"/>
                    <a:pt x="1" y="104"/>
                    <a:pt x="21" y="137"/>
                  </a:cubicBezTo>
                  <a:cubicBezTo>
                    <a:pt x="21" y="171"/>
                    <a:pt x="48" y="190"/>
                    <a:pt x="85" y="190"/>
                  </a:cubicBezTo>
                  <a:cubicBezTo>
                    <a:pt x="106" y="190"/>
                    <a:pt x="132" y="184"/>
                    <a:pt x="157" y="170"/>
                  </a:cubicBezTo>
                  <a:cubicBezTo>
                    <a:pt x="227" y="154"/>
                    <a:pt x="260" y="88"/>
                    <a:pt x="244" y="51"/>
                  </a:cubicBezTo>
                  <a:cubicBezTo>
                    <a:pt x="233" y="19"/>
                    <a:pt x="207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8"/>
            <p:cNvSpPr/>
            <p:nvPr/>
          </p:nvSpPr>
          <p:spPr>
            <a:xfrm>
              <a:off x="4625625" y="2330025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5" y="1"/>
                  </a:moveTo>
                  <a:cubicBezTo>
                    <a:pt x="153" y="1"/>
                    <a:pt x="128" y="6"/>
                    <a:pt x="103" y="18"/>
                  </a:cubicBezTo>
                  <a:cubicBezTo>
                    <a:pt x="54" y="51"/>
                    <a:pt x="0" y="104"/>
                    <a:pt x="17" y="154"/>
                  </a:cubicBezTo>
                  <a:cubicBezTo>
                    <a:pt x="27" y="188"/>
                    <a:pt x="53" y="201"/>
                    <a:pt x="89" y="201"/>
                  </a:cubicBezTo>
                  <a:cubicBezTo>
                    <a:pt x="109" y="201"/>
                    <a:pt x="132" y="197"/>
                    <a:pt x="157" y="191"/>
                  </a:cubicBezTo>
                  <a:cubicBezTo>
                    <a:pt x="223" y="154"/>
                    <a:pt x="260" y="104"/>
                    <a:pt x="260" y="51"/>
                  </a:cubicBezTo>
                  <a:cubicBezTo>
                    <a:pt x="247" y="19"/>
                    <a:pt x="215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8"/>
            <p:cNvSpPr/>
            <p:nvPr/>
          </p:nvSpPr>
          <p:spPr>
            <a:xfrm>
              <a:off x="4606350" y="2353075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53" y="1"/>
                  </a:moveTo>
                  <a:cubicBezTo>
                    <a:pt x="138" y="1"/>
                    <a:pt x="121" y="3"/>
                    <a:pt x="103" y="7"/>
                  </a:cubicBezTo>
                  <a:cubicBezTo>
                    <a:pt x="33" y="40"/>
                    <a:pt x="0" y="94"/>
                    <a:pt x="17" y="143"/>
                  </a:cubicBezTo>
                  <a:cubicBezTo>
                    <a:pt x="17" y="178"/>
                    <a:pt x="45" y="197"/>
                    <a:pt x="84" y="197"/>
                  </a:cubicBezTo>
                  <a:cubicBezTo>
                    <a:pt x="105" y="197"/>
                    <a:pt x="128" y="192"/>
                    <a:pt x="153" y="180"/>
                  </a:cubicBezTo>
                  <a:cubicBezTo>
                    <a:pt x="223" y="143"/>
                    <a:pt x="256" y="94"/>
                    <a:pt x="239" y="40"/>
                  </a:cubicBezTo>
                  <a:cubicBezTo>
                    <a:pt x="227" y="16"/>
                    <a:pt x="195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8"/>
            <p:cNvSpPr/>
            <p:nvPr/>
          </p:nvSpPr>
          <p:spPr>
            <a:xfrm>
              <a:off x="4610575" y="2330050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0"/>
                  </a:moveTo>
                  <a:cubicBezTo>
                    <a:pt x="141" y="0"/>
                    <a:pt x="103" y="17"/>
                    <a:pt x="87" y="33"/>
                  </a:cubicBezTo>
                  <a:cubicBezTo>
                    <a:pt x="54" y="50"/>
                    <a:pt x="38" y="87"/>
                    <a:pt x="17" y="103"/>
                  </a:cubicBezTo>
                  <a:cubicBezTo>
                    <a:pt x="0" y="153"/>
                    <a:pt x="38" y="206"/>
                    <a:pt x="103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90" y="174"/>
                    <a:pt x="190" y="174"/>
                  </a:cubicBezTo>
                  <a:cubicBezTo>
                    <a:pt x="223" y="153"/>
                    <a:pt x="244" y="120"/>
                    <a:pt x="260" y="103"/>
                  </a:cubicBezTo>
                  <a:cubicBezTo>
                    <a:pt x="277" y="50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8"/>
            <p:cNvSpPr/>
            <p:nvPr/>
          </p:nvSpPr>
          <p:spPr>
            <a:xfrm>
              <a:off x="4616150" y="2341600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21"/>
                    <a:pt x="70" y="37"/>
                  </a:cubicBezTo>
                  <a:cubicBezTo>
                    <a:pt x="54" y="54"/>
                    <a:pt x="21" y="70"/>
                    <a:pt x="21" y="103"/>
                  </a:cubicBezTo>
                  <a:cubicBezTo>
                    <a:pt x="0" y="157"/>
                    <a:pt x="37" y="190"/>
                    <a:pt x="87" y="190"/>
                  </a:cubicBezTo>
                  <a:lnTo>
                    <a:pt x="157" y="190"/>
                  </a:lnTo>
                  <a:cubicBezTo>
                    <a:pt x="157" y="173"/>
                    <a:pt x="173" y="173"/>
                    <a:pt x="190" y="173"/>
                  </a:cubicBezTo>
                  <a:cubicBezTo>
                    <a:pt x="206" y="157"/>
                    <a:pt x="227" y="124"/>
                    <a:pt x="243" y="103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8"/>
            <p:cNvSpPr/>
            <p:nvPr/>
          </p:nvSpPr>
          <p:spPr>
            <a:xfrm>
              <a:off x="4619225" y="22939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20" y="0"/>
                    <a:pt x="83" y="17"/>
                    <a:pt x="67" y="33"/>
                  </a:cubicBezTo>
                  <a:cubicBezTo>
                    <a:pt x="34" y="50"/>
                    <a:pt x="17" y="70"/>
                    <a:pt x="1" y="103"/>
                  </a:cubicBezTo>
                  <a:cubicBezTo>
                    <a:pt x="1" y="120"/>
                    <a:pt x="1" y="15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04" y="206"/>
                    <a:pt x="120" y="190"/>
                    <a:pt x="137" y="190"/>
                  </a:cubicBezTo>
                  <a:cubicBezTo>
                    <a:pt x="153" y="173"/>
                    <a:pt x="153" y="173"/>
                    <a:pt x="170" y="173"/>
                  </a:cubicBezTo>
                  <a:cubicBezTo>
                    <a:pt x="207" y="153"/>
                    <a:pt x="223" y="120"/>
                    <a:pt x="223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8"/>
            <p:cNvSpPr/>
            <p:nvPr/>
          </p:nvSpPr>
          <p:spPr>
            <a:xfrm>
              <a:off x="4498125" y="2353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69" y="0"/>
                  </a:moveTo>
                  <a:cubicBezTo>
                    <a:pt x="136" y="0"/>
                    <a:pt x="103" y="0"/>
                    <a:pt x="66" y="33"/>
                  </a:cubicBezTo>
                  <a:cubicBezTo>
                    <a:pt x="50" y="49"/>
                    <a:pt x="17" y="70"/>
                    <a:pt x="17" y="103"/>
                  </a:cubicBezTo>
                  <a:cubicBezTo>
                    <a:pt x="0" y="153"/>
                    <a:pt x="33" y="190"/>
                    <a:pt x="83" y="190"/>
                  </a:cubicBezTo>
                  <a:lnTo>
                    <a:pt x="153" y="190"/>
                  </a:lnTo>
                  <a:cubicBezTo>
                    <a:pt x="186" y="173"/>
                    <a:pt x="223" y="136"/>
                    <a:pt x="239" y="103"/>
                  </a:cubicBezTo>
                  <a:cubicBezTo>
                    <a:pt x="256" y="33"/>
                    <a:pt x="223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8"/>
            <p:cNvSpPr/>
            <p:nvPr/>
          </p:nvSpPr>
          <p:spPr>
            <a:xfrm>
              <a:off x="4494625" y="2342525"/>
              <a:ext cx="6500" cy="4750"/>
            </a:xfrm>
            <a:custGeom>
              <a:avLst/>
              <a:gdLst/>
              <a:ahLst/>
              <a:cxnLst/>
              <a:rect l="l" t="t" r="r" b="b"/>
              <a:pathLst>
                <a:path w="260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3"/>
                    <a:pt x="17" y="66"/>
                    <a:pt x="17" y="87"/>
                  </a:cubicBezTo>
                  <a:cubicBezTo>
                    <a:pt x="0" y="120"/>
                    <a:pt x="0" y="136"/>
                    <a:pt x="17" y="169"/>
                  </a:cubicBezTo>
                  <a:cubicBezTo>
                    <a:pt x="37" y="190"/>
                    <a:pt x="70" y="190"/>
                    <a:pt x="87" y="190"/>
                  </a:cubicBezTo>
                  <a:cubicBezTo>
                    <a:pt x="103" y="190"/>
                    <a:pt x="140" y="190"/>
                    <a:pt x="157" y="169"/>
                  </a:cubicBezTo>
                  <a:cubicBezTo>
                    <a:pt x="157" y="169"/>
                    <a:pt x="173" y="169"/>
                    <a:pt x="190" y="153"/>
                  </a:cubicBezTo>
                  <a:cubicBezTo>
                    <a:pt x="206" y="136"/>
                    <a:pt x="223" y="120"/>
                    <a:pt x="243" y="87"/>
                  </a:cubicBezTo>
                  <a:cubicBezTo>
                    <a:pt x="260" y="33"/>
                    <a:pt x="22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8"/>
            <p:cNvSpPr/>
            <p:nvPr/>
          </p:nvSpPr>
          <p:spPr>
            <a:xfrm>
              <a:off x="4537175" y="2377250"/>
              <a:ext cx="2200" cy="450"/>
            </a:xfrm>
            <a:custGeom>
              <a:avLst/>
              <a:gdLst/>
              <a:ahLst/>
              <a:cxnLst/>
              <a:rect l="l" t="t" r="r" b="b"/>
              <a:pathLst>
                <a:path w="88" h="18" extrusionOk="0">
                  <a:moveTo>
                    <a:pt x="1" y="1"/>
                  </a:moveTo>
                  <a:cubicBezTo>
                    <a:pt x="34" y="1"/>
                    <a:pt x="50" y="17"/>
                    <a:pt x="87" y="17"/>
                  </a:cubicBezTo>
                  <a:cubicBezTo>
                    <a:pt x="87" y="1"/>
                    <a:pt x="50" y="1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8"/>
            <p:cNvSpPr/>
            <p:nvPr/>
          </p:nvSpPr>
          <p:spPr>
            <a:xfrm>
              <a:off x="4680150" y="24456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0"/>
                  </a:moveTo>
                  <a:cubicBezTo>
                    <a:pt x="120" y="0"/>
                    <a:pt x="87" y="17"/>
                    <a:pt x="70" y="33"/>
                  </a:cubicBezTo>
                  <a:cubicBezTo>
                    <a:pt x="37" y="50"/>
                    <a:pt x="17" y="66"/>
                    <a:pt x="0" y="103"/>
                  </a:cubicBezTo>
                  <a:cubicBezTo>
                    <a:pt x="0" y="120"/>
                    <a:pt x="0" y="153"/>
                    <a:pt x="17" y="169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103" y="206"/>
                    <a:pt x="120" y="190"/>
                    <a:pt x="141" y="190"/>
                  </a:cubicBezTo>
                  <a:cubicBezTo>
                    <a:pt x="157" y="190"/>
                    <a:pt x="174" y="169"/>
                    <a:pt x="174" y="169"/>
                  </a:cubicBezTo>
                  <a:cubicBezTo>
                    <a:pt x="207" y="153"/>
                    <a:pt x="223" y="120"/>
                    <a:pt x="244" y="103"/>
                  </a:cubicBezTo>
                  <a:cubicBezTo>
                    <a:pt x="260" y="50"/>
                    <a:pt x="22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8"/>
            <p:cNvSpPr/>
            <p:nvPr/>
          </p:nvSpPr>
          <p:spPr>
            <a:xfrm>
              <a:off x="4536250" y="232962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38" y="67"/>
                    <a:pt x="21" y="104"/>
                  </a:cubicBezTo>
                  <a:cubicBezTo>
                    <a:pt x="1" y="120"/>
                    <a:pt x="21" y="137"/>
                    <a:pt x="21" y="170"/>
                  </a:cubicBezTo>
                  <a:cubicBezTo>
                    <a:pt x="38" y="191"/>
                    <a:pt x="71" y="191"/>
                    <a:pt x="87" y="191"/>
                  </a:cubicBezTo>
                  <a:cubicBezTo>
                    <a:pt x="124" y="191"/>
                    <a:pt x="141" y="191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1" y="34"/>
                    <a:pt x="228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8"/>
            <p:cNvSpPr/>
            <p:nvPr/>
          </p:nvSpPr>
          <p:spPr>
            <a:xfrm>
              <a:off x="4500700" y="2363950"/>
              <a:ext cx="5175" cy="3025"/>
            </a:xfrm>
            <a:custGeom>
              <a:avLst/>
              <a:gdLst/>
              <a:ahLst/>
              <a:cxnLst/>
              <a:rect l="l" t="t" r="r" b="b"/>
              <a:pathLst>
                <a:path w="207" h="121" extrusionOk="0">
                  <a:moveTo>
                    <a:pt x="83" y="1"/>
                  </a:moveTo>
                  <a:cubicBezTo>
                    <a:pt x="50" y="17"/>
                    <a:pt x="17" y="34"/>
                    <a:pt x="0" y="54"/>
                  </a:cubicBezTo>
                  <a:cubicBezTo>
                    <a:pt x="50" y="71"/>
                    <a:pt x="120" y="104"/>
                    <a:pt x="169" y="120"/>
                  </a:cubicBezTo>
                  <a:cubicBezTo>
                    <a:pt x="207" y="87"/>
                    <a:pt x="207" y="34"/>
                    <a:pt x="169" y="17"/>
                  </a:cubicBezTo>
                  <a:cubicBezTo>
                    <a:pt x="136" y="1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8"/>
            <p:cNvSpPr/>
            <p:nvPr/>
          </p:nvSpPr>
          <p:spPr>
            <a:xfrm>
              <a:off x="4676325" y="2477600"/>
              <a:ext cx="3425" cy="4500"/>
            </a:xfrm>
            <a:custGeom>
              <a:avLst/>
              <a:gdLst/>
              <a:ahLst/>
              <a:cxnLst/>
              <a:rect l="l" t="t" r="r" b="b"/>
              <a:pathLst>
                <a:path w="137" h="180" extrusionOk="0">
                  <a:moveTo>
                    <a:pt x="42" y="0"/>
                  </a:moveTo>
                  <a:cubicBezTo>
                    <a:pt x="28" y="0"/>
                    <a:pt x="14" y="2"/>
                    <a:pt x="1" y="6"/>
                  </a:cubicBezTo>
                  <a:cubicBezTo>
                    <a:pt x="17" y="60"/>
                    <a:pt x="34" y="110"/>
                    <a:pt x="50" y="180"/>
                  </a:cubicBezTo>
                  <a:cubicBezTo>
                    <a:pt x="104" y="147"/>
                    <a:pt x="137" y="93"/>
                    <a:pt x="120" y="44"/>
                  </a:cubicBezTo>
                  <a:cubicBezTo>
                    <a:pt x="120" y="16"/>
                    <a:pt x="82" y="0"/>
                    <a:pt x="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8"/>
            <p:cNvSpPr/>
            <p:nvPr/>
          </p:nvSpPr>
          <p:spPr>
            <a:xfrm>
              <a:off x="4556875" y="2342525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57" y="0"/>
                  </a:moveTo>
                  <a:cubicBezTo>
                    <a:pt x="124" y="0"/>
                    <a:pt x="87" y="0"/>
                    <a:pt x="70" y="17"/>
                  </a:cubicBezTo>
                  <a:cubicBezTo>
                    <a:pt x="37" y="50"/>
                    <a:pt x="21" y="66"/>
                    <a:pt x="0" y="103"/>
                  </a:cubicBezTo>
                  <a:cubicBezTo>
                    <a:pt x="0" y="120"/>
                    <a:pt x="0" y="153"/>
                    <a:pt x="21" y="169"/>
                  </a:cubicBezTo>
                  <a:cubicBezTo>
                    <a:pt x="21" y="190"/>
                    <a:pt x="54" y="190"/>
                    <a:pt x="87" y="190"/>
                  </a:cubicBezTo>
                  <a:cubicBezTo>
                    <a:pt x="103" y="190"/>
                    <a:pt x="124" y="190"/>
                    <a:pt x="141" y="169"/>
                  </a:cubicBezTo>
                  <a:cubicBezTo>
                    <a:pt x="157" y="169"/>
                    <a:pt x="157" y="169"/>
                    <a:pt x="174" y="153"/>
                  </a:cubicBezTo>
                  <a:cubicBezTo>
                    <a:pt x="190" y="136"/>
                    <a:pt x="227" y="120"/>
                    <a:pt x="227" y="87"/>
                  </a:cubicBezTo>
                  <a:cubicBezTo>
                    <a:pt x="244" y="33"/>
                    <a:pt x="20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8"/>
            <p:cNvSpPr/>
            <p:nvPr/>
          </p:nvSpPr>
          <p:spPr>
            <a:xfrm>
              <a:off x="4577475" y="2306850"/>
              <a:ext cx="6125" cy="4950"/>
            </a:xfrm>
            <a:custGeom>
              <a:avLst/>
              <a:gdLst/>
              <a:ahLst/>
              <a:cxnLst/>
              <a:rect l="l" t="t" r="r" b="b"/>
              <a:pathLst>
                <a:path w="245" h="198" extrusionOk="0">
                  <a:moveTo>
                    <a:pt x="158" y="1"/>
                  </a:moveTo>
                  <a:cubicBezTo>
                    <a:pt x="125" y="1"/>
                    <a:pt x="88" y="17"/>
                    <a:pt x="71" y="34"/>
                  </a:cubicBezTo>
                  <a:cubicBezTo>
                    <a:pt x="38" y="50"/>
                    <a:pt x="22" y="71"/>
                    <a:pt x="1" y="104"/>
                  </a:cubicBezTo>
                  <a:cubicBezTo>
                    <a:pt x="1" y="120"/>
                    <a:pt x="1" y="153"/>
                    <a:pt x="22" y="174"/>
                  </a:cubicBezTo>
                  <a:cubicBezTo>
                    <a:pt x="22" y="186"/>
                    <a:pt x="38" y="197"/>
                    <a:pt x="59" y="197"/>
                  </a:cubicBezTo>
                  <a:cubicBezTo>
                    <a:pt x="68" y="197"/>
                    <a:pt x="78" y="195"/>
                    <a:pt x="88" y="190"/>
                  </a:cubicBezTo>
                  <a:lnTo>
                    <a:pt x="141" y="190"/>
                  </a:lnTo>
                  <a:cubicBezTo>
                    <a:pt x="158" y="174"/>
                    <a:pt x="158" y="174"/>
                    <a:pt x="174" y="174"/>
                  </a:cubicBezTo>
                  <a:cubicBezTo>
                    <a:pt x="191" y="153"/>
                    <a:pt x="228" y="120"/>
                    <a:pt x="228" y="104"/>
                  </a:cubicBezTo>
                  <a:cubicBezTo>
                    <a:pt x="244" y="50"/>
                    <a:pt x="207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8"/>
            <p:cNvSpPr/>
            <p:nvPr/>
          </p:nvSpPr>
          <p:spPr>
            <a:xfrm>
              <a:off x="4580575" y="2317575"/>
              <a:ext cx="6825" cy="5175"/>
            </a:xfrm>
            <a:custGeom>
              <a:avLst/>
              <a:gdLst/>
              <a:ahLst/>
              <a:cxnLst/>
              <a:rect l="l" t="t" r="r" b="b"/>
              <a:pathLst>
                <a:path w="273" h="207" extrusionOk="0">
                  <a:moveTo>
                    <a:pt x="170" y="0"/>
                  </a:moveTo>
                  <a:cubicBezTo>
                    <a:pt x="137" y="0"/>
                    <a:pt x="104" y="17"/>
                    <a:pt x="83" y="33"/>
                  </a:cubicBezTo>
                  <a:cubicBezTo>
                    <a:pt x="50" y="54"/>
                    <a:pt x="34" y="71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37" y="190"/>
                    <a:pt x="153" y="190"/>
                  </a:cubicBezTo>
                  <a:cubicBezTo>
                    <a:pt x="207" y="174"/>
                    <a:pt x="240" y="137"/>
                    <a:pt x="240" y="104"/>
                  </a:cubicBezTo>
                  <a:cubicBezTo>
                    <a:pt x="273" y="54"/>
                    <a:pt x="240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8"/>
            <p:cNvSpPr/>
            <p:nvPr/>
          </p:nvSpPr>
          <p:spPr>
            <a:xfrm>
              <a:off x="4568100" y="237602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0"/>
                  </a:moveTo>
                  <a:cubicBezTo>
                    <a:pt x="137" y="0"/>
                    <a:pt x="104" y="17"/>
                    <a:pt x="67" y="33"/>
                  </a:cubicBezTo>
                  <a:cubicBezTo>
                    <a:pt x="34" y="50"/>
                    <a:pt x="17" y="87"/>
                    <a:pt x="17" y="103"/>
                  </a:cubicBezTo>
                  <a:cubicBezTo>
                    <a:pt x="1" y="136"/>
                    <a:pt x="1" y="153"/>
                    <a:pt x="17" y="169"/>
                  </a:cubicBezTo>
                  <a:cubicBezTo>
                    <a:pt x="34" y="190"/>
                    <a:pt x="50" y="206"/>
                    <a:pt x="87" y="206"/>
                  </a:cubicBezTo>
                  <a:cubicBezTo>
                    <a:pt x="104" y="206"/>
                    <a:pt x="137" y="190"/>
                    <a:pt x="153" y="190"/>
                  </a:cubicBezTo>
                  <a:lnTo>
                    <a:pt x="170" y="169"/>
                  </a:lnTo>
                  <a:cubicBezTo>
                    <a:pt x="207" y="153"/>
                    <a:pt x="223" y="120"/>
                    <a:pt x="240" y="103"/>
                  </a:cubicBezTo>
                  <a:cubicBezTo>
                    <a:pt x="256" y="50"/>
                    <a:pt x="223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8"/>
            <p:cNvSpPr/>
            <p:nvPr/>
          </p:nvSpPr>
          <p:spPr>
            <a:xfrm>
              <a:off x="4564200" y="23639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20" y="1"/>
                    <a:pt x="87" y="17"/>
                  </a:cubicBezTo>
                  <a:cubicBezTo>
                    <a:pt x="54" y="34"/>
                    <a:pt x="37" y="71"/>
                    <a:pt x="17" y="87"/>
                  </a:cubicBezTo>
                  <a:cubicBezTo>
                    <a:pt x="0" y="157"/>
                    <a:pt x="37" y="190"/>
                    <a:pt x="103" y="190"/>
                  </a:cubicBezTo>
                  <a:cubicBezTo>
                    <a:pt x="120" y="190"/>
                    <a:pt x="140" y="190"/>
                    <a:pt x="173" y="174"/>
                  </a:cubicBezTo>
                  <a:cubicBezTo>
                    <a:pt x="173" y="174"/>
                    <a:pt x="190" y="174"/>
                    <a:pt x="190" y="157"/>
                  </a:cubicBezTo>
                  <a:cubicBezTo>
                    <a:pt x="223" y="137"/>
                    <a:pt x="243" y="120"/>
                    <a:pt x="260" y="87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8"/>
            <p:cNvSpPr/>
            <p:nvPr/>
          </p:nvSpPr>
          <p:spPr>
            <a:xfrm>
              <a:off x="4585725" y="2283650"/>
              <a:ext cx="6425" cy="4950"/>
            </a:xfrm>
            <a:custGeom>
              <a:avLst/>
              <a:gdLst/>
              <a:ahLst/>
              <a:cxnLst/>
              <a:rect l="l" t="t" r="r" b="b"/>
              <a:pathLst>
                <a:path w="257" h="198" extrusionOk="0">
                  <a:moveTo>
                    <a:pt x="173" y="0"/>
                  </a:moveTo>
                  <a:cubicBezTo>
                    <a:pt x="151" y="0"/>
                    <a:pt x="127" y="6"/>
                    <a:pt x="104" y="18"/>
                  </a:cubicBezTo>
                  <a:cubicBezTo>
                    <a:pt x="50" y="34"/>
                    <a:pt x="1" y="104"/>
                    <a:pt x="17" y="154"/>
                  </a:cubicBezTo>
                  <a:cubicBezTo>
                    <a:pt x="29" y="181"/>
                    <a:pt x="71" y="197"/>
                    <a:pt x="111" y="197"/>
                  </a:cubicBezTo>
                  <a:cubicBezTo>
                    <a:pt x="126" y="197"/>
                    <a:pt x="140" y="195"/>
                    <a:pt x="153" y="191"/>
                  </a:cubicBezTo>
                  <a:cubicBezTo>
                    <a:pt x="223" y="154"/>
                    <a:pt x="256" y="88"/>
                    <a:pt x="256" y="51"/>
                  </a:cubicBezTo>
                  <a:cubicBezTo>
                    <a:pt x="246" y="19"/>
                    <a:pt x="21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8"/>
            <p:cNvSpPr/>
            <p:nvPr/>
          </p:nvSpPr>
          <p:spPr>
            <a:xfrm>
              <a:off x="4584400" y="2387150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36" y="0"/>
                  </a:moveTo>
                  <a:cubicBezTo>
                    <a:pt x="120" y="0"/>
                    <a:pt x="103" y="0"/>
                    <a:pt x="87" y="17"/>
                  </a:cubicBezTo>
                  <a:cubicBezTo>
                    <a:pt x="33" y="33"/>
                    <a:pt x="0" y="71"/>
                    <a:pt x="0" y="104"/>
                  </a:cubicBezTo>
                  <a:cubicBezTo>
                    <a:pt x="33" y="120"/>
                    <a:pt x="87" y="136"/>
                    <a:pt x="136" y="157"/>
                  </a:cubicBezTo>
                  <a:cubicBezTo>
                    <a:pt x="157" y="157"/>
                    <a:pt x="157" y="157"/>
                    <a:pt x="173" y="174"/>
                  </a:cubicBezTo>
                  <a:cubicBezTo>
                    <a:pt x="173" y="157"/>
                    <a:pt x="173" y="157"/>
                    <a:pt x="190" y="157"/>
                  </a:cubicBezTo>
                  <a:cubicBezTo>
                    <a:pt x="223" y="120"/>
                    <a:pt x="239" y="87"/>
                    <a:pt x="223" y="54"/>
                  </a:cubicBezTo>
                  <a:cubicBezTo>
                    <a:pt x="206" y="17"/>
                    <a:pt x="17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8"/>
            <p:cNvSpPr/>
            <p:nvPr/>
          </p:nvSpPr>
          <p:spPr>
            <a:xfrm>
              <a:off x="4582650" y="2377350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60" y="1"/>
                  </a:moveTo>
                  <a:cubicBezTo>
                    <a:pt x="139" y="1"/>
                    <a:pt x="113" y="5"/>
                    <a:pt x="87" y="13"/>
                  </a:cubicBezTo>
                  <a:cubicBezTo>
                    <a:pt x="54" y="34"/>
                    <a:pt x="21" y="67"/>
                    <a:pt x="0" y="100"/>
                  </a:cubicBezTo>
                  <a:lnTo>
                    <a:pt x="0" y="153"/>
                  </a:lnTo>
                  <a:cubicBezTo>
                    <a:pt x="13" y="185"/>
                    <a:pt x="44" y="196"/>
                    <a:pt x="79" y="196"/>
                  </a:cubicBezTo>
                  <a:cubicBezTo>
                    <a:pt x="99" y="196"/>
                    <a:pt x="121" y="192"/>
                    <a:pt x="140" y="186"/>
                  </a:cubicBezTo>
                  <a:cubicBezTo>
                    <a:pt x="206" y="153"/>
                    <a:pt x="243" y="100"/>
                    <a:pt x="243" y="50"/>
                  </a:cubicBezTo>
                  <a:lnTo>
                    <a:pt x="206" y="13"/>
                  </a:lnTo>
                  <a:cubicBezTo>
                    <a:pt x="198" y="5"/>
                    <a:pt x="182" y="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8"/>
            <p:cNvSpPr/>
            <p:nvPr/>
          </p:nvSpPr>
          <p:spPr>
            <a:xfrm>
              <a:off x="4873825" y="232830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3" y="0"/>
                  </a:moveTo>
                  <a:cubicBezTo>
                    <a:pt x="140" y="0"/>
                    <a:pt x="103" y="0"/>
                    <a:pt x="70" y="17"/>
                  </a:cubicBezTo>
                  <a:cubicBezTo>
                    <a:pt x="54" y="37"/>
                    <a:pt x="21" y="70"/>
                    <a:pt x="21" y="87"/>
                  </a:cubicBezTo>
                  <a:cubicBezTo>
                    <a:pt x="0" y="120"/>
                    <a:pt x="21" y="157"/>
                    <a:pt x="37" y="173"/>
                  </a:cubicBezTo>
                  <a:cubicBezTo>
                    <a:pt x="54" y="190"/>
                    <a:pt x="70" y="190"/>
                    <a:pt x="87" y="190"/>
                  </a:cubicBezTo>
                  <a:cubicBezTo>
                    <a:pt x="124" y="190"/>
                    <a:pt x="140" y="190"/>
                    <a:pt x="157" y="173"/>
                  </a:cubicBezTo>
                  <a:cubicBezTo>
                    <a:pt x="190" y="157"/>
                    <a:pt x="227" y="120"/>
                    <a:pt x="244" y="87"/>
                  </a:cubicBezTo>
                  <a:cubicBezTo>
                    <a:pt x="260" y="37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8"/>
            <p:cNvSpPr/>
            <p:nvPr/>
          </p:nvSpPr>
          <p:spPr>
            <a:xfrm>
              <a:off x="4874325" y="231582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75" y="1"/>
                  </a:moveTo>
                  <a:cubicBezTo>
                    <a:pt x="153" y="1"/>
                    <a:pt x="128" y="7"/>
                    <a:pt x="104" y="21"/>
                  </a:cubicBezTo>
                  <a:cubicBezTo>
                    <a:pt x="50" y="37"/>
                    <a:pt x="1" y="103"/>
                    <a:pt x="17" y="157"/>
                  </a:cubicBezTo>
                  <a:cubicBezTo>
                    <a:pt x="29" y="181"/>
                    <a:pt x="59" y="197"/>
                    <a:pt x="102" y="197"/>
                  </a:cubicBezTo>
                  <a:cubicBezTo>
                    <a:pt x="117" y="197"/>
                    <a:pt x="135" y="194"/>
                    <a:pt x="153" y="190"/>
                  </a:cubicBezTo>
                  <a:cubicBezTo>
                    <a:pt x="224" y="157"/>
                    <a:pt x="257" y="103"/>
                    <a:pt x="257" y="54"/>
                  </a:cubicBezTo>
                  <a:cubicBezTo>
                    <a:pt x="246" y="20"/>
                    <a:pt x="214" y="1"/>
                    <a:pt x="1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8"/>
            <p:cNvSpPr/>
            <p:nvPr/>
          </p:nvSpPr>
          <p:spPr>
            <a:xfrm>
              <a:off x="4869175" y="2349825"/>
              <a:ext cx="6425" cy="5200"/>
            </a:xfrm>
            <a:custGeom>
              <a:avLst/>
              <a:gdLst/>
              <a:ahLst/>
              <a:cxnLst/>
              <a:rect l="l" t="t" r="r" b="b"/>
              <a:pathLst>
                <a:path w="257" h="208" extrusionOk="0">
                  <a:moveTo>
                    <a:pt x="170" y="1"/>
                  </a:moveTo>
                  <a:cubicBezTo>
                    <a:pt x="137" y="1"/>
                    <a:pt x="104" y="17"/>
                    <a:pt x="67" y="34"/>
                  </a:cubicBezTo>
                  <a:cubicBezTo>
                    <a:pt x="50" y="50"/>
                    <a:pt x="34" y="83"/>
                    <a:pt x="17" y="104"/>
                  </a:cubicBezTo>
                  <a:cubicBezTo>
                    <a:pt x="1" y="153"/>
                    <a:pt x="34" y="207"/>
                    <a:pt x="83" y="207"/>
                  </a:cubicBezTo>
                  <a:cubicBezTo>
                    <a:pt x="120" y="207"/>
                    <a:pt x="137" y="186"/>
                    <a:pt x="153" y="186"/>
                  </a:cubicBezTo>
                  <a:cubicBezTo>
                    <a:pt x="186" y="170"/>
                    <a:pt x="223" y="137"/>
                    <a:pt x="240" y="104"/>
                  </a:cubicBezTo>
                  <a:cubicBezTo>
                    <a:pt x="256" y="50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8"/>
            <p:cNvSpPr/>
            <p:nvPr/>
          </p:nvSpPr>
          <p:spPr>
            <a:xfrm>
              <a:off x="4880725" y="2281075"/>
              <a:ext cx="6925" cy="4950"/>
            </a:xfrm>
            <a:custGeom>
              <a:avLst/>
              <a:gdLst/>
              <a:ahLst/>
              <a:cxnLst/>
              <a:rect l="l" t="t" r="r" b="b"/>
              <a:pathLst>
                <a:path w="277" h="198" extrusionOk="0">
                  <a:moveTo>
                    <a:pt x="137" y="1"/>
                  </a:moveTo>
                  <a:cubicBezTo>
                    <a:pt x="120" y="1"/>
                    <a:pt x="87" y="17"/>
                    <a:pt x="54" y="50"/>
                  </a:cubicBezTo>
                  <a:cubicBezTo>
                    <a:pt x="17" y="104"/>
                    <a:pt x="1" y="154"/>
                    <a:pt x="54" y="191"/>
                  </a:cubicBezTo>
                  <a:cubicBezTo>
                    <a:pt x="65" y="191"/>
                    <a:pt x="83" y="198"/>
                    <a:pt x="104" y="198"/>
                  </a:cubicBezTo>
                  <a:cubicBezTo>
                    <a:pt x="115" y="198"/>
                    <a:pt x="126" y="196"/>
                    <a:pt x="137" y="191"/>
                  </a:cubicBezTo>
                  <a:lnTo>
                    <a:pt x="174" y="191"/>
                  </a:lnTo>
                  <a:cubicBezTo>
                    <a:pt x="190" y="174"/>
                    <a:pt x="207" y="154"/>
                    <a:pt x="223" y="137"/>
                  </a:cubicBezTo>
                  <a:cubicBezTo>
                    <a:pt x="277" y="104"/>
                    <a:pt x="277" y="34"/>
                    <a:pt x="223" y="17"/>
                  </a:cubicBezTo>
                  <a:cubicBezTo>
                    <a:pt x="207" y="1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8"/>
            <p:cNvSpPr/>
            <p:nvPr/>
          </p:nvSpPr>
          <p:spPr>
            <a:xfrm>
              <a:off x="4878975" y="2293150"/>
              <a:ext cx="6525" cy="4650"/>
            </a:xfrm>
            <a:custGeom>
              <a:avLst/>
              <a:gdLst/>
              <a:ahLst/>
              <a:cxnLst/>
              <a:rect l="l" t="t" r="r" b="b"/>
              <a:pathLst>
                <a:path w="261" h="186" extrusionOk="0">
                  <a:moveTo>
                    <a:pt x="157" y="0"/>
                  </a:moveTo>
                  <a:cubicBezTo>
                    <a:pt x="141" y="0"/>
                    <a:pt x="104" y="0"/>
                    <a:pt x="71" y="33"/>
                  </a:cubicBezTo>
                  <a:cubicBezTo>
                    <a:pt x="54" y="50"/>
                    <a:pt x="21" y="66"/>
                    <a:pt x="21" y="103"/>
                  </a:cubicBezTo>
                  <a:cubicBezTo>
                    <a:pt x="0" y="153"/>
                    <a:pt x="38" y="186"/>
                    <a:pt x="87" y="186"/>
                  </a:cubicBezTo>
                  <a:lnTo>
                    <a:pt x="157" y="186"/>
                  </a:lnTo>
                  <a:cubicBezTo>
                    <a:pt x="157" y="169"/>
                    <a:pt x="174" y="169"/>
                    <a:pt x="174" y="169"/>
                  </a:cubicBezTo>
                  <a:cubicBezTo>
                    <a:pt x="207" y="136"/>
                    <a:pt x="227" y="120"/>
                    <a:pt x="244" y="103"/>
                  </a:cubicBezTo>
                  <a:cubicBezTo>
                    <a:pt x="260" y="33"/>
                    <a:pt x="227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8"/>
            <p:cNvSpPr/>
            <p:nvPr/>
          </p:nvSpPr>
          <p:spPr>
            <a:xfrm>
              <a:off x="4884125" y="230427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74" y="1"/>
                  </a:moveTo>
                  <a:cubicBezTo>
                    <a:pt x="141" y="17"/>
                    <a:pt x="104" y="17"/>
                    <a:pt x="87" y="34"/>
                  </a:cubicBezTo>
                  <a:cubicBezTo>
                    <a:pt x="54" y="50"/>
                    <a:pt x="38" y="87"/>
                    <a:pt x="21" y="104"/>
                  </a:cubicBezTo>
                  <a:cubicBezTo>
                    <a:pt x="1" y="153"/>
                    <a:pt x="38" y="207"/>
                    <a:pt x="104" y="207"/>
                  </a:cubicBezTo>
                  <a:cubicBezTo>
                    <a:pt x="124" y="207"/>
                    <a:pt x="141" y="207"/>
                    <a:pt x="157" y="190"/>
                  </a:cubicBezTo>
                  <a:cubicBezTo>
                    <a:pt x="174" y="190"/>
                    <a:pt x="174" y="190"/>
                    <a:pt x="190" y="174"/>
                  </a:cubicBezTo>
                  <a:cubicBezTo>
                    <a:pt x="227" y="153"/>
                    <a:pt x="244" y="137"/>
                    <a:pt x="244" y="104"/>
                  </a:cubicBezTo>
                  <a:cubicBezTo>
                    <a:pt x="277" y="50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8"/>
            <p:cNvSpPr/>
            <p:nvPr/>
          </p:nvSpPr>
          <p:spPr>
            <a:xfrm>
              <a:off x="4868675" y="2305100"/>
              <a:ext cx="6500" cy="5200"/>
            </a:xfrm>
            <a:custGeom>
              <a:avLst/>
              <a:gdLst/>
              <a:ahLst/>
              <a:cxnLst/>
              <a:rect l="l" t="t" r="r" b="b"/>
              <a:pathLst>
                <a:path w="260" h="208" extrusionOk="0">
                  <a:moveTo>
                    <a:pt x="174" y="0"/>
                  </a:moveTo>
                  <a:cubicBezTo>
                    <a:pt x="152" y="0"/>
                    <a:pt x="128" y="6"/>
                    <a:pt x="103" y="17"/>
                  </a:cubicBezTo>
                  <a:cubicBezTo>
                    <a:pt x="37" y="54"/>
                    <a:pt x="0" y="104"/>
                    <a:pt x="21" y="157"/>
                  </a:cubicBezTo>
                  <a:cubicBezTo>
                    <a:pt x="31" y="189"/>
                    <a:pt x="56" y="207"/>
                    <a:pt x="91" y="207"/>
                  </a:cubicBezTo>
                  <a:cubicBezTo>
                    <a:pt x="110" y="207"/>
                    <a:pt x="132" y="202"/>
                    <a:pt x="157" y="190"/>
                  </a:cubicBezTo>
                  <a:cubicBezTo>
                    <a:pt x="227" y="157"/>
                    <a:pt x="260" y="104"/>
                    <a:pt x="243" y="54"/>
                  </a:cubicBezTo>
                  <a:cubicBezTo>
                    <a:pt x="243" y="19"/>
                    <a:pt x="21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8"/>
            <p:cNvSpPr/>
            <p:nvPr/>
          </p:nvSpPr>
          <p:spPr>
            <a:xfrm>
              <a:off x="4851975" y="2350250"/>
              <a:ext cx="6400" cy="4750"/>
            </a:xfrm>
            <a:custGeom>
              <a:avLst/>
              <a:gdLst/>
              <a:ahLst/>
              <a:cxnLst/>
              <a:rect l="l" t="t" r="r" b="b"/>
              <a:pathLst>
                <a:path w="256" h="190" extrusionOk="0">
                  <a:moveTo>
                    <a:pt x="103" y="0"/>
                  </a:moveTo>
                  <a:cubicBezTo>
                    <a:pt x="33" y="33"/>
                    <a:pt x="0" y="104"/>
                    <a:pt x="17" y="136"/>
                  </a:cubicBezTo>
                  <a:cubicBezTo>
                    <a:pt x="27" y="170"/>
                    <a:pt x="52" y="189"/>
                    <a:pt x="86" y="189"/>
                  </a:cubicBezTo>
                  <a:cubicBezTo>
                    <a:pt x="106" y="189"/>
                    <a:pt x="129" y="183"/>
                    <a:pt x="153" y="169"/>
                  </a:cubicBezTo>
                  <a:cubicBezTo>
                    <a:pt x="173" y="169"/>
                    <a:pt x="190" y="153"/>
                    <a:pt x="206" y="153"/>
                  </a:cubicBezTo>
                  <a:cubicBezTo>
                    <a:pt x="239" y="120"/>
                    <a:pt x="256" y="66"/>
                    <a:pt x="239" y="33"/>
                  </a:cubicBezTo>
                  <a:cubicBezTo>
                    <a:pt x="239" y="17"/>
                    <a:pt x="206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8"/>
            <p:cNvSpPr/>
            <p:nvPr/>
          </p:nvSpPr>
          <p:spPr>
            <a:xfrm>
              <a:off x="4888450" y="2315825"/>
              <a:ext cx="6925" cy="5175"/>
            </a:xfrm>
            <a:custGeom>
              <a:avLst/>
              <a:gdLst/>
              <a:ahLst/>
              <a:cxnLst/>
              <a:rect l="l" t="t" r="r" b="b"/>
              <a:pathLst>
                <a:path w="277" h="207" extrusionOk="0">
                  <a:moveTo>
                    <a:pt x="137" y="0"/>
                  </a:moveTo>
                  <a:cubicBezTo>
                    <a:pt x="104" y="21"/>
                    <a:pt x="87" y="37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71" y="207"/>
                    <a:pt x="104" y="207"/>
                    <a:pt x="137" y="207"/>
                  </a:cubicBezTo>
                  <a:cubicBezTo>
                    <a:pt x="137" y="190"/>
                    <a:pt x="157" y="190"/>
                    <a:pt x="157" y="190"/>
                  </a:cubicBezTo>
                  <a:cubicBezTo>
                    <a:pt x="190" y="174"/>
                    <a:pt x="207" y="174"/>
                    <a:pt x="223" y="157"/>
                  </a:cubicBezTo>
                  <a:cubicBezTo>
                    <a:pt x="260" y="103"/>
                    <a:pt x="277" y="54"/>
                    <a:pt x="223" y="21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8"/>
            <p:cNvSpPr/>
            <p:nvPr/>
          </p:nvSpPr>
          <p:spPr>
            <a:xfrm>
              <a:off x="4850625" y="2340300"/>
              <a:ext cx="6525" cy="4825"/>
            </a:xfrm>
            <a:custGeom>
              <a:avLst/>
              <a:gdLst/>
              <a:ahLst/>
              <a:cxnLst/>
              <a:rect l="l" t="t" r="r" b="b"/>
              <a:pathLst>
                <a:path w="261" h="193" extrusionOk="0">
                  <a:moveTo>
                    <a:pt x="156" y="0"/>
                  </a:moveTo>
                  <a:cubicBezTo>
                    <a:pt x="137" y="0"/>
                    <a:pt x="119" y="5"/>
                    <a:pt x="104" y="19"/>
                  </a:cubicBezTo>
                  <a:cubicBezTo>
                    <a:pt x="54" y="36"/>
                    <a:pt x="21" y="73"/>
                    <a:pt x="21" y="106"/>
                  </a:cubicBezTo>
                  <a:cubicBezTo>
                    <a:pt x="1" y="122"/>
                    <a:pt x="1" y="139"/>
                    <a:pt x="1" y="139"/>
                  </a:cubicBezTo>
                  <a:cubicBezTo>
                    <a:pt x="14" y="174"/>
                    <a:pt x="47" y="193"/>
                    <a:pt x="87" y="193"/>
                  </a:cubicBezTo>
                  <a:cubicBezTo>
                    <a:pt x="109" y="193"/>
                    <a:pt x="133" y="187"/>
                    <a:pt x="157" y="176"/>
                  </a:cubicBezTo>
                  <a:cubicBezTo>
                    <a:pt x="207" y="155"/>
                    <a:pt x="260" y="89"/>
                    <a:pt x="244" y="52"/>
                  </a:cubicBezTo>
                  <a:cubicBezTo>
                    <a:pt x="244" y="36"/>
                    <a:pt x="227" y="19"/>
                    <a:pt x="227" y="19"/>
                  </a:cubicBezTo>
                  <a:cubicBezTo>
                    <a:pt x="206" y="10"/>
                    <a:pt x="180" y="0"/>
                    <a:pt x="1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8"/>
            <p:cNvSpPr/>
            <p:nvPr/>
          </p:nvSpPr>
          <p:spPr>
            <a:xfrm>
              <a:off x="4855775" y="2302950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41" y="0"/>
                    <a:pt x="104" y="21"/>
                    <a:pt x="87" y="37"/>
                  </a:cubicBezTo>
                  <a:cubicBezTo>
                    <a:pt x="54" y="54"/>
                    <a:pt x="38" y="70"/>
                    <a:pt x="21" y="103"/>
                  </a:cubicBezTo>
                  <a:cubicBezTo>
                    <a:pt x="1" y="157"/>
                    <a:pt x="38" y="206"/>
                    <a:pt x="104" y="206"/>
                  </a:cubicBezTo>
                  <a:cubicBezTo>
                    <a:pt x="124" y="206"/>
                    <a:pt x="141" y="190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8" y="157"/>
                    <a:pt x="244" y="124"/>
                    <a:pt x="261" y="103"/>
                  </a:cubicBezTo>
                  <a:cubicBezTo>
                    <a:pt x="277" y="54"/>
                    <a:pt x="244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8"/>
            <p:cNvSpPr/>
            <p:nvPr/>
          </p:nvSpPr>
          <p:spPr>
            <a:xfrm>
              <a:off x="4858350" y="2317425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49" y="0"/>
                  </a:moveTo>
                  <a:cubicBezTo>
                    <a:pt x="134" y="0"/>
                    <a:pt x="118" y="2"/>
                    <a:pt x="104" y="6"/>
                  </a:cubicBezTo>
                  <a:cubicBezTo>
                    <a:pt x="38" y="39"/>
                    <a:pt x="1" y="93"/>
                    <a:pt x="1" y="143"/>
                  </a:cubicBezTo>
                  <a:cubicBezTo>
                    <a:pt x="14" y="177"/>
                    <a:pt x="47" y="197"/>
                    <a:pt x="87" y="197"/>
                  </a:cubicBezTo>
                  <a:cubicBezTo>
                    <a:pt x="109" y="197"/>
                    <a:pt x="133" y="191"/>
                    <a:pt x="158" y="180"/>
                  </a:cubicBezTo>
                  <a:cubicBezTo>
                    <a:pt x="207" y="163"/>
                    <a:pt x="261" y="93"/>
                    <a:pt x="244" y="39"/>
                  </a:cubicBezTo>
                  <a:cubicBezTo>
                    <a:pt x="232" y="15"/>
                    <a:pt x="191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8"/>
            <p:cNvSpPr/>
            <p:nvPr/>
          </p:nvSpPr>
          <p:spPr>
            <a:xfrm>
              <a:off x="4860525" y="2269950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17" y="83"/>
                    <a:pt x="0" y="137"/>
                    <a:pt x="54" y="170"/>
                  </a:cubicBezTo>
                  <a:cubicBezTo>
                    <a:pt x="71" y="186"/>
                    <a:pt x="104" y="186"/>
                    <a:pt x="141" y="186"/>
                  </a:cubicBezTo>
                  <a:cubicBezTo>
                    <a:pt x="141" y="170"/>
                    <a:pt x="157" y="170"/>
                    <a:pt x="174" y="170"/>
                  </a:cubicBezTo>
                  <a:cubicBezTo>
                    <a:pt x="190" y="153"/>
                    <a:pt x="207" y="153"/>
                    <a:pt x="223" y="137"/>
                  </a:cubicBezTo>
                  <a:cubicBezTo>
                    <a:pt x="244" y="120"/>
                    <a:pt x="260" y="83"/>
                    <a:pt x="260" y="67"/>
                  </a:cubicBezTo>
                  <a:cubicBezTo>
                    <a:pt x="260" y="34"/>
                    <a:pt x="244" y="17"/>
                    <a:pt x="2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8"/>
            <p:cNvSpPr/>
            <p:nvPr/>
          </p:nvSpPr>
          <p:spPr>
            <a:xfrm>
              <a:off x="4864850" y="2291400"/>
              <a:ext cx="6425" cy="4750"/>
            </a:xfrm>
            <a:custGeom>
              <a:avLst/>
              <a:gdLst/>
              <a:ahLst/>
              <a:cxnLst/>
              <a:rect l="l" t="t" r="r" b="b"/>
              <a:pathLst>
                <a:path w="257" h="190" extrusionOk="0">
                  <a:moveTo>
                    <a:pt x="174" y="0"/>
                  </a:moveTo>
                  <a:cubicBezTo>
                    <a:pt x="104" y="0"/>
                    <a:pt x="34" y="33"/>
                    <a:pt x="17" y="87"/>
                  </a:cubicBezTo>
                  <a:cubicBezTo>
                    <a:pt x="1" y="153"/>
                    <a:pt x="34" y="190"/>
                    <a:pt x="104" y="190"/>
                  </a:cubicBezTo>
                  <a:cubicBezTo>
                    <a:pt x="120" y="190"/>
                    <a:pt x="137" y="190"/>
                    <a:pt x="153" y="173"/>
                  </a:cubicBezTo>
                  <a:cubicBezTo>
                    <a:pt x="174" y="173"/>
                    <a:pt x="174" y="173"/>
                    <a:pt x="190" y="153"/>
                  </a:cubicBezTo>
                  <a:cubicBezTo>
                    <a:pt x="223" y="136"/>
                    <a:pt x="240" y="120"/>
                    <a:pt x="240" y="87"/>
                  </a:cubicBezTo>
                  <a:cubicBezTo>
                    <a:pt x="256" y="70"/>
                    <a:pt x="256" y="33"/>
                    <a:pt x="240" y="1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8"/>
            <p:cNvSpPr/>
            <p:nvPr/>
          </p:nvSpPr>
          <p:spPr>
            <a:xfrm>
              <a:off x="4793950" y="23051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57" y="1"/>
                  </a:moveTo>
                  <a:cubicBezTo>
                    <a:pt x="140" y="1"/>
                    <a:pt x="103" y="1"/>
                    <a:pt x="70" y="17"/>
                  </a:cubicBezTo>
                  <a:cubicBezTo>
                    <a:pt x="54" y="38"/>
                    <a:pt x="21" y="71"/>
                    <a:pt x="21" y="87"/>
                  </a:cubicBezTo>
                  <a:cubicBezTo>
                    <a:pt x="0" y="157"/>
                    <a:pt x="37" y="190"/>
                    <a:pt x="87" y="190"/>
                  </a:cubicBezTo>
                  <a:cubicBezTo>
                    <a:pt x="103" y="190"/>
                    <a:pt x="140" y="190"/>
                    <a:pt x="157" y="174"/>
                  </a:cubicBezTo>
                  <a:cubicBezTo>
                    <a:pt x="157" y="174"/>
                    <a:pt x="173" y="174"/>
                    <a:pt x="173" y="157"/>
                  </a:cubicBezTo>
                  <a:cubicBezTo>
                    <a:pt x="206" y="141"/>
                    <a:pt x="227" y="120"/>
                    <a:pt x="243" y="87"/>
                  </a:cubicBezTo>
                  <a:cubicBezTo>
                    <a:pt x="243" y="71"/>
                    <a:pt x="243" y="38"/>
                    <a:pt x="227" y="17"/>
                  </a:cubicBezTo>
                  <a:cubicBezTo>
                    <a:pt x="227" y="1"/>
                    <a:pt x="190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8"/>
            <p:cNvSpPr/>
            <p:nvPr/>
          </p:nvSpPr>
          <p:spPr>
            <a:xfrm>
              <a:off x="4778075" y="2305100"/>
              <a:ext cx="6500" cy="4950"/>
            </a:xfrm>
            <a:custGeom>
              <a:avLst/>
              <a:gdLst/>
              <a:ahLst/>
              <a:cxnLst/>
              <a:rect l="l" t="t" r="r" b="b"/>
              <a:pathLst>
                <a:path w="260" h="198" extrusionOk="0">
                  <a:moveTo>
                    <a:pt x="140" y="1"/>
                  </a:moveTo>
                  <a:cubicBezTo>
                    <a:pt x="103" y="17"/>
                    <a:pt x="70" y="38"/>
                    <a:pt x="54" y="54"/>
                  </a:cubicBezTo>
                  <a:cubicBezTo>
                    <a:pt x="0" y="104"/>
                    <a:pt x="0" y="157"/>
                    <a:pt x="54" y="190"/>
                  </a:cubicBezTo>
                  <a:cubicBezTo>
                    <a:pt x="65" y="190"/>
                    <a:pt x="83" y="198"/>
                    <a:pt x="99" y="198"/>
                  </a:cubicBezTo>
                  <a:cubicBezTo>
                    <a:pt x="107" y="198"/>
                    <a:pt x="114" y="196"/>
                    <a:pt x="120" y="190"/>
                  </a:cubicBezTo>
                  <a:lnTo>
                    <a:pt x="157" y="190"/>
                  </a:lnTo>
                  <a:cubicBezTo>
                    <a:pt x="173" y="174"/>
                    <a:pt x="190" y="157"/>
                    <a:pt x="206" y="157"/>
                  </a:cubicBezTo>
                  <a:cubicBezTo>
                    <a:pt x="243" y="120"/>
                    <a:pt x="260" y="104"/>
                    <a:pt x="260" y="71"/>
                  </a:cubicBezTo>
                  <a:cubicBezTo>
                    <a:pt x="260" y="54"/>
                    <a:pt x="243" y="17"/>
                    <a:pt x="223" y="17"/>
                  </a:cubicBezTo>
                  <a:cubicBezTo>
                    <a:pt x="206" y="1"/>
                    <a:pt x="173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8"/>
            <p:cNvSpPr/>
            <p:nvPr/>
          </p:nvSpPr>
          <p:spPr>
            <a:xfrm>
              <a:off x="4894025" y="22930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2" y="1"/>
                  </a:moveTo>
                  <a:cubicBezTo>
                    <a:pt x="143" y="1"/>
                    <a:pt x="122" y="7"/>
                    <a:pt x="103" y="20"/>
                  </a:cubicBezTo>
                  <a:cubicBezTo>
                    <a:pt x="37" y="36"/>
                    <a:pt x="0" y="106"/>
                    <a:pt x="0" y="139"/>
                  </a:cubicBezTo>
                  <a:cubicBezTo>
                    <a:pt x="11" y="171"/>
                    <a:pt x="44" y="191"/>
                    <a:pt x="85" y="191"/>
                  </a:cubicBezTo>
                  <a:cubicBezTo>
                    <a:pt x="108" y="191"/>
                    <a:pt x="132" y="185"/>
                    <a:pt x="157" y="172"/>
                  </a:cubicBezTo>
                  <a:cubicBezTo>
                    <a:pt x="207" y="156"/>
                    <a:pt x="260" y="86"/>
                    <a:pt x="244" y="53"/>
                  </a:cubicBezTo>
                  <a:cubicBezTo>
                    <a:pt x="230" y="21"/>
                    <a:pt x="198" y="1"/>
                    <a:pt x="1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8"/>
            <p:cNvSpPr/>
            <p:nvPr/>
          </p:nvSpPr>
          <p:spPr>
            <a:xfrm>
              <a:off x="4785375" y="2282025"/>
              <a:ext cx="6950" cy="5075"/>
            </a:xfrm>
            <a:custGeom>
              <a:avLst/>
              <a:gdLst/>
              <a:ahLst/>
              <a:cxnLst/>
              <a:rect l="l" t="t" r="r" b="b"/>
              <a:pathLst>
                <a:path w="278" h="203" extrusionOk="0">
                  <a:moveTo>
                    <a:pt x="191" y="0"/>
                  </a:moveTo>
                  <a:cubicBezTo>
                    <a:pt x="178" y="0"/>
                    <a:pt x="166" y="4"/>
                    <a:pt x="158" y="12"/>
                  </a:cubicBezTo>
                  <a:cubicBezTo>
                    <a:pt x="120" y="12"/>
                    <a:pt x="87" y="33"/>
                    <a:pt x="71" y="50"/>
                  </a:cubicBezTo>
                  <a:cubicBezTo>
                    <a:pt x="17" y="99"/>
                    <a:pt x="1" y="169"/>
                    <a:pt x="54" y="186"/>
                  </a:cubicBezTo>
                  <a:cubicBezTo>
                    <a:pt x="71" y="202"/>
                    <a:pt x="104" y="202"/>
                    <a:pt x="137" y="202"/>
                  </a:cubicBezTo>
                  <a:cubicBezTo>
                    <a:pt x="137" y="202"/>
                    <a:pt x="158" y="186"/>
                    <a:pt x="174" y="186"/>
                  </a:cubicBezTo>
                  <a:cubicBezTo>
                    <a:pt x="191" y="186"/>
                    <a:pt x="207" y="169"/>
                    <a:pt x="223" y="153"/>
                  </a:cubicBezTo>
                  <a:cubicBezTo>
                    <a:pt x="277" y="99"/>
                    <a:pt x="277" y="50"/>
                    <a:pt x="223" y="12"/>
                  </a:cubicBezTo>
                  <a:cubicBezTo>
                    <a:pt x="215" y="4"/>
                    <a:pt x="203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8"/>
            <p:cNvSpPr/>
            <p:nvPr/>
          </p:nvSpPr>
          <p:spPr>
            <a:xfrm>
              <a:off x="4782800" y="23154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37" y="1"/>
                    <a:pt x="120" y="17"/>
                    <a:pt x="87" y="38"/>
                  </a:cubicBezTo>
                  <a:cubicBezTo>
                    <a:pt x="54" y="54"/>
                    <a:pt x="34" y="71"/>
                    <a:pt x="17" y="104"/>
                  </a:cubicBezTo>
                  <a:cubicBezTo>
                    <a:pt x="1" y="158"/>
                    <a:pt x="34" y="191"/>
                    <a:pt x="104" y="191"/>
                  </a:cubicBezTo>
                  <a:lnTo>
                    <a:pt x="157" y="191"/>
                  </a:lnTo>
                  <a:cubicBezTo>
                    <a:pt x="174" y="174"/>
                    <a:pt x="190" y="174"/>
                    <a:pt x="190" y="174"/>
                  </a:cubicBezTo>
                  <a:cubicBezTo>
                    <a:pt x="223" y="158"/>
                    <a:pt x="240" y="120"/>
                    <a:pt x="261" y="104"/>
                  </a:cubicBezTo>
                  <a:cubicBezTo>
                    <a:pt x="261" y="71"/>
                    <a:pt x="261" y="54"/>
                    <a:pt x="240" y="38"/>
                  </a:cubicBezTo>
                  <a:cubicBezTo>
                    <a:pt x="223" y="17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8"/>
            <p:cNvSpPr/>
            <p:nvPr/>
          </p:nvSpPr>
          <p:spPr>
            <a:xfrm>
              <a:off x="4659950" y="2272025"/>
              <a:ext cx="6100" cy="4350"/>
            </a:xfrm>
            <a:custGeom>
              <a:avLst/>
              <a:gdLst/>
              <a:ahLst/>
              <a:cxnLst/>
              <a:rect l="l" t="t" r="r" b="b"/>
              <a:pathLst>
                <a:path w="244" h="174" extrusionOk="0">
                  <a:moveTo>
                    <a:pt x="70" y="0"/>
                  </a:moveTo>
                  <a:cubicBezTo>
                    <a:pt x="37" y="21"/>
                    <a:pt x="21" y="54"/>
                    <a:pt x="0" y="70"/>
                  </a:cubicBezTo>
                  <a:cubicBezTo>
                    <a:pt x="0" y="103"/>
                    <a:pt x="0" y="124"/>
                    <a:pt x="21" y="140"/>
                  </a:cubicBezTo>
                  <a:cubicBezTo>
                    <a:pt x="37" y="157"/>
                    <a:pt x="54" y="173"/>
                    <a:pt x="87" y="173"/>
                  </a:cubicBezTo>
                  <a:cubicBezTo>
                    <a:pt x="103" y="173"/>
                    <a:pt x="124" y="173"/>
                    <a:pt x="140" y="157"/>
                  </a:cubicBezTo>
                  <a:cubicBezTo>
                    <a:pt x="157" y="157"/>
                    <a:pt x="173" y="140"/>
                    <a:pt x="173" y="140"/>
                  </a:cubicBezTo>
                  <a:cubicBezTo>
                    <a:pt x="206" y="124"/>
                    <a:pt x="227" y="103"/>
                    <a:pt x="244" y="70"/>
                  </a:cubicBezTo>
                  <a:cubicBezTo>
                    <a:pt x="244" y="37"/>
                    <a:pt x="244" y="21"/>
                    <a:pt x="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8"/>
            <p:cNvSpPr/>
            <p:nvPr/>
          </p:nvSpPr>
          <p:spPr>
            <a:xfrm>
              <a:off x="4752700" y="2271200"/>
              <a:ext cx="6525" cy="3000"/>
            </a:xfrm>
            <a:custGeom>
              <a:avLst/>
              <a:gdLst/>
              <a:ahLst/>
              <a:cxnLst/>
              <a:rect l="l" t="t" r="r" b="b"/>
              <a:pathLst>
                <a:path w="261" h="120" extrusionOk="0">
                  <a:moveTo>
                    <a:pt x="38" y="0"/>
                  </a:moveTo>
                  <a:lnTo>
                    <a:pt x="38" y="17"/>
                  </a:lnTo>
                  <a:cubicBezTo>
                    <a:pt x="1" y="70"/>
                    <a:pt x="38" y="120"/>
                    <a:pt x="104" y="120"/>
                  </a:cubicBezTo>
                  <a:cubicBezTo>
                    <a:pt x="125" y="120"/>
                    <a:pt x="141" y="103"/>
                    <a:pt x="174" y="103"/>
                  </a:cubicBezTo>
                  <a:lnTo>
                    <a:pt x="191" y="87"/>
                  </a:lnTo>
                  <a:cubicBezTo>
                    <a:pt x="228" y="70"/>
                    <a:pt x="244" y="33"/>
                    <a:pt x="261" y="17"/>
                  </a:cubicBezTo>
                  <a:lnTo>
                    <a:pt x="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8"/>
            <p:cNvSpPr/>
            <p:nvPr/>
          </p:nvSpPr>
          <p:spPr>
            <a:xfrm>
              <a:off x="4690875" y="2271600"/>
              <a:ext cx="6500" cy="4350"/>
            </a:xfrm>
            <a:custGeom>
              <a:avLst/>
              <a:gdLst/>
              <a:ahLst/>
              <a:cxnLst/>
              <a:rect l="l" t="t" r="r" b="b"/>
              <a:pathLst>
                <a:path w="260" h="174" extrusionOk="0">
                  <a:moveTo>
                    <a:pt x="70" y="1"/>
                  </a:moveTo>
                  <a:cubicBezTo>
                    <a:pt x="54" y="38"/>
                    <a:pt x="21" y="54"/>
                    <a:pt x="21" y="87"/>
                  </a:cubicBezTo>
                  <a:cubicBezTo>
                    <a:pt x="0" y="141"/>
                    <a:pt x="37" y="174"/>
                    <a:pt x="87" y="174"/>
                  </a:cubicBezTo>
                  <a:cubicBezTo>
                    <a:pt x="124" y="174"/>
                    <a:pt x="140" y="174"/>
                    <a:pt x="157" y="157"/>
                  </a:cubicBezTo>
                  <a:lnTo>
                    <a:pt x="190" y="157"/>
                  </a:lnTo>
                  <a:cubicBezTo>
                    <a:pt x="206" y="120"/>
                    <a:pt x="243" y="104"/>
                    <a:pt x="243" y="71"/>
                  </a:cubicBezTo>
                  <a:cubicBezTo>
                    <a:pt x="260" y="54"/>
                    <a:pt x="260" y="17"/>
                    <a:pt x="2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8"/>
            <p:cNvSpPr/>
            <p:nvPr/>
          </p:nvSpPr>
          <p:spPr>
            <a:xfrm>
              <a:off x="4788775" y="229315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5" y="50"/>
                    <a:pt x="22" y="66"/>
                    <a:pt x="22" y="103"/>
                  </a:cubicBezTo>
                  <a:cubicBezTo>
                    <a:pt x="1" y="153"/>
                    <a:pt x="38" y="206"/>
                    <a:pt x="87" y="206"/>
                  </a:cubicBezTo>
                  <a:cubicBezTo>
                    <a:pt x="125" y="206"/>
                    <a:pt x="141" y="186"/>
                    <a:pt x="158" y="186"/>
                  </a:cubicBezTo>
                  <a:cubicBezTo>
                    <a:pt x="174" y="169"/>
                    <a:pt x="174" y="169"/>
                    <a:pt x="191" y="169"/>
                  </a:cubicBezTo>
                  <a:cubicBezTo>
                    <a:pt x="207" y="153"/>
                    <a:pt x="244" y="120"/>
                    <a:pt x="244" y="103"/>
                  </a:cubicBezTo>
                  <a:cubicBezTo>
                    <a:pt x="261" y="50"/>
                    <a:pt x="228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8"/>
            <p:cNvSpPr/>
            <p:nvPr/>
          </p:nvSpPr>
          <p:spPr>
            <a:xfrm>
              <a:off x="4876475" y="2269450"/>
              <a:ext cx="6450" cy="4825"/>
            </a:xfrm>
            <a:custGeom>
              <a:avLst/>
              <a:gdLst/>
              <a:ahLst/>
              <a:cxnLst/>
              <a:rect l="l" t="t" r="r" b="b"/>
              <a:pathLst>
                <a:path w="258" h="193" extrusionOk="0">
                  <a:moveTo>
                    <a:pt x="154" y="0"/>
                  </a:moveTo>
                  <a:cubicBezTo>
                    <a:pt x="121" y="0"/>
                    <a:pt x="100" y="21"/>
                    <a:pt x="67" y="37"/>
                  </a:cubicBezTo>
                  <a:cubicBezTo>
                    <a:pt x="51" y="54"/>
                    <a:pt x="34" y="70"/>
                    <a:pt x="18" y="103"/>
                  </a:cubicBezTo>
                  <a:cubicBezTo>
                    <a:pt x="0" y="150"/>
                    <a:pt x="26" y="193"/>
                    <a:pt x="65" y="193"/>
                  </a:cubicBezTo>
                  <a:cubicBezTo>
                    <a:pt x="71" y="193"/>
                    <a:pt x="77" y="192"/>
                    <a:pt x="84" y="190"/>
                  </a:cubicBezTo>
                  <a:lnTo>
                    <a:pt x="154" y="190"/>
                  </a:lnTo>
                  <a:cubicBezTo>
                    <a:pt x="171" y="173"/>
                    <a:pt x="171" y="173"/>
                    <a:pt x="187" y="173"/>
                  </a:cubicBezTo>
                  <a:cubicBezTo>
                    <a:pt x="204" y="157"/>
                    <a:pt x="241" y="124"/>
                    <a:pt x="241" y="103"/>
                  </a:cubicBezTo>
                  <a:cubicBezTo>
                    <a:pt x="257" y="70"/>
                    <a:pt x="257" y="54"/>
                    <a:pt x="241" y="37"/>
                  </a:cubicBezTo>
                  <a:cubicBezTo>
                    <a:pt x="224" y="21"/>
                    <a:pt x="204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8"/>
            <p:cNvSpPr/>
            <p:nvPr/>
          </p:nvSpPr>
          <p:spPr>
            <a:xfrm>
              <a:off x="4815900" y="2270375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70" y="0"/>
                  </a:moveTo>
                  <a:cubicBezTo>
                    <a:pt x="33" y="17"/>
                    <a:pt x="17" y="50"/>
                    <a:pt x="17" y="66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33" y="153"/>
                    <a:pt x="50" y="169"/>
                    <a:pt x="87" y="169"/>
                  </a:cubicBezTo>
                  <a:cubicBezTo>
                    <a:pt x="103" y="169"/>
                    <a:pt x="120" y="169"/>
                    <a:pt x="153" y="153"/>
                  </a:cubicBezTo>
                  <a:lnTo>
                    <a:pt x="173" y="136"/>
                  </a:lnTo>
                  <a:cubicBezTo>
                    <a:pt x="206" y="120"/>
                    <a:pt x="223" y="103"/>
                    <a:pt x="239" y="66"/>
                  </a:cubicBezTo>
                  <a:cubicBezTo>
                    <a:pt x="239" y="33"/>
                    <a:pt x="239" y="17"/>
                    <a:pt x="2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8"/>
            <p:cNvSpPr/>
            <p:nvPr/>
          </p:nvSpPr>
          <p:spPr>
            <a:xfrm>
              <a:off x="4632125" y="2283250"/>
              <a:ext cx="6400" cy="4950"/>
            </a:xfrm>
            <a:custGeom>
              <a:avLst/>
              <a:gdLst/>
              <a:ahLst/>
              <a:cxnLst/>
              <a:rect l="l" t="t" r="r" b="b"/>
              <a:pathLst>
                <a:path w="256" h="198" extrusionOk="0">
                  <a:moveTo>
                    <a:pt x="136" y="1"/>
                  </a:moveTo>
                  <a:cubicBezTo>
                    <a:pt x="103" y="17"/>
                    <a:pt x="83" y="34"/>
                    <a:pt x="50" y="50"/>
                  </a:cubicBezTo>
                  <a:cubicBezTo>
                    <a:pt x="0" y="104"/>
                    <a:pt x="0" y="153"/>
                    <a:pt x="50" y="190"/>
                  </a:cubicBezTo>
                  <a:cubicBezTo>
                    <a:pt x="61" y="190"/>
                    <a:pt x="81" y="198"/>
                    <a:pt x="103" y="198"/>
                  </a:cubicBezTo>
                  <a:cubicBezTo>
                    <a:pt x="114" y="198"/>
                    <a:pt x="125" y="196"/>
                    <a:pt x="136" y="190"/>
                  </a:cubicBezTo>
                  <a:lnTo>
                    <a:pt x="153" y="190"/>
                  </a:lnTo>
                  <a:cubicBezTo>
                    <a:pt x="186" y="170"/>
                    <a:pt x="206" y="153"/>
                    <a:pt x="223" y="137"/>
                  </a:cubicBezTo>
                  <a:cubicBezTo>
                    <a:pt x="239" y="120"/>
                    <a:pt x="256" y="104"/>
                    <a:pt x="256" y="67"/>
                  </a:cubicBezTo>
                  <a:cubicBezTo>
                    <a:pt x="256" y="50"/>
                    <a:pt x="239" y="17"/>
                    <a:pt x="223" y="17"/>
                  </a:cubicBezTo>
                  <a:cubicBezTo>
                    <a:pt x="206" y="1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8"/>
            <p:cNvSpPr/>
            <p:nvPr/>
          </p:nvSpPr>
          <p:spPr>
            <a:xfrm>
              <a:off x="4894425" y="2281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8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38" y="33"/>
                    <a:pt x="21" y="71"/>
                    <a:pt x="21" y="87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8" y="174"/>
                  </a:cubicBezTo>
                  <a:cubicBezTo>
                    <a:pt x="158" y="174"/>
                    <a:pt x="174" y="174"/>
                    <a:pt x="174" y="157"/>
                  </a:cubicBezTo>
                  <a:cubicBezTo>
                    <a:pt x="207" y="137"/>
                    <a:pt x="228" y="120"/>
                    <a:pt x="244" y="87"/>
                  </a:cubicBezTo>
                  <a:cubicBezTo>
                    <a:pt x="261" y="33"/>
                    <a:pt x="228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8"/>
            <p:cNvSpPr/>
            <p:nvPr/>
          </p:nvSpPr>
          <p:spPr>
            <a:xfrm>
              <a:off x="4802175" y="2280250"/>
              <a:ext cx="6425" cy="4675"/>
            </a:xfrm>
            <a:custGeom>
              <a:avLst/>
              <a:gdLst/>
              <a:ahLst/>
              <a:cxnLst/>
              <a:rect l="l" t="t" r="r" b="b"/>
              <a:pathLst>
                <a:path w="257" h="187" extrusionOk="0">
                  <a:moveTo>
                    <a:pt x="153" y="1"/>
                  </a:moveTo>
                  <a:cubicBezTo>
                    <a:pt x="137" y="1"/>
                    <a:pt x="104" y="1"/>
                    <a:pt x="67" y="34"/>
                  </a:cubicBezTo>
                  <a:cubicBezTo>
                    <a:pt x="34" y="50"/>
                    <a:pt x="17" y="67"/>
                    <a:pt x="17" y="104"/>
                  </a:cubicBezTo>
                  <a:cubicBezTo>
                    <a:pt x="1" y="137"/>
                    <a:pt x="17" y="187"/>
                    <a:pt x="67" y="187"/>
                  </a:cubicBezTo>
                  <a:lnTo>
                    <a:pt x="153" y="187"/>
                  </a:lnTo>
                  <a:cubicBezTo>
                    <a:pt x="170" y="170"/>
                    <a:pt x="207" y="154"/>
                    <a:pt x="224" y="121"/>
                  </a:cubicBezTo>
                  <a:lnTo>
                    <a:pt x="240" y="104"/>
                  </a:lnTo>
                  <a:cubicBezTo>
                    <a:pt x="257" y="3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8"/>
            <p:cNvSpPr/>
            <p:nvPr/>
          </p:nvSpPr>
          <p:spPr>
            <a:xfrm>
              <a:off x="4798275" y="2316450"/>
              <a:ext cx="6500" cy="5075"/>
            </a:xfrm>
            <a:custGeom>
              <a:avLst/>
              <a:gdLst/>
              <a:ahLst/>
              <a:cxnLst/>
              <a:rect l="l" t="t" r="r" b="b"/>
              <a:pathLst>
                <a:path w="260" h="203" extrusionOk="0">
                  <a:moveTo>
                    <a:pt x="187" y="0"/>
                  </a:moveTo>
                  <a:cubicBezTo>
                    <a:pt x="172" y="0"/>
                    <a:pt x="155" y="4"/>
                    <a:pt x="136" y="12"/>
                  </a:cubicBezTo>
                  <a:cubicBezTo>
                    <a:pt x="103" y="12"/>
                    <a:pt x="70" y="29"/>
                    <a:pt x="54" y="45"/>
                  </a:cubicBezTo>
                  <a:cubicBezTo>
                    <a:pt x="0" y="99"/>
                    <a:pt x="0" y="165"/>
                    <a:pt x="54" y="182"/>
                  </a:cubicBezTo>
                  <a:cubicBezTo>
                    <a:pt x="70" y="202"/>
                    <a:pt x="103" y="202"/>
                    <a:pt x="120" y="202"/>
                  </a:cubicBezTo>
                  <a:cubicBezTo>
                    <a:pt x="136" y="202"/>
                    <a:pt x="157" y="182"/>
                    <a:pt x="157" y="182"/>
                  </a:cubicBezTo>
                  <a:cubicBezTo>
                    <a:pt x="173" y="182"/>
                    <a:pt x="190" y="165"/>
                    <a:pt x="206" y="149"/>
                  </a:cubicBezTo>
                  <a:cubicBezTo>
                    <a:pt x="260" y="99"/>
                    <a:pt x="260" y="45"/>
                    <a:pt x="223" y="12"/>
                  </a:cubicBezTo>
                  <a:cubicBezTo>
                    <a:pt x="215" y="4"/>
                    <a:pt x="202" y="0"/>
                    <a:pt x="1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8"/>
            <p:cNvSpPr/>
            <p:nvPr/>
          </p:nvSpPr>
          <p:spPr>
            <a:xfrm>
              <a:off x="4860925" y="2327875"/>
              <a:ext cx="6125" cy="4775"/>
            </a:xfrm>
            <a:custGeom>
              <a:avLst/>
              <a:gdLst/>
              <a:ahLst/>
              <a:cxnLst/>
              <a:rect l="l" t="t" r="r" b="b"/>
              <a:pathLst>
                <a:path w="245" h="191" extrusionOk="0">
                  <a:moveTo>
                    <a:pt x="141" y="1"/>
                  </a:moveTo>
                  <a:cubicBezTo>
                    <a:pt x="104" y="1"/>
                    <a:pt x="71" y="17"/>
                    <a:pt x="55" y="54"/>
                  </a:cubicBezTo>
                  <a:cubicBezTo>
                    <a:pt x="1" y="87"/>
                    <a:pt x="1" y="157"/>
                    <a:pt x="38" y="190"/>
                  </a:cubicBezTo>
                  <a:lnTo>
                    <a:pt x="125" y="190"/>
                  </a:lnTo>
                  <a:cubicBezTo>
                    <a:pt x="141" y="190"/>
                    <a:pt x="141" y="190"/>
                    <a:pt x="158" y="174"/>
                  </a:cubicBezTo>
                  <a:cubicBezTo>
                    <a:pt x="174" y="174"/>
                    <a:pt x="191" y="157"/>
                    <a:pt x="207" y="137"/>
                  </a:cubicBezTo>
                  <a:cubicBezTo>
                    <a:pt x="228" y="120"/>
                    <a:pt x="244" y="87"/>
                    <a:pt x="244" y="71"/>
                  </a:cubicBezTo>
                  <a:cubicBezTo>
                    <a:pt x="244" y="54"/>
                    <a:pt x="244" y="17"/>
                    <a:pt x="207" y="17"/>
                  </a:cubicBezTo>
                  <a:cubicBezTo>
                    <a:pt x="191" y="1"/>
                    <a:pt x="174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8"/>
            <p:cNvSpPr/>
            <p:nvPr/>
          </p:nvSpPr>
          <p:spPr>
            <a:xfrm>
              <a:off x="4823200" y="24652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0" y="1"/>
                  </a:moveTo>
                  <a:cubicBezTo>
                    <a:pt x="104" y="1"/>
                    <a:pt x="34" y="54"/>
                    <a:pt x="17" y="104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1" y="207"/>
                    <a:pt x="137" y="207"/>
                    <a:pt x="154" y="190"/>
                  </a:cubicBezTo>
                  <a:cubicBezTo>
                    <a:pt x="170" y="190"/>
                    <a:pt x="170" y="190"/>
                    <a:pt x="191" y="174"/>
                  </a:cubicBezTo>
                  <a:cubicBezTo>
                    <a:pt x="207" y="157"/>
                    <a:pt x="240" y="141"/>
                    <a:pt x="240" y="104"/>
                  </a:cubicBezTo>
                  <a:cubicBezTo>
                    <a:pt x="257" y="87"/>
                    <a:pt x="257" y="54"/>
                    <a:pt x="240" y="38"/>
                  </a:cubicBezTo>
                  <a:cubicBezTo>
                    <a:pt x="224" y="21"/>
                    <a:pt x="207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8"/>
            <p:cNvSpPr/>
            <p:nvPr/>
          </p:nvSpPr>
          <p:spPr>
            <a:xfrm>
              <a:off x="4823625" y="2454150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74" y="0"/>
                  </a:moveTo>
                  <a:cubicBezTo>
                    <a:pt x="137" y="0"/>
                    <a:pt x="120" y="17"/>
                    <a:pt x="87" y="33"/>
                  </a:cubicBezTo>
                  <a:cubicBezTo>
                    <a:pt x="50" y="54"/>
                    <a:pt x="33" y="70"/>
                    <a:pt x="17" y="103"/>
                  </a:cubicBezTo>
                  <a:cubicBezTo>
                    <a:pt x="0" y="157"/>
                    <a:pt x="33" y="206"/>
                    <a:pt x="104" y="206"/>
                  </a:cubicBezTo>
                  <a:cubicBezTo>
                    <a:pt x="120" y="206"/>
                    <a:pt x="137" y="190"/>
                    <a:pt x="174" y="190"/>
                  </a:cubicBezTo>
                  <a:lnTo>
                    <a:pt x="190" y="173"/>
                  </a:lnTo>
                  <a:cubicBezTo>
                    <a:pt x="223" y="157"/>
                    <a:pt x="240" y="120"/>
                    <a:pt x="256" y="103"/>
                  </a:cubicBezTo>
                  <a:cubicBezTo>
                    <a:pt x="256" y="70"/>
                    <a:pt x="256" y="54"/>
                    <a:pt x="240" y="33"/>
                  </a:cubicBezTo>
                  <a:cubicBezTo>
                    <a:pt x="223" y="17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8"/>
            <p:cNvSpPr/>
            <p:nvPr/>
          </p:nvSpPr>
          <p:spPr>
            <a:xfrm>
              <a:off x="4687875" y="2467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54" y="54"/>
                    <a:pt x="17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04" y="207"/>
                    <a:pt x="141" y="190"/>
                    <a:pt x="157" y="190"/>
                  </a:cubicBezTo>
                  <a:cubicBezTo>
                    <a:pt x="157" y="174"/>
                    <a:pt x="174" y="174"/>
                    <a:pt x="190" y="174"/>
                  </a:cubicBezTo>
                  <a:cubicBezTo>
                    <a:pt x="207" y="157"/>
                    <a:pt x="223" y="120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8"/>
            <p:cNvSpPr/>
            <p:nvPr/>
          </p:nvSpPr>
          <p:spPr>
            <a:xfrm>
              <a:off x="4829600" y="24317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1"/>
                  </a:moveTo>
                  <a:cubicBezTo>
                    <a:pt x="141" y="1"/>
                    <a:pt x="104" y="21"/>
                    <a:pt x="71" y="38"/>
                  </a:cubicBezTo>
                  <a:cubicBezTo>
                    <a:pt x="54" y="54"/>
                    <a:pt x="38" y="71"/>
                    <a:pt x="17" y="104"/>
                  </a:cubicBezTo>
                  <a:cubicBezTo>
                    <a:pt x="1" y="157"/>
                    <a:pt x="38" y="207"/>
                    <a:pt x="87" y="207"/>
                  </a:cubicBezTo>
                  <a:cubicBezTo>
                    <a:pt x="120" y="207"/>
                    <a:pt x="141" y="190"/>
                    <a:pt x="157" y="190"/>
                  </a:cubicBezTo>
                  <a:cubicBezTo>
                    <a:pt x="174" y="190"/>
                    <a:pt x="174" y="174"/>
                    <a:pt x="190" y="174"/>
                  </a:cubicBezTo>
                  <a:cubicBezTo>
                    <a:pt x="207" y="157"/>
                    <a:pt x="244" y="124"/>
                    <a:pt x="244" y="104"/>
                  </a:cubicBezTo>
                  <a:cubicBezTo>
                    <a:pt x="260" y="54"/>
                    <a:pt x="22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8"/>
            <p:cNvSpPr/>
            <p:nvPr/>
          </p:nvSpPr>
          <p:spPr>
            <a:xfrm>
              <a:off x="4816300" y="2491500"/>
              <a:ext cx="6925" cy="5050"/>
            </a:xfrm>
            <a:custGeom>
              <a:avLst/>
              <a:gdLst/>
              <a:ahLst/>
              <a:cxnLst/>
              <a:rect l="l" t="t" r="r" b="b"/>
              <a:pathLst>
                <a:path w="277" h="202" extrusionOk="0">
                  <a:moveTo>
                    <a:pt x="179" y="0"/>
                  </a:moveTo>
                  <a:cubicBezTo>
                    <a:pt x="160" y="0"/>
                    <a:pt x="139" y="6"/>
                    <a:pt x="120" y="19"/>
                  </a:cubicBezTo>
                  <a:cubicBezTo>
                    <a:pt x="54" y="52"/>
                    <a:pt x="1" y="106"/>
                    <a:pt x="17" y="155"/>
                  </a:cubicBezTo>
                  <a:cubicBezTo>
                    <a:pt x="27" y="189"/>
                    <a:pt x="58" y="201"/>
                    <a:pt x="93" y="201"/>
                  </a:cubicBezTo>
                  <a:cubicBezTo>
                    <a:pt x="114" y="201"/>
                    <a:pt x="137" y="196"/>
                    <a:pt x="157" y="188"/>
                  </a:cubicBezTo>
                  <a:cubicBezTo>
                    <a:pt x="223" y="155"/>
                    <a:pt x="277" y="106"/>
                    <a:pt x="260" y="52"/>
                  </a:cubicBezTo>
                  <a:cubicBezTo>
                    <a:pt x="247" y="20"/>
                    <a:pt x="215" y="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8"/>
            <p:cNvSpPr/>
            <p:nvPr/>
          </p:nvSpPr>
          <p:spPr>
            <a:xfrm>
              <a:off x="4838675" y="2406475"/>
              <a:ext cx="6425" cy="4925"/>
            </a:xfrm>
            <a:custGeom>
              <a:avLst/>
              <a:gdLst/>
              <a:ahLst/>
              <a:cxnLst/>
              <a:rect l="l" t="t" r="r" b="b"/>
              <a:pathLst>
                <a:path w="257" h="197" extrusionOk="0">
                  <a:moveTo>
                    <a:pt x="168" y="0"/>
                  </a:moveTo>
                  <a:cubicBezTo>
                    <a:pt x="148" y="0"/>
                    <a:pt x="127" y="6"/>
                    <a:pt x="103" y="19"/>
                  </a:cubicBezTo>
                  <a:cubicBezTo>
                    <a:pt x="33" y="52"/>
                    <a:pt x="0" y="106"/>
                    <a:pt x="0" y="155"/>
                  </a:cubicBezTo>
                  <a:cubicBezTo>
                    <a:pt x="12" y="179"/>
                    <a:pt x="52" y="196"/>
                    <a:pt x="98" y="196"/>
                  </a:cubicBezTo>
                  <a:cubicBezTo>
                    <a:pt x="116" y="196"/>
                    <a:pt x="135" y="194"/>
                    <a:pt x="153" y="188"/>
                  </a:cubicBezTo>
                  <a:cubicBezTo>
                    <a:pt x="207" y="155"/>
                    <a:pt x="256" y="106"/>
                    <a:pt x="240" y="52"/>
                  </a:cubicBezTo>
                  <a:cubicBezTo>
                    <a:pt x="229" y="20"/>
                    <a:pt x="203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8"/>
            <p:cNvSpPr/>
            <p:nvPr/>
          </p:nvSpPr>
          <p:spPr>
            <a:xfrm>
              <a:off x="4834750" y="2443850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57" y="0"/>
                  </a:moveTo>
                  <a:cubicBezTo>
                    <a:pt x="141" y="0"/>
                    <a:pt x="104" y="0"/>
                    <a:pt x="71" y="17"/>
                  </a:cubicBezTo>
                  <a:cubicBezTo>
                    <a:pt x="54" y="54"/>
                    <a:pt x="17" y="70"/>
                    <a:pt x="17" y="103"/>
                  </a:cubicBezTo>
                  <a:cubicBezTo>
                    <a:pt x="1" y="157"/>
                    <a:pt x="38" y="190"/>
                    <a:pt x="87" y="190"/>
                  </a:cubicBezTo>
                  <a:cubicBezTo>
                    <a:pt x="104" y="190"/>
                    <a:pt x="141" y="190"/>
                    <a:pt x="157" y="173"/>
                  </a:cubicBezTo>
                  <a:cubicBezTo>
                    <a:pt x="157" y="173"/>
                    <a:pt x="174" y="173"/>
                    <a:pt x="190" y="157"/>
                  </a:cubicBezTo>
                  <a:cubicBezTo>
                    <a:pt x="207" y="136"/>
                    <a:pt x="223" y="120"/>
                    <a:pt x="244" y="87"/>
                  </a:cubicBezTo>
                  <a:cubicBezTo>
                    <a:pt x="260" y="70"/>
                    <a:pt x="244" y="33"/>
                    <a:pt x="244" y="17"/>
                  </a:cubicBezTo>
                  <a:cubicBezTo>
                    <a:pt x="223" y="0"/>
                    <a:pt x="190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8"/>
            <p:cNvSpPr/>
            <p:nvPr/>
          </p:nvSpPr>
          <p:spPr>
            <a:xfrm>
              <a:off x="4794450" y="25134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34"/>
                    <a:pt x="17" y="71"/>
                    <a:pt x="17" y="88"/>
                  </a:cubicBezTo>
                  <a:cubicBezTo>
                    <a:pt x="1" y="121"/>
                    <a:pt x="1" y="137"/>
                    <a:pt x="17" y="158"/>
                  </a:cubicBezTo>
                  <a:cubicBezTo>
                    <a:pt x="34" y="174"/>
                    <a:pt x="67" y="191"/>
                    <a:pt x="83" y="191"/>
                  </a:cubicBezTo>
                  <a:cubicBezTo>
                    <a:pt x="104" y="191"/>
                    <a:pt x="137" y="191"/>
                    <a:pt x="153" y="174"/>
                  </a:cubicBezTo>
                  <a:cubicBezTo>
                    <a:pt x="153" y="174"/>
                    <a:pt x="170" y="174"/>
                    <a:pt x="186" y="158"/>
                  </a:cubicBezTo>
                  <a:cubicBezTo>
                    <a:pt x="207" y="137"/>
                    <a:pt x="223" y="121"/>
                    <a:pt x="240" y="88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8"/>
            <p:cNvSpPr/>
            <p:nvPr/>
          </p:nvSpPr>
          <p:spPr>
            <a:xfrm>
              <a:off x="4789725" y="2454975"/>
              <a:ext cx="6400" cy="4925"/>
            </a:xfrm>
            <a:custGeom>
              <a:avLst/>
              <a:gdLst/>
              <a:ahLst/>
              <a:cxnLst/>
              <a:rect l="l" t="t" r="r" b="b"/>
              <a:pathLst>
                <a:path w="256" h="197" extrusionOk="0">
                  <a:moveTo>
                    <a:pt x="169" y="0"/>
                  </a:moveTo>
                  <a:cubicBezTo>
                    <a:pt x="153" y="0"/>
                    <a:pt x="120" y="0"/>
                    <a:pt x="103" y="21"/>
                  </a:cubicBezTo>
                  <a:cubicBezTo>
                    <a:pt x="49" y="37"/>
                    <a:pt x="0" y="103"/>
                    <a:pt x="17" y="157"/>
                  </a:cubicBezTo>
                  <a:cubicBezTo>
                    <a:pt x="29" y="181"/>
                    <a:pt x="69" y="196"/>
                    <a:pt x="110" y="196"/>
                  </a:cubicBezTo>
                  <a:cubicBezTo>
                    <a:pt x="125" y="196"/>
                    <a:pt x="139" y="194"/>
                    <a:pt x="153" y="190"/>
                  </a:cubicBezTo>
                  <a:cubicBezTo>
                    <a:pt x="169" y="173"/>
                    <a:pt x="190" y="157"/>
                    <a:pt x="206" y="157"/>
                  </a:cubicBezTo>
                  <a:cubicBezTo>
                    <a:pt x="239" y="124"/>
                    <a:pt x="256" y="87"/>
                    <a:pt x="256" y="54"/>
                  </a:cubicBezTo>
                  <a:cubicBezTo>
                    <a:pt x="239" y="21"/>
                    <a:pt x="206" y="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8"/>
            <p:cNvSpPr/>
            <p:nvPr/>
          </p:nvSpPr>
          <p:spPr>
            <a:xfrm>
              <a:off x="4788375" y="24452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1" y="1"/>
                  </a:moveTo>
                  <a:cubicBezTo>
                    <a:pt x="152" y="1"/>
                    <a:pt x="130" y="5"/>
                    <a:pt x="103" y="13"/>
                  </a:cubicBezTo>
                  <a:cubicBezTo>
                    <a:pt x="54" y="30"/>
                    <a:pt x="17" y="63"/>
                    <a:pt x="17" y="100"/>
                  </a:cubicBezTo>
                  <a:cubicBezTo>
                    <a:pt x="0" y="116"/>
                    <a:pt x="0" y="133"/>
                    <a:pt x="17" y="149"/>
                  </a:cubicBezTo>
                  <a:cubicBezTo>
                    <a:pt x="17" y="173"/>
                    <a:pt x="54" y="190"/>
                    <a:pt x="100" y="190"/>
                  </a:cubicBezTo>
                  <a:cubicBezTo>
                    <a:pt x="118" y="190"/>
                    <a:pt x="138" y="188"/>
                    <a:pt x="157" y="182"/>
                  </a:cubicBezTo>
                  <a:cubicBezTo>
                    <a:pt x="223" y="149"/>
                    <a:pt x="260" y="79"/>
                    <a:pt x="244" y="46"/>
                  </a:cubicBezTo>
                  <a:cubicBezTo>
                    <a:pt x="244" y="30"/>
                    <a:pt x="223" y="13"/>
                    <a:pt x="223" y="13"/>
                  </a:cubicBezTo>
                  <a:cubicBezTo>
                    <a:pt x="207" y="5"/>
                    <a:pt x="190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8"/>
            <p:cNvSpPr/>
            <p:nvPr/>
          </p:nvSpPr>
          <p:spPr>
            <a:xfrm>
              <a:off x="4814150" y="247732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87" y="34"/>
                  </a:cubicBezTo>
                  <a:cubicBezTo>
                    <a:pt x="54" y="55"/>
                    <a:pt x="37" y="71"/>
                    <a:pt x="17" y="104"/>
                  </a:cubicBezTo>
                  <a:cubicBezTo>
                    <a:pt x="0" y="158"/>
                    <a:pt x="37" y="191"/>
                    <a:pt x="103" y="191"/>
                  </a:cubicBezTo>
                  <a:lnTo>
                    <a:pt x="157" y="191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23" y="137"/>
                    <a:pt x="243" y="121"/>
                    <a:pt x="243" y="104"/>
                  </a:cubicBezTo>
                  <a:cubicBezTo>
                    <a:pt x="260" y="34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8"/>
            <p:cNvSpPr/>
            <p:nvPr/>
          </p:nvSpPr>
          <p:spPr>
            <a:xfrm>
              <a:off x="4842900" y="23613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57" y="1"/>
                    <a:pt x="124" y="1"/>
                    <a:pt x="87" y="17"/>
                  </a:cubicBezTo>
                  <a:cubicBezTo>
                    <a:pt x="54" y="34"/>
                    <a:pt x="38" y="71"/>
                    <a:pt x="38" y="87"/>
                  </a:cubicBezTo>
                  <a:cubicBezTo>
                    <a:pt x="0" y="137"/>
                    <a:pt x="38" y="190"/>
                    <a:pt x="103" y="190"/>
                  </a:cubicBezTo>
                  <a:cubicBezTo>
                    <a:pt x="124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7" y="137"/>
                    <a:pt x="244" y="120"/>
                    <a:pt x="260" y="87"/>
                  </a:cubicBezTo>
                  <a:cubicBezTo>
                    <a:pt x="260" y="71"/>
                    <a:pt x="260" y="34"/>
                    <a:pt x="244" y="17"/>
                  </a:cubicBezTo>
                  <a:cubicBezTo>
                    <a:pt x="244" y="1"/>
                    <a:pt x="20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8"/>
            <p:cNvSpPr/>
            <p:nvPr/>
          </p:nvSpPr>
          <p:spPr>
            <a:xfrm>
              <a:off x="4808575" y="2465575"/>
              <a:ext cx="6525" cy="4875"/>
            </a:xfrm>
            <a:custGeom>
              <a:avLst/>
              <a:gdLst/>
              <a:ahLst/>
              <a:cxnLst/>
              <a:rect l="l" t="t" r="r" b="b"/>
              <a:pathLst>
                <a:path w="261" h="195" extrusionOk="0">
                  <a:moveTo>
                    <a:pt x="155" y="0"/>
                  </a:moveTo>
                  <a:cubicBezTo>
                    <a:pt x="144" y="0"/>
                    <a:pt x="132" y="2"/>
                    <a:pt x="120" y="9"/>
                  </a:cubicBezTo>
                  <a:cubicBezTo>
                    <a:pt x="87" y="9"/>
                    <a:pt x="71" y="26"/>
                    <a:pt x="33" y="59"/>
                  </a:cubicBezTo>
                  <a:cubicBezTo>
                    <a:pt x="17" y="75"/>
                    <a:pt x="1" y="92"/>
                    <a:pt x="1" y="129"/>
                  </a:cubicBezTo>
                  <a:cubicBezTo>
                    <a:pt x="1" y="145"/>
                    <a:pt x="17" y="178"/>
                    <a:pt x="33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20" y="195"/>
                    <a:pt x="137" y="195"/>
                    <a:pt x="13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40" y="92"/>
                    <a:pt x="260" y="42"/>
                    <a:pt x="207" y="9"/>
                  </a:cubicBezTo>
                  <a:cubicBezTo>
                    <a:pt x="196" y="9"/>
                    <a:pt x="177" y="0"/>
                    <a:pt x="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8"/>
            <p:cNvSpPr/>
            <p:nvPr/>
          </p:nvSpPr>
          <p:spPr>
            <a:xfrm>
              <a:off x="4804250" y="24898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3" y="0"/>
                  </a:moveTo>
                  <a:cubicBezTo>
                    <a:pt x="143" y="0"/>
                    <a:pt x="122" y="6"/>
                    <a:pt x="103" y="17"/>
                  </a:cubicBezTo>
                  <a:cubicBezTo>
                    <a:pt x="54" y="34"/>
                    <a:pt x="37" y="50"/>
                    <a:pt x="21" y="87"/>
                  </a:cubicBezTo>
                  <a:cubicBezTo>
                    <a:pt x="0" y="104"/>
                    <a:pt x="0" y="120"/>
                    <a:pt x="0" y="137"/>
                  </a:cubicBezTo>
                  <a:cubicBezTo>
                    <a:pt x="21" y="174"/>
                    <a:pt x="21" y="174"/>
                    <a:pt x="54" y="190"/>
                  </a:cubicBezTo>
                  <a:cubicBezTo>
                    <a:pt x="59" y="196"/>
                    <a:pt x="67" y="198"/>
                    <a:pt x="75" y="198"/>
                  </a:cubicBezTo>
                  <a:cubicBezTo>
                    <a:pt x="93" y="198"/>
                    <a:pt x="116" y="190"/>
                    <a:pt x="141" y="190"/>
                  </a:cubicBezTo>
                  <a:cubicBezTo>
                    <a:pt x="206" y="153"/>
                    <a:pt x="260" y="87"/>
                    <a:pt x="244" y="50"/>
                  </a:cubicBezTo>
                  <a:cubicBezTo>
                    <a:pt x="233" y="18"/>
                    <a:pt x="200" y="0"/>
                    <a:pt x="1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8"/>
            <p:cNvSpPr/>
            <p:nvPr/>
          </p:nvSpPr>
          <p:spPr>
            <a:xfrm>
              <a:off x="4798675" y="2478675"/>
              <a:ext cx="6525" cy="4675"/>
            </a:xfrm>
            <a:custGeom>
              <a:avLst/>
              <a:gdLst/>
              <a:ahLst/>
              <a:cxnLst/>
              <a:rect l="l" t="t" r="r" b="b"/>
              <a:pathLst>
                <a:path w="261" h="187" extrusionOk="0">
                  <a:moveTo>
                    <a:pt x="174" y="1"/>
                  </a:moveTo>
                  <a:cubicBezTo>
                    <a:pt x="141" y="1"/>
                    <a:pt x="120" y="1"/>
                    <a:pt x="87" y="17"/>
                  </a:cubicBezTo>
                  <a:cubicBezTo>
                    <a:pt x="54" y="34"/>
                    <a:pt x="38" y="67"/>
                    <a:pt x="17" y="104"/>
                  </a:cubicBezTo>
                  <a:cubicBezTo>
                    <a:pt x="1" y="153"/>
                    <a:pt x="38" y="186"/>
                    <a:pt x="87" y="186"/>
                  </a:cubicBezTo>
                  <a:lnTo>
                    <a:pt x="141" y="186"/>
                  </a:lnTo>
                  <a:cubicBezTo>
                    <a:pt x="141" y="186"/>
                    <a:pt x="157" y="186"/>
                    <a:pt x="157" y="170"/>
                  </a:cubicBezTo>
                  <a:lnTo>
                    <a:pt x="190" y="170"/>
                  </a:lnTo>
                  <a:cubicBezTo>
                    <a:pt x="207" y="137"/>
                    <a:pt x="244" y="120"/>
                    <a:pt x="244" y="83"/>
                  </a:cubicBezTo>
                  <a:cubicBezTo>
                    <a:pt x="260" y="67"/>
                    <a:pt x="260" y="50"/>
                    <a:pt x="244" y="17"/>
                  </a:cubicBezTo>
                  <a:cubicBezTo>
                    <a:pt x="223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8"/>
            <p:cNvSpPr/>
            <p:nvPr/>
          </p:nvSpPr>
          <p:spPr>
            <a:xfrm>
              <a:off x="4855375" y="236220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73" y="1"/>
                  </a:moveTo>
                  <a:cubicBezTo>
                    <a:pt x="157" y="1"/>
                    <a:pt x="140" y="1"/>
                    <a:pt x="103" y="21"/>
                  </a:cubicBezTo>
                  <a:cubicBezTo>
                    <a:pt x="54" y="54"/>
                    <a:pt x="0" y="104"/>
                    <a:pt x="17" y="157"/>
                  </a:cubicBezTo>
                  <a:cubicBezTo>
                    <a:pt x="30" y="189"/>
                    <a:pt x="61" y="200"/>
                    <a:pt x="96" y="200"/>
                  </a:cubicBezTo>
                  <a:cubicBezTo>
                    <a:pt x="116" y="200"/>
                    <a:pt x="137" y="196"/>
                    <a:pt x="157" y="190"/>
                  </a:cubicBezTo>
                  <a:cubicBezTo>
                    <a:pt x="173" y="174"/>
                    <a:pt x="190" y="174"/>
                    <a:pt x="206" y="157"/>
                  </a:cubicBezTo>
                  <a:cubicBezTo>
                    <a:pt x="244" y="124"/>
                    <a:pt x="260" y="87"/>
                    <a:pt x="260" y="54"/>
                  </a:cubicBezTo>
                  <a:cubicBezTo>
                    <a:pt x="244" y="2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8"/>
            <p:cNvSpPr/>
            <p:nvPr/>
          </p:nvSpPr>
          <p:spPr>
            <a:xfrm>
              <a:off x="4870825" y="236065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71" y="1"/>
                  </a:moveTo>
                  <a:cubicBezTo>
                    <a:pt x="156" y="1"/>
                    <a:pt x="139" y="5"/>
                    <a:pt x="120" y="13"/>
                  </a:cubicBezTo>
                  <a:cubicBezTo>
                    <a:pt x="87" y="13"/>
                    <a:pt x="54" y="30"/>
                    <a:pt x="38" y="46"/>
                  </a:cubicBezTo>
                  <a:cubicBezTo>
                    <a:pt x="17" y="83"/>
                    <a:pt x="1" y="100"/>
                    <a:pt x="1" y="133"/>
                  </a:cubicBezTo>
                  <a:cubicBezTo>
                    <a:pt x="1" y="149"/>
                    <a:pt x="1" y="166"/>
                    <a:pt x="38" y="186"/>
                  </a:cubicBezTo>
                  <a:cubicBezTo>
                    <a:pt x="54" y="203"/>
                    <a:pt x="71" y="203"/>
                    <a:pt x="104" y="203"/>
                  </a:cubicBezTo>
                  <a:cubicBezTo>
                    <a:pt x="120" y="203"/>
                    <a:pt x="141" y="186"/>
                    <a:pt x="141" y="186"/>
                  </a:cubicBezTo>
                  <a:cubicBezTo>
                    <a:pt x="157" y="186"/>
                    <a:pt x="174" y="166"/>
                    <a:pt x="190" y="149"/>
                  </a:cubicBezTo>
                  <a:cubicBezTo>
                    <a:pt x="244" y="100"/>
                    <a:pt x="244" y="46"/>
                    <a:pt x="207" y="13"/>
                  </a:cubicBezTo>
                  <a:cubicBezTo>
                    <a:pt x="199" y="5"/>
                    <a:pt x="186" y="1"/>
                    <a:pt x="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8"/>
            <p:cNvSpPr/>
            <p:nvPr/>
          </p:nvSpPr>
          <p:spPr>
            <a:xfrm>
              <a:off x="4876400" y="23725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3" y="1"/>
                    <a:pt x="70" y="22"/>
                  </a:cubicBezTo>
                  <a:cubicBezTo>
                    <a:pt x="54" y="38"/>
                    <a:pt x="21" y="71"/>
                    <a:pt x="21" y="88"/>
                  </a:cubicBezTo>
                  <a:cubicBezTo>
                    <a:pt x="0" y="158"/>
                    <a:pt x="37" y="191"/>
                    <a:pt x="87" y="191"/>
                  </a:cubicBezTo>
                  <a:cubicBezTo>
                    <a:pt x="103" y="191"/>
                    <a:pt x="141" y="191"/>
                    <a:pt x="157" y="174"/>
                  </a:cubicBezTo>
                  <a:cubicBezTo>
                    <a:pt x="157" y="174"/>
                    <a:pt x="174" y="174"/>
                    <a:pt x="190" y="158"/>
                  </a:cubicBezTo>
                  <a:cubicBezTo>
                    <a:pt x="207" y="141"/>
                    <a:pt x="227" y="125"/>
                    <a:pt x="244" y="88"/>
                  </a:cubicBezTo>
                  <a:cubicBezTo>
                    <a:pt x="260" y="38"/>
                    <a:pt x="227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8"/>
            <p:cNvSpPr/>
            <p:nvPr/>
          </p:nvSpPr>
          <p:spPr>
            <a:xfrm>
              <a:off x="4885475" y="2360550"/>
              <a:ext cx="6400" cy="5175"/>
            </a:xfrm>
            <a:custGeom>
              <a:avLst/>
              <a:gdLst/>
              <a:ahLst/>
              <a:cxnLst/>
              <a:rect l="l" t="t" r="r" b="b"/>
              <a:pathLst>
                <a:path w="256" h="207" extrusionOk="0">
                  <a:moveTo>
                    <a:pt x="173" y="1"/>
                  </a:moveTo>
                  <a:cubicBezTo>
                    <a:pt x="103" y="1"/>
                    <a:pt x="33" y="50"/>
                    <a:pt x="17" y="104"/>
                  </a:cubicBezTo>
                  <a:cubicBezTo>
                    <a:pt x="0" y="153"/>
                    <a:pt x="33" y="207"/>
                    <a:pt x="87" y="207"/>
                  </a:cubicBezTo>
                  <a:cubicBezTo>
                    <a:pt x="103" y="207"/>
                    <a:pt x="136" y="190"/>
                    <a:pt x="153" y="190"/>
                  </a:cubicBezTo>
                  <a:cubicBezTo>
                    <a:pt x="153" y="190"/>
                    <a:pt x="173" y="170"/>
                    <a:pt x="190" y="170"/>
                  </a:cubicBezTo>
                  <a:cubicBezTo>
                    <a:pt x="206" y="153"/>
                    <a:pt x="223" y="120"/>
                    <a:pt x="239" y="104"/>
                  </a:cubicBezTo>
                  <a:cubicBezTo>
                    <a:pt x="256" y="67"/>
                    <a:pt x="239" y="50"/>
                    <a:pt x="239" y="34"/>
                  </a:cubicBezTo>
                  <a:cubicBezTo>
                    <a:pt x="223" y="17"/>
                    <a:pt x="190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8"/>
            <p:cNvSpPr/>
            <p:nvPr/>
          </p:nvSpPr>
          <p:spPr>
            <a:xfrm>
              <a:off x="4878550" y="2386725"/>
              <a:ext cx="4375" cy="4775"/>
            </a:xfrm>
            <a:custGeom>
              <a:avLst/>
              <a:gdLst/>
              <a:ahLst/>
              <a:cxnLst/>
              <a:rect l="l" t="t" r="r" b="b"/>
              <a:pathLst>
                <a:path w="175" h="191" extrusionOk="0">
                  <a:moveTo>
                    <a:pt x="174" y="1"/>
                  </a:moveTo>
                  <a:cubicBezTo>
                    <a:pt x="158" y="1"/>
                    <a:pt x="121" y="1"/>
                    <a:pt x="104" y="17"/>
                  </a:cubicBezTo>
                  <a:cubicBezTo>
                    <a:pt x="55" y="34"/>
                    <a:pt x="1" y="104"/>
                    <a:pt x="17" y="153"/>
                  </a:cubicBezTo>
                  <a:cubicBezTo>
                    <a:pt x="17" y="153"/>
                    <a:pt x="38" y="174"/>
                    <a:pt x="38" y="191"/>
                  </a:cubicBezTo>
                  <a:cubicBezTo>
                    <a:pt x="88" y="121"/>
                    <a:pt x="121" y="50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8"/>
            <p:cNvSpPr/>
            <p:nvPr/>
          </p:nvSpPr>
          <p:spPr>
            <a:xfrm>
              <a:off x="4896600" y="23390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38" y="87"/>
                  </a:cubicBezTo>
                  <a:cubicBezTo>
                    <a:pt x="0" y="140"/>
                    <a:pt x="38" y="190"/>
                    <a:pt x="104" y="190"/>
                  </a:cubicBezTo>
                  <a:cubicBezTo>
                    <a:pt x="120" y="190"/>
                    <a:pt x="141" y="190"/>
                    <a:pt x="174" y="173"/>
                  </a:cubicBezTo>
                  <a:cubicBezTo>
                    <a:pt x="174" y="173"/>
                    <a:pt x="190" y="173"/>
                    <a:pt x="190" y="157"/>
                  </a:cubicBezTo>
                  <a:cubicBezTo>
                    <a:pt x="223" y="140"/>
                    <a:pt x="244" y="124"/>
                    <a:pt x="260" y="87"/>
                  </a:cubicBezTo>
                  <a:cubicBezTo>
                    <a:pt x="260" y="70"/>
                    <a:pt x="260" y="37"/>
                    <a:pt x="244" y="21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8"/>
            <p:cNvSpPr/>
            <p:nvPr/>
          </p:nvSpPr>
          <p:spPr>
            <a:xfrm>
              <a:off x="4891850" y="232705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57" y="1"/>
                  </a:moveTo>
                  <a:cubicBezTo>
                    <a:pt x="141" y="1"/>
                    <a:pt x="104" y="17"/>
                    <a:pt x="71" y="34"/>
                  </a:cubicBezTo>
                  <a:cubicBezTo>
                    <a:pt x="38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lnTo>
                    <a:pt x="157" y="190"/>
                  </a:lnTo>
                  <a:cubicBezTo>
                    <a:pt x="157" y="170"/>
                    <a:pt x="174" y="170"/>
                    <a:pt x="174" y="170"/>
                  </a:cubicBezTo>
                  <a:cubicBezTo>
                    <a:pt x="207" y="153"/>
                    <a:pt x="228" y="120"/>
                    <a:pt x="244" y="104"/>
                  </a:cubicBezTo>
                  <a:cubicBezTo>
                    <a:pt x="261" y="34"/>
                    <a:pt x="228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8"/>
            <p:cNvSpPr/>
            <p:nvPr/>
          </p:nvSpPr>
          <p:spPr>
            <a:xfrm>
              <a:off x="4885875" y="234932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37" y="0"/>
                    <a:pt x="104" y="21"/>
                    <a:pt x="87" y="37"/>
                  </a:cubicBezTo>
                  <a:cubicBezTo>
                    <a:pt x="54" y="54"/>
                    <a:pt x="34" y="70"/>
                    <a:pt x="17" y="103"/>
                  </a:cubicBezTo>
                  <a:cubicBezTo>
                    <a:pt x="1" y="157"/>
                    <a:pt x="34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60" y="70"/>
                    <a:pt x="260" y="54"/>
                    <a:pt x="240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8"/>
            <p:cNvSpPr/>
            <p:nvPr/>
          </p:nvSpPr>
          <p:spPr>
            <a:xfrm>
              <a:off x="4900525" y="2301675"/>
              <a:ext cx="6825" cy="4950"/>
            </a:xfrm>
            <a:custGeom>
              <a:avLst/>
              <a:gdLst/>
              <a:ahLst/>
              <a:cxnLst/>
              <a:rect l="l" t="t" r="r" b="b"/>
              <a:pathLst>
                <a:path w="273" h="198" extrusionOk="0">
                  <a:moveTo>
                    <a:pt x="177" y="1"/>
                  </a:moveTo>
                  <a:cubicBezTo>
                    <a:pt x="157" y="1"/>
                    <a:pt x="137" y="6"/>
                    <a:pt x="120" y="18"/>
                  </a:cubicBezTo>
                  <a:cubicBezTo>
                    <a:pt x="50" y="35"/>
                    <a:pt x="0" y="105"/>
                    <a:pt x="17" y="154"/>
                  </a:cubicBezTo>
                  <a:cubicBezTo>
                    <a:pt x="29" y="181"/>
                    <a:pt x="70" y="198"/>
                    <a:pt x="111" y="198"/>
                  </a:cubicBezTo>
                  <a:cubicBezTo>
                    <a:pt x="125" y="198"/>
                    <a:pt x="140" y="196"/>
                    <a:pt x="153" y="191"/>
                  </a:cubicBezTo>
                  <a:cubicBezTo>
                    <a:pt x="223" y="154"/>
                    <a:pt x="272" y="88"/>
                    <a:pt x="256" y="51"/>
                  </a:cubicBezTo>
                  <a:cubicBezTo>
                    <a:pt x="245" y="19"/>
                    <a:pt x="212" y="1"/>
                    <a:pt x="1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8"/>
            <p:cNvSpPr/>
            <p:nvPr/>
          </p:nvSpPr>
          <p:spPr>
            <a:xfrm>
              <a:off x="4856700" y="2408175"/>
              <a:ext cx="6425" cy="5175"/>
            </a:xfrm>
            <a:custGeom>
              <a:avLst/>
              <a:gdLst/>
              <a:ahLst/>
              <a:cxnLst/>
              <a:rect l="l" t="t" r="r" b="b"/>
              <a:pathLst>
                <a:path w="257" h="207" extrusionOk="0">
                  <a:moveTo>
                    <a:pt x="153" y="1"/>
                  </a:moveTo>
                  <a:cubicBezTo>
                    <a:pt x="137" y="1"/>
                    <a:pt x="104" y="17"/>
                    <a:pt x="67" y="38"/>
                  </a:cubicBezTo>
                  <a:cubicBezTo>
                    <a:pt x="34" y="54"/>
                    <a:pt x="17" y="87"/>
                    <a:pt x="17" y="104"/>
                  </a:cubicBezTo>
                  <a:cubicBezTo>
                    <a:pt x="1" y="141"/>
                    <a:pt x="1" y="157"/>
                    <a:pt x="17" y="174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04" y="207"/>
                    <a:pt x="120" y="207"/>
                    <a:pt x="153" y="190"/>
                  </a:cubicBezTo>
                  <a:cubicBezTo>
                    <a:pt x="153" y="190"/>
                    <a:pt x="170" y="190"/>
                    <a:pt x="170" y="174"/>
                  </a:cubicBezTo>
                  <a:cubicBezTo>
                    <a:pt x="207" y="157"/>
                    <a:pt x="224" y="141"/>
                    <a:pt x="240" y="104"/>
                  </a:cubicBezTo>
                  <a:cubicBezTo>
                    <a:pt x="257" y="54"/>
                    <a:pt x="224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8"/>
            <p:cNvSpPr/>
            <p:nvPr/>
          </p:nvSpPr>
          <p:spPr>
            <a:xfrm>
              <a:off x="4852800" y="2396225"/>
              <a:ext cx="6925" cy="4650"/>
            </a:xfrm>
            <a:custGeom>
              <a:avLst/>
              <a:gdLst/>
              <a:ahLst/>
              <a:cxnLst/>
              <a:rect l="l" t="t" r="r" b="b"/>
              <a:pathLst>
                <a:path w="277" h="186" extrusionOk="0">
                  <a:moveTo>
                    <a:pt x="173" y="0"/>
                  </a:moveTo>
                  <a:cubicBezTo>
                    <a:pt x="140" y="0"/>
                    <a:pt x="103" y="0"/>
                    <a:pt x="87" y="17"/>
                  </a:cubicBezTo>
                  <a:cubicBezTo>
                    <a:pt x="54" y="50"/>
                    <a:pt x="37" y="66"/>
                    <a:pt x="17" y="103"/>
                  </a:cubicBezTo>
                  <a:cubicBezTo>
                    <a:pt x="0" y="153"/>
                    <a:pt x="37" y="186"/>
                    <a:pt x="103" y="186"/>
                  </a:cubicBezTo>
                  <a:cubicBezTo>
                    <a:pt x="120" y="186"/>
                    <a:pt x="140" y="186"/>
                    <a:pt x="157" y="169"/>
                  </a:cubicBezTo>
                  <a:lnTo>
                    <a:pt x="190" y="169"/>
                  </a:lnTo>
                  <a:cubicBezTo>
                    <a:pt x="223" y="136"/>
                    <a:pt x="243" y="120"/>
                    <a:pt x="260" y="83"/>
                  </a:cubicBezTo>
                  <a:cubicBezTo>
                    <a:pt x="276" y="33"/>
                    <a:pt x="243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8"/>
            <p:cNvSpPr/>
            <p:nvPr/>
          </p:nvSpPr>
          <p:spPr>
            <a:xfrm>
              <a:off x="4847225" y="2386725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72" y="0"/>
                  </a:moveTo>
                  <a:cubicBezTo>
                    <a:pt x="134" y="0"/>
                    <a:pt x="86" y="18"/>
                    <a:pt x="54" y="50"/>
                  </a:cubicBezTo>
                  <a:cubicBezTo>
                    <a:pt x="1" y="104"/>
                    <a:pt x="1" y="153"/>
                    <a:pt x="54" y="191"/>
                  </a:cubicBezTo>
                  <a:cubicBezTo>
                    <a:pt x="62" y="199"/>
                    <a:pt x="75" y="203"/>
                    <a:pt x="89" y="203"/>
                  </a:cubicBezTo>
                  <a:cubicBezTo>
                    <a:pt x="104" y="203"/>
                    <a:pt x="120" y="199"/>
                    <a:pt x="137" y="191"/>
                  </a:cubicBezTo>
                  <a:lnTo>
                    <a:pt x="157" y="191"/>
                  </a:lnTo>
                  <a:cubicBezTo>
                    <a:pt x="190" y="174"/>
                    <a:pt x="207" y="174"/>
                    <a:pt x="223" y="153"/>
                  </a:cubicBezTo>
                  <a:cubicBezTo>
                    <a:pt x="260" y="104"/>
                    <a:pt x="277" y="34"/>
                    <a:pt x="223" y="17"/>
                  </a:cubicBezTo>
                  <a:cubicBezTo>
                    <a:pt x="212" y="6"/>
                    <a:pt x="193" y="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8"/>
            <p:cNvSpPr/>
            <p:nvPr/>
          </p:nvSpPr>
          <p:spPr>
            <a:xfrm>
              <a:off x="4865675" y="233902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21"/>
                    <a:pt x="71" y="37"/>
                  </a:cubicBezTo>
                  <a:cubicBezTo>
                    <a:pt x="54" y="54"/>
                    <a:pt x="38" y="70"/>
                    <a:pt x="17" y="103"/>
                  </a:cubicBezTo>
                  <a:cubicBezTo>
                    <a:pt x="1" y="124"/>
                    <a:pt x="17" y="157"/>
                    <a:pt x="17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120" y="206"/>
                    <a:pt x="141" y="190"/>
                    <a:pt x="157" y="190"/>
                  </a:cubicBezTo>
                  <a:cubicBezTo>
                    <a:pt x="174" y="190"/>
                    <a:pt x="174" y="173"/>
                    <a:pt x="190" y="173"/>
                  </a:cubicBezTo>
                  <a:cubicBezTo>
                    <a:pt x="207" y="157"/>
                    <a:pt x="244" y="124"/>
                    <a:pt x="244" y="103"/>
                  </a:cubicBezTo>
                  <a:cubicBezTo>
                    <a:pt x="260" y="54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8"/>
            <p:cNvSpPr/>
            <p:nvPr/>
          </p:nvSpPr>
          <p:spPr>
            <a:xfrm>
              <a:off x="4783225" y="2479500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57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37" y="50"/>
                    <a:pt x="17" y="71"/>
                    <a:pt x="0" y="104"/>
                  </a:cubicBezTo>
                  <a:cubicBezTo>
                    <a:pt x="0" y="120"/>
                    <a:pt x="0" y="153"/>
                    <a:pt x="17" y="174"/>
                  </a:cubicBezTo>
                  <a:cubicBezTo>
                    <a:pt x="17" y="190"/>
                    <a:pt x="54" y="207"/>
                    <a:pt x="87" y="207"/>
                  </a:cubicBezTo>
                  <a:cubicBezTo>
                    <a:pt x="103" y="207"/>
                    <a:pt x="120" y="190"/>
                    <a:pt x="140" y="190"/>
                  </a:cubicBezTo>
                  <a:cubicBezTo>
                    <a:pt x="157" y="174"/>
                    <a:pt x="157" y="174"/>
                    <a:pt x="173" y="174"/>
                  </a:cubicBezTo>
                  <a:cubicBezTo>
                    <a:pt x="206" y="153"/>
                    <a:pt x="223" y="120"/>
                    <a:pt x="223" y="104"/>
                  </a:cubicBezTo>
                  <a:cubicBezTo>
                    <a:pt x="260" y="50"/>
                    <a:pt x="22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8"/>
            <p:cNvSpPr/>
            <p:nvPr/>
          </p:nvSpPr>
          <p:spPr>
            <a:xfrm>
              <a:off x="4845075" y="2374675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40" y="1"/>
                    <a:pt x="103" y="1"/>
                    <a:pt x="70" y="38"/>
                  </a:cubicBezTo>
                  <a:cubicBezTo>
                    <a:pt x="54" y="54"/>
                    <a:pt x="37" y="71"/>
                    <a:pt x="16" y="104"/>
                  </a:cubicBezTo>
                  <a:cubicBezTo>
                    <a:pt x="0" y="120"/>
                    <a:pt x="16" y="157"/>
                    <a:pt x="16" y="174"/>
                  </a:cubicBezTo>
                  <a:cubicBezTo>
                    <a:pt x="37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7"/>
                    <a:pt x="243" y="120"/>
                    <a:pt x="243" y="104"/>
                  </a:cubicBezTo>
                  <a:cubicBezTo>
                    <a:pt x="260" y="38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8"/>
            <p:cNvSpPr/>
            <p:nvPr/>
          </p:nvSpPr>
          <p:spPr>
            <a:xfrm>
              <a:off x="4818875" y="2443850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37" y="0"/>
                  </a:moveTo>
                  <a:cubicBezTo>
                    <a:pt x="104" y="17"/>
                    <a:pt x="87" y="33"/>
                    <a:pt x="54" y="54"/>
                  </a:cubicBezTo>
                  <a:cubicBezTo>
                    <a:pt x="1" y="103"/>
                    <a:pt x="1" y="157"/>
                    <a:pt x="54" y="190"/>
                  </a:cubicBezTo>
                  <a:cubicBezTo>
                    <a:pt x="63" y="198"/>
                    <a:pt x="75" y="202"/>
                    <a:pt x="87" y="202"/>
                  </a:cubicBezTo>
                  <a:cubicBezTo>
                    <a:pt x="100" y="202"/>
                    <a:pt x="112" y="198"/>
                    <a:pt x="120" y="190"/>
                  </a:cubicBezTo>
                  <a:lnTo>
                    <a:pt x="157" y="190"/>
                  </a:lnTo>
                  <a:cubicBezTo>
                    <a:pt x="174" y="173"/>
                    <a:pt x="207" y="157"/>
                    <a:pt x="207" y="157"/>
                  </a:cubicBezTo>
                  <a:cubicBezTo>
                    <a:pt x="240" y="120"/>
                    <a:pt x="261" y="103"/>
                    <a:pt x="261" y="70"/>
                  </a:cubicBezTo>
                  <a:cubicBezTo>
                    <a:pt x="261" y="54"/>
                    <a:pt x="240" y="33"/>
                    <a:pt x="223" y="17"/>
                  </a:cubicBezTo>
                  <a:cubicBezTo>
                    <a:pt x="207" y="0"/>
                    <a:pt x="174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8"/>
            <p:cNvSpPr/>
            <p:nvPr/>
          </p:nvSpPr>
          <p:spPr>
            <a:xfrm>
              <a:off x="4724375" y="2490225"/>
              <a:ext cx="6500" cy="5175"/>
            </a:xfrm>
            <a:custGeom>
              <a:avLst/>
              <a:gdLst/>
              <a:ahLst/>
              <a:cxnLst/>
              <a:rect l="l" t="t" r="r" b="b"/>
              <a:pathLst>
                <a:path w="260" h="207" extrusionOk="0">
                  <a:moveTo>
                    <a:pt x="173" y="0"/>
                  </a:moveTo>
                  <a:cubicBezTo>
                    <a:pt x="140" y="0"/>
                    <a:pt x="103" y="17"/>
                    <a:pt x="70" y="33"/>
                  </a:cubicBezTo>
                  <a:cubicBezTo>
                    <a:pt x="54" y="54"/>
                    <a:pt x="37" y="70"/>
                    <a:pt x="21" y="103"/>
                  </a:cubicBezTo>
                  <a:cubicBezTo>
                    <a:pt x="0" y="157"/>
                    <a:pt x="37" y="206"/>
                    <a:pt x="87" y="206"/>
                  </a:cubicBezTo>
                  <a:cubicBezTo>
                    <a:pt x="124" y="206"/>
                    <a:pt x="140" y="190"/>
                    <a:pt x="157" y="190"/>
                  </a:cubicBezTo>
                  <a:cubicBezTo>
                    <a:pt x="190" y="173"/>
                    <a:pt x="227" y="136"/>
                    <a:pt x="243" y="103"/>
                  </a:cubicBezTo>
                  <a:cubicBezTo>
                    <a:pt x="260" y="54"/>
                    <a:pt x="227" y="0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8"/>
            <p:cNvSpPr/>
            <p:nvPr/>
          </p:nvSpPr>
          <p:spPr>
            <a:xfrm>
              <a:off x="4720975" y="2479500"/>
              <a:ext cx="6500" cy="4775"/>
            </a:xfrm>
            <a:custGeom>
              <a:avLst/>
              <a:gdLst/>
              <a:ahLst/>
              <a:cxnLst/>
              <a:rect l="l" t="t" r="r" b="b"/>
              <a:pathLst>
                <a:path w="260" h="191" extrusionOk="0">
                  <a:moveTo>
                    <a:pt x="173" y="1"/>
                  </a:moveTo>
                  <a:cubicBezTo>
                    <a:pt x="136" y="1"/>
                    <a:pt x="103" y="17"/>
                    <a:pt x="70" y="34"/>
                  </a:cubicBezTo>
                  <a:cubicBezTo>
                    <a:pt x="54" y="50"/>
                    <a:pt x="17" y="71"/>
                    <a:pt x="17" y="104"/>
                  </a:cubicBezTo>
                  <a:cubicBezTo>
                    <a:pt x="0" y="120"/>
                    <a:pt x="17" y="153"/>
                    <a:pt x="17" y="174"/>
                  </a:cubicBezTo>
                  <a:cubicBezTo>
                    <a:pt x="33" y="190"/>
                    <a:pt x="70" y="190"/>
                    <a:pt x="87" y="190"/>
                  </a:cubicBezTo>
                  <a:lnTo>
                    <a:pt x="157" y="190"/>
                  </a:lnTo>
                  <a:cubicBezTo>
                    <a:pt x="173" y="174"/>
                    <a:pt x="173" y="174"/>
                    <a:pt x="190" y="174"/>
                  </a:cubicBezTo>
                  <a:cubicBezTo>
                    <a:pt x="206" y="153"/>
                    <a:pt x="239" y="120"/>
                    <a:pt x="239" y="104"/>
                  </a:cubicBezTo>
                  <a:cubicBezTo>
                    <a:pt x="260" y="50"/>
                    <a:pt x="22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8"/>
            <p:cNvSpPr/>
            <p:nvPr/>
          </p:nvSpPr>
          <p:spPr>
            <a:xfrm>
              <a:off x="4716225" y="2468150"/>
              <a:ext cx="6100" cy="4875"/>
            </a:xfrm>
            <a:custGeom>
              <a:avLst/>
              <a:gdLst/>
              <a:ahLst/>
              <a:cxnLst/>
              <a:rect l="l" t="t" r="r" b="b"/>
              <a:pathLst>
                <a:path w="244" h="195" extrusionOk="0">
                  <a:moveTo>
                    <a:pt x="161" y="0"/>
                  </a:moveTo>
                  <a:cubicBezTo>
                    <a:pt x="153" y="0"/>
                    <a:pt x="146" y="2"/>
                    <a:pt x="141" y="9"/>
                  </a:cubicBezTo>
                  <a:cubicBezTo>
                    <a:pt x="103" y="9"/>
                    <a:pt x="70" y="26"/>
                    <a:pt x="54" y="59"/>
                  </a:cubicBezTo>
                  <a:cubicBezTo>
                    <a:pt x="0" y="92"/>
                    <a:pt x="0" y="162"/>
                    <a:pt x="37" y="178"/>
                  </a:cubicBezTo>
                  <a:cubicBezTo>
                    <a:pt x="54" y="195"/>
                    <a:pt x="87" y="195"/>
                    <a:pt x="120" y="195"/>
                  </a:cubicBezTo>
                  <a:cubicBezTo>
                    <a:pt x="141" y="195"/>
                    <a:pt x="141" y="195"/>
                    <a:pt x="157" y="178"/>
                  </a:cubicBezTo>
                  <a:cubicBezTo>
                    <a:pt x="174" y="178"/>
                    <a:pt x="190" y="162"/>
                    <a:pt x="207" y="145"/>
                  </a:cubicBezTo>
                  <a:cubicBezTo>
                    <a:pt x="223" y="129"/>
                    <a:pt x="244" y="92"/>
                    <a:pt x="244" y="75"/>
                  </a:cubicBezTo>
                  <a:cubicBezTo>
                    <a:pt x="244" y="42"/>
                    <a:pt x="244" y="26"/>
                    <a:pt x="207" y="9"/>
                  </a:cubicBezTo>
                  <a:cubicBezTo>
                    <a:pt x="196" y="9"/>
                    <a:pt x="177" y="0"/>
                    <a:pt x="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8"/>
            <p:cNvSpPr/>
            <p:nvPr/>
          </p:nvSpPr>
          <p:spPr>
            <a:xfrm>
              <a:off x="4713650" y="2457750"/>
              <a:ext cx="6525" cy="5025"/>
            </a:xfrm>
            <a:custGeom>
              <a:avLst/>
              <a:gdLst/>
              <a:ahLst/>
              <a:cxnLst/>
              <a:rect l="l" t="t" r="r" b="b"/>
              <a:pathLst>
                <a:path w="261" h="201" extrusionOk="0">
                  <a:moveTo>
                    <a:pt x="167" y="0"/>
                  </a:moveTo>
                  <a:cubicBezTo>
                    <a:pt x="146" y="0"/>
                    <a:pt x="124" y="5"/>
                    <a:pt x="103" y="13"/>
                  </a:cubicBezTo>
                  <a:cubicBezTo>
                    <a:pt x="37" y="46"/>
                    <a:pt x="0" y="95"/>
                    <a:pt x="0" y="149"/>
                  </a:cubicBezTo>
                  <a:cubicBezTo>
                    <a:pt x="11" y="181"/>
                    <a:pt x="44" y="201"/>
                    <a:pt x="85" y="201"/>
                  </a:cubicBezTo>
                  <a:cubicBezTo>
                    <a:pt x="108" y="201"/>
                    <a:pt x="132" y="195"/>
                    <a:pt x="157" y="182"/>
                  </a:cubicBezTo>
                  <a:cubicBezTo>
                    <a:pt x="206" y="149"/>
                    <a:pt x="260" y="95"/>
                    <a:pt x="244" y="46"/>
                  </a:cubicBezTo>
                  <a:cubicBezTo>
                    <a:pt x="231" y="13"/>
                    <a:pt x="201" y="0"/>
                    <a:pt x="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8"/>
            <p:cNvSpPr/>
            <p:nvPr/>
          </p:nvSpPr>
          <p:spPr>
            <a:xfrm>
              <a:off x="4733850" y="24335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57" y="1"/>
                    <a:pt x="120" y="1"/>
                    <a:pt x="87" y="17"/>
                  </a:cubicBezTo>
                  <a:cubicBezTo>
                    <a:pt x="54" y="34"/>
                    <a:pt x="33" y="71"/>
                    <a:pt x="33" y="87"/>
                  </a:cubicBezTo>
                  <a:cubicBezTo>
                    <a:pt x="0" y="157"/>
                    <a:pt x="33" y="190"/>
                    <a:pt x="103" y="190"/>
                  </a:cubicBezTo>
                  <a:cubicBezTo>
                    <a:pt x="120" y="190"/>
                    <a:pt x="157" y="190"/>
                    <a:pt x="174" y="174"/>
                  </a:cubicBezTo>
                  <a:cubicBezTo>
                    <a:pt x="174" y="174"/>
                    <a:pt x="190" y="174"/>
                    <a:pt x="190" y="157"/>
                  </a:cubicBezTo>
                  <a:cubicBezTo>
                    <a:pt x="223" y="137"/>
                    <a:pt x="240" y="120"/>
                    <a:pt x="260" y="87"/>
                  </a:cubicBezTo>
                  <a:cubicBezTo>
                    <a:pt x="277" y="34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8"/>
            <p:cNvSpPr/>
            <p:nvPr/>
          </p:nvSpPr>
          <p:spPr>
            <a:xfrm>
              <a:off x="4781050" y="2466200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74" y="1"/>
                  </a:moveTo>
                  <a:cubicBezTo>
                    <a:pt x="141" y="1"/>
                    <a:pt x="104" y="1"/>
                    <a:pt x="71" y="17"/>
                  </a:cubicBezTo>
                  <a:cubicBezTo>
                    <a:pt x="54" y="50"/>
                    <a:pt x="21" y="67"/>
                    <a:pt x="21" y="104"/>
                  </a:cubicBezTo>
                  <a:cubicBezTo>
                    <a:pt x="1" y="153"/>
                    <a:pt x="38" y="190"/>
                    <a:pt x="87" y="190"/>
                  </a:cubicBezTo>
                  <a:cubicBezTo>
                    <a:pt x="124" y="190"/>
                    <a:pt x="141" y="190"/>
                    <a:pt x="157" y="170"/>
                  </a:cubicBezTo>
                  <a:cubicBezTo>
                    <a:pt x="174" y="170"/>
                    <a:pt x="174" y="170"/>
                    <a:pt x="190" y="153"/>
                  </a:cubicBezTo>
                  <a:cubicBezTo>
                    <a:pt x="207" y="137"/>
                    <a:pt x="244" y="120"/>
                    <a:pt x="244" y="87"/>
                  </a:cubicBezTo>
                  <a:cubicBezTo>
                    <a:pt x="260" y="67"/>
                    <a:pt x="244" y="34"/>
                    <a:pt x="244" y="17"/>
                  </a:cubicBezTo>
                  <a:cubicBezTo>
                    <a:pt x="227" y="1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8"/>
            <p:cNvSpPr/>
            <p:nvPr/>
          </p:nvSpPr>
          <p:spPr>
            <a:xfrm>
              <a:off x="4729100" y="2468375"/>
              <a:ext cx="6525" cy="5175"/>
            </a:xfrm>
            <a:custGeom>
              <a:avLst/>
              <a:gdLst/>
              <a:ahLst/>
              <a:cxnLst/>
              <a:rect l="l" t="t" r="r" b="b"/>
              <a:pathLst>
                <a:path w="261" h="207" extrusionOk="0">
                  <a:moveTo>
                    <a:pt x="174" y="0"/>
                  </a:moveTo>
                  <a:cubicBezTo>
                    <a:pt x="141" y="0"/>
                    <a:pt x="104" y="17"/>
                    <a:pt x="71" y="33"/>
                  </a:cubicBezTo>
                  <a:cubicBezTo>
                    <a:pt x="54" y="50"/>
                    <a:pt x="17" y="83"/>
                    <a:pt x="17" y="103"/>
                  </a:cubicBezTo>
                  <a:cubicBezTo>
                    <a:pt x="1" y="136"/>
                    <a:pt x="17" y="169"/>
                    <a:pt x="38" y="186"/>
                  </a:cubicBezTo>
                  <a:cubicBezTo>
                    <a:pt x="54" y="206"/>
                    <a:pt x="71" y="206"/>
                    <a:pt x="87" y="206"/>
                  </a:cubicBezTo>
                  <a:cubicBezTo>
                    <a:pt x="104" y="206"/>
                    <a:pt x="141" y="206"/>
                    <a:pt x="157" y="186"/>
                  </a:cubicBezTo>
                  <a:cubicBezTo>
                    <a:pt x="190" y="169"/>
                    <a:pt x="223" y="136"/>
                    <a:pt x="244" y="103"/>
                  </a:cubicBezTo>
                  <a:cubicBezTo>
                    <a:pt x="260" y="50"/>
                    <a:pt x="223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8"/>
            <p:cNvSpPr/>
            <p:nvPr/>
          </p:nvSpPr>
          <p:spPr>
            <a:xfrm>
              <a:off x="4711075" y="2443425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3" y="1"/>
                  </a:moveTo>
                  <a:cubicBezTo>
                    <a:pt x="140" y="1"/>
                    <a:pt x="103" y="17"/>
                    <a:pt x="87" y="34"/>
                  </a:cubicBezTo>
                  <a:cubicBezTo>
                    <a:pt x="54" y="50"/>
                    <a:pt x="37" y="71"/>
                    <a:pt x="17" y="104"/>
                  </a:cubicBezTo>
                  <a:cubicBezTo>
                    <a:pt x="0" y="153"/>
                    <a:pt x="37" y="190"/>
                    <a:pt x="103" y="190"/>
                  </a:cubicBezTo>
                  <a:lnTo>
                    <a:pt x="157" y="190"/>
                  </a:lnTo>
                  <a:cubicBezTo>
                    <a:pt x="173" y="174"/>
                    <a:pt x="190" y="174"/>
                    <a:pt x="190" y="174"/>
                  </a:cubicBezTo>
                  <a:cubicBezTo>
                    <a:pt x="223" y="153"/>
                    <a:pt x="243" y="120"/>
                    <a:pt x="260" y="104"/>
                  </a:cubicBezTo>
                  <a:cubicBezTo>
                    <a:pt x="276" y="34"/>
                    <a:pt x="243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8"/>
            <p:cNvSpPr/>
            <p:nvPr/>
          </p:nvSpPr>
          <p:spPr>
            <a:xfrm>
              <a:off x="4736425" y="2479325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68" y="0"/>
                  </a:moveTo>
                  <a:cubicBezTo>
                    <a:pt x="159" y="0"/>
                    <a:pt x="149" y="2"/>
                    <a:pt x="137" y="8"/>
                  </a:cubicBezTo>
                  <a:cubicBezTo>
                    <a:pt x="104" y="8"/>
                    <a:pt x="71" y="24"/>
                    <a:pt x="54" y="57"/>
                  </a:cubicBezTo>
                  <a:cubicBezTo>
                    <a:pt x="0" y="94"/>
                    <a:pt x="0" y="160"/>
                    <a:pt x="33" y="181"/>
                  </a:cubicBezTo>
                  <a:cubicBezTo>
                    <a:pt x="71" y="197"/>
                    <a:pt x="87" y="197"/>
                    <a:pt x="120" y="197"/>
                  </a:cubicBezTo>
                  <a:cubicBezTo>
                    <a:pt x="137" y="197"/>
                    <a:pt x="137" y="197"/>
                    <a:pt x="157" y="181"/>
                  </a:cubicBezTo>
                  <a:cubicBezTo>
                    <a:pt x="174" y="181"/>
                    <a:pt x="190" y="160"/>
                    <a:pt x="207" y="144"/>
                  </a:cubicBezTo>
                  <a:cubicBezTo>
                    <a:pt x="240" y="127"/>
                    <a:pt x="240" y="94"/>
                    <a:pt x="240" y="78"/>
                  </a:cubicBezTo>
                  <a:cubicBezTo>
                    <a:pt x="260" y="41"/>
                    <a:pt x="240" y="24"/>
                    <a:pt x="223" y="8"/>
                  </a:cubicBezTo>
                  <a:cubicBezTo>
                    <a:pt x="201" y="8"/>
                    <a:pt x="186" y="0"/>
                    <a:pt x="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8"/>
            <p:cNvSpPr/>
            <p:nvPr/>
          </p:nvSpPr>
          <p:spPr>
            <a:xfrm>
              <a:off x="4693450" y="2491325"/>
              <a:ext cx="6100" cy="4900"/>
            </a:xfrm>
            <a:custGeom>
              <a:avLst/>
              <a:gdLst/>
              <a:ahLst/>
              <a:cxnLst/>
              <a:rect l="l" t="t" r="r" b="b"/>
              <a:pathLst>
                <a:path w="244" h="196" extrusionOk="0">
                  <a:moveTo>
                    <a:pt x="169" y="1"/>
                  </a:moveTo>
                  <a:cubicBezTo>
                    <a:pt x="161" y="1"/>
                    <a:pt x="151" y="3"/>
                    <a:pt x="140" y="10"/>
                  </a:cubicBezTo>
                  <a:cubicBezTo>
                    <a:pt x="103" y="10"/>
                    <a:pt x="70" y="26"/>
                    <a:pt x="54" y="43"/>
                  </a:cubicBezTo>
                  <a:cubicBezTo>
                    <a:pt x="0" y="92"/>
                    <a:pt x="0" y="162"/>
                    <a:pt x="37" y="179"/>
                  </a:cubicBezTo>
                  <a:cubicBezTo>
                    <a:pt x="70" y="195"/>
                    <a:pt x="87" y="195"/>
                    <a:pt x="124" y="195"/>
                  </a:cubicBezTo>
                  <a:cubicBezTo>
                    <a:pt x="140" y="195"/>
                    <a:pt x="140" y="179"/>
                    <a:pt x="157" y="179"/>
                  </a:cubicBezTo>
                  <a:cubicBezTo>
                    <a:pt x="173" y="179"/>
                    <a:pt x="190" y="162"/>
                    <a:pt x="206" y="146"/>
                  </a:cubicBezTo>
                  <a:cubicBezTo>
                    <a:pt x="227" y="129"/>
                    <a:pt x="243" y="92"/>
                    <a:pt x="243" y="76"/>
                  </a:cubicBezTo>
                  <a:cubicBezTo>
                    <a:pt x="243" y="43"/>
                    <a:pt x="243" y="26"/>
                    <a:pt x="227" y="10"/>
                  </a:cubicBezTo>
                  <a:cubicBezTo>
                    <a:pt x="202" y="10"/>
                    <a:pt x="187" y="1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8"/>
            <p:cNvSpPr/>
            <p:nvPr/>
          </p:nvSpPr>
          <p:spPr>
            <a:xfrm>
              <a:off x="4691375" y="2479500"/>
              <a:ext cx="6425" cy="4775"/>
            </a:xfrm>
            <a:custGeom>
              <a:avLst/>
              <a:gdLst/>
              <a:ahLst/>
              <a:cxnLst/>
              <a:rect l="l" t="t" r="r" b="b"/>
              <a:pathLst>
                <a:path w="257" h="191" extrusionOk="0">
                  <a:moveTo>
                    <a:pt x="170" y="1"/>
                  </a:moveTo>
                  <a:cubicBezTo>
                    <a:pt x="137" y="1"/>
                    <a:pt x="104" y="1"/>
                    <a:pt x="67" y="17"/>
                  </a:cubicBezTo>
                  <a:cubicBezTo>
                    <a:pt x="50" y="50"/>
                    <a:pt x="34" y="71"/>
                    <a:pt x="17" y="104"/>
                  </a:cubicBezTo>
                  <a:cubicBezTo>
                    <a:pt x="1" y="120"/>
                    <a:pt x="17" y="137"/>
                    <a:pt x="17" y="174"/>
                  </a:cubicBezTo>
                  <a:cubicBezTo>
                    <a:pt x="34" y="190"/>
                    <a:pt x="67" y="190"/>
                    <a:pt x="83" y="190"/>
                  </a:cubicBezTo>
                  <a:cubicBezTo>
                    <a:pt x="120" y="190"/>
                    <a:pt x="137" y="190"/>
                    <a:pt x="153" y="174"/>
                  </a:cubicBezTo>
                  <a:cubicBezTo>
                    <a:pt x="170" y="174"/>
                    <a:pt x="170" y="174"/>
                    <a:pt x="186" y="153"/>
                  </a:cubicBezTo>
                  <a:cubicBezTo>
                    <a:pt x="207" y="137"/>
                    <a:pt x="240" y="120"/>
                    <a:pt x="240" y="87"/>
                  </a:cubicBezTo>
                  <a:cubicBezTo>
                    <a:pt x="256" y="34"/>
                    <a:pt x="223" y="1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8"/>
            <p:cNvSpPr/>
            <p:nvPr/>
          </p:nvSpPr>
          <p:spPr>
            <a:xfrm>
              <a:off x="4695600" y="2444675"/>
              <a:ext cx="6525" cy="4750"/>
            </a:xfrm>
            <a:custGeom>
              <a:avLst/>
              <a:gdLst/>
              <a:ahLst/>
              <a:cxnLst/>
              <a:rect l="l" t="t" r="r" b="b"/>
              <a:pathLst>
                <a:path w="261" h="190" extrusionOk="0">
                  <a:moveTo>
                    <a:pt x="174" y="0"/>
                  </a:moveTo>
                  <a:cubicBezTo>
                    <a:pt x="141" y="0"/>
                    <a:pt x="120" y="0"/>
                    <a:pt x="87" y="21"/>
                  </a:cubicBezTo>
                  <a:cubicBezTo>
                    <a:pt x="54" y="37"/>
                    <a:pt x="38" y="70"/>
                    <a:pt x="17" y="103"/>
                  </a:cubicBezTo>
                  <a:cubicBezTo>
                    <a:pt x="1" y="157"/>
                    <a:pt x="38" y="190"/>
                    <a:pt x="104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4" y="124"/>
                    <a:pt x="244" y="103"/>
                  </a:cubicBezTo>
                  <a:cubicBezTo>
                    <a:pt x="261" y="70"/>
                    <a:pt x="261" y="54"/>
                    <a:pt x="244" y="37"/>
                  </a:cubicBezTo>
                  <a:cubicBezTo>
                    <a:pt x="223" y="0"/>
                    <a:pt x="20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8"/>
            <p:cNvSpPr/>
            <p:nvPr/>
          </p:nvSpPr>
          <p:spPr>
            <a:xfrm>
              <a:off x="4701175" y="2455875"/>
              <a:ext cx="6525" cy="5100"/>
            </a:xfrm>
            <a:custGeom>
              <a:avLst/>
              <a:gdLst/>
              <a:ahLst/>
              <a:cxnLst/>
              <a:rect l="l" t="t" r="r" b="b"/>
              <a:pathLst>
                <a:path w="261" h="204" extrusionOk="0">
                  <a:moveTo>
                    <a:pt x="164" y="1"/>
                  </a:moveTo>
                  <a:cubicBezTo>
                    <a:pt x="144" y="1"/>
                    <a:pt x="122" y="6"/>
                    <a:pt x="104" y="18"/>
                  </a:cubicBezTo>
                  <a:cubicBezTo>
                    <a:pt x="71" y="34"/>
                    <a:pt x="38" y="51"/>
                    <a:pt x="21" y="88"/>
                  </a:cubicBezTo>
                  <a:cubicBezTo>
                    <a:pt x="0" y="104"/>
                    <a:pt x="0" y="121"/>
                    <a:pt x="0" y="154"/>
                  </a:cubicBezTo>
                  <a:cubicBezTo>
                    <a:pt x="21" y="170"/>
                    <a:pt x="38" y="191"/>
                    <a:pt x="54" y="191"/>
                  </a:cubicBezTo>
                  <a:cubicBezTo>
                    <a:pt x="62" y="199"/>
                    <a:pt x="75" y="203"/>
                    <a:pt x="92" y="203"/>
                  </a:cubicBezTo>
                  <a:cubicBezTo>
                    <a:pt x="109" y="203"/>
                    <a:pt x="130" y="199"/>
                    <a:pt x="157" y="191"/>
                  </a:cubicBezTo>
                  <a:cubicBezTo>
                    <a:pt x="207" y="154"/>
                    <a:pt x="260" y="88"/>
                    <a:pt x="244" y="51"/>
                  </a:cubicBezTo>
                  <a:cubicBezTo>
                    <a:pt x="233" y="19"/>
                    <a:pt x="200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8"/>
            <p:cNvSpPr/>
            <p:nvPr/>
          </p:nvSpPr>
          <p:spPr>
            <a:xfrm>
              <a:off x="4705500" y="2431775"/>
              <a:ext cx="6525" cy="4775"/>
            </a:xfrm>
            <a:custGeom>
              <a:avLst/>
              <a:gdLst/>
              <a:ahLst/>
              <a:cxnLst/>
              <a:rect l="l" t="t" r="r" b="b"/>
              <a:pathLst>
                <a:path w="261" h="191" extrusionOk="0">
                  <a:moveTo>
                    <a:pt x="120" y="1"/>
                  </a:moveTo>
                  <a:cubicBezTo>
                    <a:pt x="104" y="1"/>
                    <a:pt x="71" y="21"/>
                    <a:pt x="34" y="54"/>
                  </a:cubicBezTo>
                  <a:cubicBezTo>
                    <a:pt x="17" y="71"/>
                    <a:pt x="1" y="104"/>
                    <a:pt x="1" y="124"/>
                  </a:cubicBezTo>
                  <a:cubicBezTo>
                    <a:pt x="1" y="141"/>
                    <a:pt x="17" y="174"/>
                    <a:pt x="34" y="174"/>
                  </a:cubicBezTo>
                  <a:cubicBezTo>
                    <a:pt x="54" y="190"/>
                    <a:pt x="87" y="190"/>
                    <a:pt x="120" y="190"/>
                  </a:cubicBezTo>
                  <a:cubicBezTo>
                    <a:pt x="120" y="190"/>
                    <a:pt x="137" y="190"/>
                    <a:pt x="157" y="174"/>
                  </a:cubicBezTo>
                  <a:cubicBezTo>
                    <a:pt x="174" y="174"/>
                    <a:pt x="190" y="157"/>
                    <a:pt x="207" y="141"/>
                  </a:cubicBezTo>
                  <a:cubicBezTo>
                    <a:pt x="260" y="87"/>
                    <a:pt x="260" y="38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8"/>
            <p:cNvSpPr/>
            <p:nvPr/>
          </p:nvSpPr>
          <p:spPr>
            <a:xfrm>
              <a:off x="4729525" y="2456300"/>
              <a:ext cx="6500" cy="4925"/>
            </a:xfrm>
            <a:custGeom>
              <a:avLst/>
              <a:gdLst/>
              <a:ahLst/>
              <a:cxnLst/>
              <a:rect l="l" t="t" r="r" b="b"/>
              <a:pathLst>
                <a:path w="260" h="197" extrusionOk="0">
                  <a:moveTo>
                    <a:pt x="175" y="0"/>
                  </a:moveTo>
                  <a:cubicBezTo>
                    <a:pt x="153" y="0"/>
                    <a:pt x="128" y="6"/>
                    <a:pt x="103" y="17"/>
                  </a:cubicBezTo>
                  <a:cubicBezTo>
                    <a:pt x="37" y="34"/>
                    <a:pt x="0" y="104"/>
                    <a:pt x="21" y="137"/>
                  </a:cubicBezTo>
                  <a:cubicBezTo>
                    <a:pt x="33" y="177"/>
                    <a:pt x="64" y="197"/>
                    <a:pt x="109" y="197"/>
                  </a:cubicBezTo>
                  <a:cubicBezTo>
                    <a:pt x="124" y="197"/>
                    <a:pt x="140" y="195"/>
                    <a:pt x="157" y="191"/>
                  </a:cubicBezTo>
                  <a:cubicBezTo>
                    <a:pt x="227" y="153"/>
                    <a:pt x="260" y="87"/>
                    <a:pt x="243" y="50"/>
                  </a:cubicBezTo>
                  <a:cubicBezTo>
                    <a:pt x="243" y="18"/>
                    <a:pt x="214" y="0"/>
                    <a:pt x="1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8"/>
            <p:cNvSpPr/>
            <p:nvPr/>
          </p:nvSpPr>
          <p:spPr>
            <a:xfrm>
              <a:off x="4764775" y="2422375"/>
              <a:ext cx="6525" cy="4800"/>
            </a:xfrm>
            <a:custGeom>
              <a:avLst/>
              <a:gdLst/>
              <a:ahLst/>
              <a:cxnLst/>
              <a:rect l="l" t="t" r="r" b="b"/>
              <a:pathLst>
                <a:path w="261" h="192" extrusionOk="0">
                  <a:moveTo>
                    <a:pt x="164" y="1"/>
                  </a:moveTo>
                  <a:cubicBezTo>
                    <a:pt x="126" y="1"/>
                    <a:pt x="86" y="19"/>
                    <a:pt x="54" y="51"/>
                  </a:cubicBezTo>
                  <a:cubicBezTo>
                    <a:pt x="0" y="88"/>
                    <a:pt x="0" y="154"/>
                    <a:pt x="54" y="191"/>
                  </a:cubicBezTo>
                  <a:lnTo>
                    <a:pt x="120" y="191"/>
                  </a:lnTo>
                  <a:cubicBezTo>
                    <a:pt x="136" y="191"/>
                    <a:pt x="157" y="191"/>
                    <a:pt x="157" y="171"/>
                  </a:cubicBezTo>
                  <a:cubicBezTo>
                    <a:pt x="173" y="171"/>
                    <a:pt x="190" y="154"/>
                    <a:pt x="206" y="138"/>
                  </a:cubicBezTo>
                  <a:cubicBezTo>
                    <a:pt x="260" y="105"/>
                    <a:pt x="260" y="34"/>
                    <a:pt x="223" y="18"/>
                  </a:cubicBezTo>
                  <a:cubicBezTo>
                    <a:pt x="205" y="6"/>
                    <a:pt x="18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8"/>
            <p:cNvSpPr/>
            <p:nvPr/>
          </p:nvSpPr>
          <p:spPr>
            <a:xfrm>
              <a:off x="4769500" y="2502675"/>
              <a:ext cx="6425" cy="5025"/>
            </a:xfrm>
            <a:custGeom>
              <a:avLst/>
              <a:gdLst/>
              <a:ahLst/>
              <a:cxnLst/>
              <a:rect l="l" t="t" r="r" b="b"/>
              <a:pathLst>
                <a:path w="257" h="201" extrusionOk="0">
                  <a:moveTo>
                    <a:pt x="174" y="1"/>
                  </a:moveTo>
                  <a:cubicBezTo>
                    <a:pt x="153" y="1"/>
                    <a:pt x="129" y="6"/>
                    <a:pt x="104" y="18"/>
                  </a:cubicBezTo>
                  <a:cubicBezTo>
                    <a:pt x="34" y="51"/>
                    <a:pt x="1" y="104"/>
                    <a:pt x="17" y="154"/>
                  </a:cubicBezTo>
                  <a:cubicBezTo>
                    <a:pt x="28" y="188"/>
                    <a:pt x="54" y="201"/>
                    <a:pt x="89" y="201"/>
                  </a:cubicBezTo>
                  <a:cubicBezTo>
                    <a:pt x="108" y="201"/>
                    <a:pt x="130" y="197"/>
                    <a:pt x="153" y="191"/>
                  </a:cubicBezTo>
                  <a:cubicBezTo>
                    <a:pt x="224" y="154"/>
                    <a:pt x="257" y="104"/>
                    <a:pt x="240" y="51"/>
                  </a:cubicBezTo>
                  <a:cubicBezTo>
                    <a:pt x="240" y="19"/>
                    <a:pt x="213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8"/>
            <p:cNvSpPr/>
            <p:nvPr/>
          </p:nvSpPr>
          <p:spPr>
            <a:xfrm>
              <a:off x="4763025" y="2466625"/>
              <a:ext cx="6100" cy="4925"/>
            </a:xfrm>
            <a:custGeom>
              <a:avLst/>
              <a:gdLst/>
              <a:ahLst/>
              <a:cxnLst/>
              <a:rect l="l" t="t" r="r" b="b"/>
              <a:pathLst>
                <a:path w="244" h="197" extrusionOk="0">
                  <a:moveTo>
                    <a:pt x="157" y="0"/>
                  </a:moveTo>
                  <a:cubicBezTo>
                    <a:pt x="124" y="0"/>
                    <a:pt x="87" y="17"/>
                    <a:pt x="70" y="33"/>
                  </a:cubicBezTo>
                  <a:cubicBezTo>
                    <a:pt x="37" y="50"/>
                    <a:pt x="21" y="70"/>
                    <a:pt x="0" y="103"/>
                  </a:cubicBezTo>
                  <a:cubicBezTo>
                    <a:pt x="0" y="120"/>
                    <a:pt x="0" y="153"/>
                    <a:pt x="21" y="173"/>
                  </a:cubicBezTo>
                  <a:cubicBezTo>
                    <a:pt x="21" y="185"/>
                    <a:pt x="37" y="197"/>
                    <a:pt x="59" y="197"/>
                  </a:cubicBezTo>
                  <a:cubicBezTo>
                    <a:pt x="67" y="197"/>
                    <a:pt x="77" y="195"/>
                    <a:pt x="87" y="190"/>
                  </a:cubicBezTo>
                  <a:lnTo>
                    <a:pt x="140" y="190"/>
                  </a:lnTo>
                  <a:cubicBezTo>
                    <a:pt x="157" y="173"/>
                    <a:pt x="157" y="173"/>
                    <a:pt x="173" y="173"/>
                  </a:cubicBezTo>
                  <a:cubicBezTo>
                    <a:pt x="190" y="153"/>
                    <a:pt x="227" y="120"/>
                    <a:pt x="227" y="103"/>
                  </a:cubicBezTo>
                  <a:cubicBezTo>
                    <a:pt x="243" y="50"/>
                    <a:pt x="206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8"/>
            <p:cNvSpPr/>
            <p:nvPr/>
          </p:nvSpPr>
          <p:spPr>
            <a:xfrm>
              <a:off x="4760025" y="2454550"/>
              <a:ext cx="6925" cy="4775"/>
            </a:xfrm>
            <a:custGeom>
              <a:avLst/>
              <a:gdLst/>
              <a:ahLst/>
              <a:cxnLst/>
              <a:rect l="l" t="t" r="r" b="b"/>
              <a:pathLst>
                <a:path w="277" h="191" extrusionOk="0">
                  <a:moveTo>
                    <a:pt x="174" y="1"/>
                  </a:moveTo>
                  <a:cubicBezTo>
                    <a:pt x="141" y="1"/>
                    <a:pt x="104" y="1"/>
                    <a:pt x="87" y="17"/>
                  </a:cubicBezTo>
                  <a:cubicBezTo>
                    <a:pt x="54" y="38"/>
                    <a:pt x="38" y="71"/>
                    <a:pt x="17" y="87"/>
                  </a:cubicBezTo>
                  <a:cubicBezTo>
                    <a:pt x="1" y="141"/>
                    <a:pt x="38" y="174"/>
                    <a:pt x="71" y="190"/>
                  </a:cubicBezTo>
                  <a:lnTo>
                    <a:pt x="104" y="190"/>
                  </a:lnTo>
                  <a:cubicBezTo>
                    <a:pt x="120" y="190"/>
                    <a:pt x="141" y="190"/>
                    <a:pt x="157" y="174"/>
                  </a:cubicBezTo>
                  <a:cubicBezTo>
                    <a:pt x="190" y="157"/>
                    <a:pt x="223" y="141"/>
                    <a:pt x="244" y="120"/>
                  </a:cubicBezTo>
                  <a:cubicBezTo>
                    <a:pt x="244" y="104"/>
                    <a:pt x="244" y="104"/>
                    <a:pt x="260" y="87"/>
                  </a:cubicBezTo>
                  <a:cubicBezTo>
                    <a:pt x="277" y="38"/>
                    <a:pt x="244" y="1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8"/>
            <p:cNvSpPr/>
            <p:nvPr/>
          </p:nvSpPr>
          <p:spPr>
            <a:xfrm>
              <a:off x="4769925" y="2491050"/>
              <a:ext cx="6925" cy="4750"/>
            </a:xfrm>
            <a:custGeom>
              <a:avLst/>
              <a:gdLst/>
              <a:ahLst/>
              <a:cxnLst/>
              <a:rect l="l" t="t" r="r" b="b"/>
              <a:pathLst>
                <a:path w="277" h="190" extrusionOk="0">
                  <a:moveTo>
                    <a:pt x="174" y="0"/>
                  </a:moveTo>
                  <a:cubicBezTo>
                    <a:pt x="136" y="0"/>
                    <a:pt x="103" y="21"/>
                    <a:pt x="87" y="37"/>
                  </a:cubicBezTo>
                  <a:cubicBezTo>
                    <a:pt x="54" y="54"/>
                    <a:pt x="33" y="70"/>
                    <a:pt x="17" y="103"/>
                  </a:cubicBezTo>
                  <a:cubicBezTo>
                    <a:pt x="0" y="157"/>
                    <a:pt x="33" y="190"/>
                    <a:pt x="103" y="190"/>
                  </a:cubicBezTo>
                  <a:lnTo>
                    <a:pt x="157" y="190"/>
                  </a:lnTo>
                  <a:cubicBezTo>
                    <a:pt x="174" y="173"/>
                    <a:pt x="174" y="173"/>
                    <a:pt x="190" y="173"/>
                  </a:cubicBezTo>
                  <a:cubicBezTo>
                    <a:pt x="223" y="157"/>
                    <a:pt x="240" y="124"/>
                    <a:pt x="240" y="103"/>
                  </a:cubicBezTo>
                  <a:cubicBezTo>
                    <a:pt x="277" y="37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8"/>
            <p:cNvSpPr/>
            <p:nvPr/>
          </p:nvSpPr>
          <p:spPr>
            <a:xfrm>
              <a:off x="4775900" y="2455900"/>
              <a:ext cx="6525" cy="4950"/>
            </a:xfrm>
            <a:custGeom>
              <a:avLst/>
              <a:gdLst/>
              <a:ahLst/>
              <a:cxnLst/>
              <a:rect l="l" t="t" r="r" b="b"/>
              <a:pathLst>
                <a:path w="261" h="198" extrusionOk="0">
                  <a:moveTo>
                    <a:pt x="141" y="0"/>
                  </a:moveTo>
                  <a:cubicBezTo>
                    <a:pt x="104" y="17"/>
                    <a:pt x="71" y="17"/>
                    <a:pt x="54" y="50"/>
                  </a:cubicBezTo>
                  <a:cubicBezTo>
                    <a:pt x="1" y="103"/>
                    <a:pt x="1" y="153"/>
                    <a:pt x="54" y="190"/>
                  </a:cubicBezTo>
                  <a:cubicBezTo>
                    <a:pt x="65" y="190"/>
                    <a:pt x="76" y="197"/>
                    <a:pt x="93" y="197"/>
                  </a:cubicBezTo>
                  <a:cubicBezTo>
                    <a:pt x="102" y="197"/>
                    <a:pt x="112" y="196"/>
                    <a:pt x="124" y="190"/>
                  </a:cubicBezTo>
                  <a:lnTo>
                    <a:pt x="157" y="190"/>
                  </a:lnTo>
                  <a:cubicBezTo>
                    <a:pt x="174" y="169"/>
                    <a:pt x="190" y="153"/>
                    <a:pt x="207" y="136"/>
                  </a:cubicBezTo>
                  <a:cubicBezTo>
                    <a:pt x="244" y="120"/>
                    <a:pt x="260" y="103"/>
                    <a:pt x="260" y="66"/>
                  </a:cubicBezTo>
                  <a:cubicBezTo>
                    <a:pt x="260" y="50"/>
                    <a:pt x="244" y="17"/>
                    <a:pt x="227" y="17"/>
                  </a:cubicBezTo>
                  <a:cubicBezTo>
                    <a:pt x="207" y="0"/>
                    <a:pt x="174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8"/>
            <p:cNvSpPr/>
            <p:nvPr/>
          </p:nvSpPr>
          <p:spPr>
            <a:xfrm>
              <a:off x="4770325" y="2476500"/>
              <a:ext cx="6525" cy="5200"/>
            </a:xfrm>
            <a:custGeom>
              <a:avLst/>
              <a:gdLst/>
              <a:ahLst/>
              <a:cxnLst/>
              <a:rect l="l" t="t" r="r" b="b"/>
              <a:pathLst>
                <a:path w="261" h="208" extrusionOk="0">
                  <a:moveTo>
                    <a:pt x="165" y="0"/>
                  </a:moveTo>
                  <a:cubicBezTo>
                    <a:pt x="127" y="0"/>
                    <a:pt x="86" y="19"/>
                    <a:pt x="55" y="50"/>
                  </a:cubicBezTo>
                  <a:cubicBezTo>
                    <a:pt x="17" y="88"/>
                    <a:pt x="17" y="104"/>
                    <a:pt x="17" y="137"/>
                  </a:cubicBezTo>
                  <a:cubicBezTo>
                    <a:pt x="1" y="154"/>
                    <a:pt x="17" y="170"/>
                    <a:pt x="38" y="191"/>
                  </a:cubicBezTo>
                  <a:cubicBezTo>
                    <a:pt x="71" y="207"/>
                    <a:pt x="87" y="207"/>
                    <a:pt x="120" y="207"/>
                  </a:cubicBezTo>
                  <a:cubicBezTo>
                    <a:pt x="141" y="191"/>
                    <a:pt x="141" y="191"/>
                    <a:pt x="158" y="191"/>
                  </a:cubicBezTo>
                  <a:cubicBezTo>
                    <a:pt x="174" y="170"/>
                    <a:pt x="191" y="170"/>
                    <a:pt x="207" y="154"/>
                  </a:cubicBezTo>
                  <a:cubicBezTo>
                    <a:pt x="261" y="104"/>
                    <a:pt x="261" y="50"/>
                    <a:pt x="224" y="17"/>
                  </a:cubicBezTo>
                  <a:cubicBezTo>
                    <a:pt x="206" y="6"/>
                    <a:pt x="186" y="0"/>
                    <a:pt x="1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8"/>
            <p:cNvSpPr/>
            <p:nvPr/>
          </p:nvSpPr>
          <p:spPr>
            <a:xfrm>
              <a:off x="4750125" y="2407200"/>
              <a:ext cx="6525" cy="4925"/>
            </a:xfrm>
            <a:custGeom>
              <a:avLst/>
              <a:gdLst/>
              <a:ahLst/>
              <a:cxnLst/>
              <a:rect l="l" t="t" r="r" b="b"/>
              <a:pathLst>
                <a:path w="261" h="197" extrusionOk="0">
                  <a:moveTo>
                    <a:pt x="174" y="0"/>
                  </a:moveTo>
                  <a:cubicBezTo>
                    <a:pt x="133" y="0"/>
                    <a:pt x="75" y="19"/>
                    <a:pt x="38" y="56"/>
                  </a:cubicBezTo>
                  <a:cubicBezTo>
                    <a:pt x="21" y="77"/>
                    <a:pt x="1" y="110"/>
                    <a:pt x="1" y="126"/>
                  </a:cubicBezTo>
                  <a:cubicBezTo>
                    <a:pt x="1" y="143"/>
                    <a:pt x="21" y="180"/>
                    <a:pt x="38" y="180"/>
                  </a:cubicBezTo>
                  <a:cubicBezTo>
                    <a:pt x="54" y="196"/>
                    <a:pt x="87" y="196"/>
                    <a:pt x="125" y="196"/>
                  </a:cubicBezTo>
                  <a:cubicBezTo>
                    <a:pt x="125" y="196"/>
                    <a:pt x="141" y="196"/>
                    <a:pt x="141" y="180"/>
                  </a:cubicBezTo>
                  <a:cubicBezTo>
                    <a:pt x="174" y="180"/>
                    <a:pt x="190" y="159"/>
                    <a:pt x="207" y="143"/>
                  </a:cubicBezTo>
                  <a:cubicBezTo>
                    <a:pt x="244" y="110"/>
                    <a:pt x="261" y="40"/>
                    <a:pt x="207" y="7"/>
                  </a:cubicBezTo>
                  <a:cubicBezTo>
                    <a:pt x="199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8"/>
            <p:cNvSpPr/>
            <p:nvPr/>
          </p:nvSpPr>
          <p:spPr>
            <a:xfrm>
              <a:off x="4749300" y="2421475"/>
              <a:ext cx="6950" cy="5175"/>
            </a:xfrm>
            <a:custGeom>
              <a:avLst/>
              <a:gdLst/>
              <a:ahLst/>
              <a:cxnLst/>
              <a:rect l="l" t="t" r="r" b="b"/>
              <a:pathLst>
                <a:path w="278" h="207" extrusionOk="0">
                  <a:moveTo>
                    <a:pt x="174" y="0"/>
                  </a:moveTo>
                  <a:cubicBezTo>
                    <a:pt x="158" y="0"/>
                    <a:pt x="120" y="21"/>
                    <a:pt x="87" y="37"/>
                  </a:cubicBezTo>
                  <a:cubicBezTo>
                    <a:pt x="54" y="54"/>
                    <a:pt x="34" y="87"/>
                    <a:pt x="34" y="103"/>
                  </a:cubicBezTo>
                  <a:cubicBezTo>
                    <a:pt x="1" y="157"/>
                    <a:pt x="34" y="207"/>
                    <a:pt x="104" y="207"/>
                  </a:cubicBezTo>
                  <a:cubicBezTo>
                    <a:pt x="120" y="207"/>
                    <a:pt x="158" y="207"/>
                    <a:pt x="174" y="190"/>
                  </a:cubicBezTo>
                  <a:cubicBezTo>
                    <a:pt x="174" y="190"/>
                    <a:pt x="190" y="190"/>
                    <a:pt x="190" y="174"/>
                  </a:cubicBezTo>
                  <a:cubicBezTo>
                    <a:pt x="223" y="157"/>
                    <a:pt x="240" y="141"/>
                    <a:pt x="261" y="103"/>
                  </a:cubicBezTo>
                  <a:cubicBezTo>
                    <a:pt x="277" y="54"/>
                    <a:pt x="240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8"/>
            <p:cNvSpPr/>
            <p:nvPr/>
          </p:nvSpPr>
          <p:spPr>
            <a:xfrm>
              <a:off x="4748900" y="2433375"/>
              <a:ext cx="6925" cy="4925"/>
            </a:xfrm>
            <a:custGeom>
              <a:avLst/>
              <a:gdLst/>
              <a:ahLst/>
              <a:cxnLst/>
              <a:rect l="l" t="t" r="r" b="b"/>
              <a:pathLst>
                <a:path w="277" h="197" extrusionOk="0">
                  <a:moveTo>
                    <a:pt x="164" y="0"/>
                  </a:moveTo>
                  <a:cubicBezTo>
                    <a:pt x="150" y="0"/>
                    <a:pt x="134" y="2"/>
                    <a:pt x="120" y="7"/>
                  </a:cubicBezTo>
                  <a:cubicBezTo>
                    <a:pt x="50" y="40"/>
                    <a:pt x="0" y="110"/>
                    <a:pt x="17" y="143"/>
                  </a:cubicBezTo>
                  <a:cubicBezTo>
                    <a:pt x="28" y="178"/>
                    <a:pt x="61" y="197"/>
                    <a:pt x="102" y="197"/>
                  </a:cubicBezTo>
                  <a:cubicBezTo>
                    <a:pt x="125" y="197"/>
                    <a:pt x="149" y="191"/>
                    <a:pt x="174" y="180"/>
                  </a:cubicBezTo>
                  <a:cubicBezTo>
                    <a:pt x="223" y="163"/>
                    <a:pt x="277" y="93"/>
                    <a:pt x="256" y="40"/>
                  </a:cubicBezTo>
                  <a:cubicBezTo>
                    <a:pt x="244" y="16"/>
                    <a:pt x="205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8"/>
            <p:cNvSpPr/>
            <p:nvPr/>
          </p:nvSpPr>
          <p:spPr>
            <a:xfrm>
              <a:off x="4743750" y="2456300"/>
              <a:ext cx="6925" cy="5075"/>
            </a:xfrm>
            <a:custGeom>
              <a:avLst/>
              <a:gdLst/>
              <a:ahLst/>
              <a:cxnLst/>
              <a:rect l="l" t="t" r="r" b="b"/>
              <a:pathLst>
                <a:path w="277" h="203" extrusionOk="0">
                  <a:moveTo>
                    <a:pt x="136" y="1"/>
                  </a:moveTo>
                  <a:cubicBezTo>
                    <a:pt x="103" y="17"/>
                    <a:pt x="87" y="34"/>
                    <a:pt x="50" y="50"/>
                  </a:cubicBezTo>
                  <a:cubicBezTo>
                    <a:pt x="0" y="104"/>
                    <a:pt x="0" y="153"/>
                    <a:pt x="50" y="191"/>
                  </a:cubicBezTo>
                  <a:cubicBezTo>
                    <a:pt x="60" y="199"/>
                    <a:pt x="73" y="203"/>
                    <a:pt x="88" y="203"/>
                  </a:cubicBezTo>
                  <a:cubicBezTo>
                    <a:pt x="103" y="203"/>
                    <a:pt x="120" y="199"/>
                    <a:pt x="136" y="191"/>
                  </a:cubicBezTo>
                  <a:lnTo>
                    <a:pt x="153" y="191"/>
                  </a:lnTo>
                  <a:cubicBezTo>
                    <a:pt x="190" y="174"/>
                    <a:pt x="206" y="174"/>
                    <a:pt x="223" y="153"/>
                  </a:cubicBezTo>
                  <a:cubicBezTo>
                    <a:pt x="256" y="104"/>
                    <a:pt x="276" y="34"/>
                    <a:pt x="223" y="17"/>
                  </a:cubicBezTo>
                  <a:cubicBezTo>
                    <a:pt x="206" y="1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8"/>
            <p:cNvSpPr/>
            <p:nvPr/>
          </p:nvSpPr>
          <p:spPr>
            <a:xfrm>
              <a:off x="4741175" y="2489800"/>
              <a:ext cx="6400" cy="4775"/>
            </a:xfrm>
            <a:custGeom>
              <a:avLst/>
              <a:gdLst/>
              <a:ahLst/>
              <a:cxnLst/>
              <a:rect l="l" t="t" r="r" b="b"/>
              <a:pathLst>
                <a:path w="256" h="191" extrusionOk="0">
                  <a:moveTo>
                    <a:pt x="173" y="1"/>
                  </a:moveTo>
                  <a:cubicBezTo>
                    <a:pt x="136" y="1"/>
                    <a:pt x="103" y="1"/>
                    <a:pt x="87" y="17"/>
                  </a:cubicBezTo>
                  <a:cubicBezTo>
                    <a:pt x="50" y="50"/>
                    <a:pt x="33" y="71"/>
                    <a:pt x="17" y="104"/>
                  </a:cubicBezTo>
                  <a:cubicBezTo>
                    <a:pt x="0" y="153"/>
                    <a:pt x="33" y="190"/>
                    <a:pt x="103" y="190"/>
                  </a:cubicBezTo>
                  <a:cubicBezTo>
                    <a:pt x="120" y="190"/>
                    <a:pt x="136" y="190"/>
                    <a:pt x="153" y="174"/>
                  </a:cubicBezTo>
                  <a:cubicBezTo>
                    <a:pt x="173" y="174"/>
                    <a:pt x="173" y="174"/>
                    <a:pt x="190" y="153"/>
                  </a:cubicBezTo>
                  <a:cubicBezTo>
                    <a:pt x="223" y="137"/>
                    <a:pt x="239" y="120"/>
                    <a:pt x="239" y="87"/>
                  </a:cubicBezTo>
                  <a:cubicBezTo>
                    <a:pt x="256" y="71"/>
                    <a:pt x="256" y="34"/>
                    <a:pt x="239" y="17"/>
                  </a:cubicBezTo>
                  <a:cubicBezTo>
                    <a:pt x="223" y="1"/>
                    <a:pt x="206" y="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8"/>
            <p:cNvSpPr/>
            <p:nvPr/>
          </p:nvSpPr>
          <p:spPr>
            <a:xfrm>
              <a:off x="4755275" y="2386425"/>
              <a:ext cx="6525" cy="5075"/>
            </a:xfrm>
            <a:custGeom>
              <a:avLst/>
              <a:gdLst/>
              <a:ahLst/>
              <a:cxnLst/>
              <a:rect l="l" t="t" r="r" b="b"/>
              <a:pathLst>
                <a:path w="261" h="203" extrusionOk="0">
                  <a:moveTo>
                    <a:pt x="191" y="1"/>
                  </a:moveTo>
                  <a:cubicBezTo>
                    <a:pt x="178" y="1"/>
                    <a:pt x="166" y="5"/>
                    <a:pt x="158" y="13"/>
                  </a:cubicBezTo>
                  <a:cubicBezTo>
                    <a:pt x="125" y="13"/>
                    <a:pt x="88" y="29"/>
                    <a:pt x="71" y="46"/>
                  </a:cubicBezTo>
                  <a:cubicBezTo>
                    <a:pt x="22" y="100"/>
                    <a:pt x="1" y="165"/>
                    <a:pt x="55" y="186"/>
                  </a:cubicBezTo>
                  <a:cubicBezTo>
                    <a:pt x="71" y="203"/>
                    <a:pt x="104" y="203"/>
                    <a:pt x="141" y="203"/>
                  </a:cubicBezTo>
                  <a:cubicBezTo>
                    <a:pt x="141" y="186"/>
                    <a:pt x="158" y="186"/>
                    <a:pt x="174" y="186"/>
                  </a:cubicBezTo>
                  <a:cubicBezTo>
                    <a:pt x="191" y="186"/>
                    <a:pt x="207" y="165"/>
                    <a:pt x="228" y="149"/>
                  </a:cubicBezTo>
                  <a:cubicBezTo>
                    <a:pt x="244" y="133"/>
                    <a:pt x="261" y="100"/>
                    <a:pt x="261" y="83"/>
                  </a:cubicBezTo>
                  <a:cubicBezTo>
                    <a:pt x="261" y="46"/>
                    <a:pt x="261" y="29"/>
                    <a:pt x="228" y="13"/>
                  </a:cubicBezTo>
                  <a:cubicBezTo>
                    <a:pt x="217" y="5"/>
                    <a:pt x="204" y="1"/>
                    <a:pt x="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8"/>
            <p:cNvSpPr/>
            <p:nvPr/>
          </p:nvSpPr>
          <p:spPr>
            <a:xfrm>
              <a:off x="4755800" y="2442100"/>
              <a:ext cx="6825" cy="4775"/>
            </a:xfrm>
            <a:custGeom>
              <a:avLst/>
              <a:gdLst/>
              <a:ahLst/>
              <a:cxnLst/>
              <a:rect l="l" t="t" r="r" b="b"/>
              <a:pathLst>
                <a:path w="273" h="191" extrusionOk="0">
                  <a:moveTo>
                    <a:pt x="179" y="1"/>
                  </a:moveTo>
                  <a:cubicBezTo>
                    <a:pt x="159" y="1"/>
                    <a:pt x="138" y="7"/>
                    <a:pt x="120" y="21"/>
                  </a:cubicBezTo>
                  <a:cubicBezTo>
                    <a:pt x="50" y="37"/>
                    <a:pt x="1" y="103"/>
                    <a:pt x="17" y="140"/>
                  </a:cubicBezTo>
                  <a:cubicBezTo>
                    <a:pt x="28" y="172"/>
                    <a:pt x="61" y="190"/>
                    <a:pt x="96" y="190"/>
                  </a:cubicBezTo>
                  <a:cubicBezTo>
                    <a:pt x="115" y="190"/>
                    <a:pt x="136" y="185"/>
                    <a:pt x="153" y="173"/>
                  </a:cubicBezTo>
                  <a:cubicBezTo>
                    <a:pt x="223" y="157"/>
                    <a:pt x="273" y="87"/>
                    <a:pt x="256" y="54"/>
                  </a:cubicBezTo>
                  <a:cubicBezTo>
                    <a:pt x="246" y="20"/>
                    <a:pt x="214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" name="Google Shape;3198;p9"/>
          <p:cNvSpPr txBox="1">
            <a:spLocks noGrp="1"/>
          </p:cNvSpPr>
          <p:nvPr>
            <p:ph type="body" idx="1"/>
          </p:nvPr>
        </p:nvSpPr>
        <p:spPr>
          <a:xfrm>
            <a:off x="720000" y="3169650"/>
            <a:ext cx="3590700" cy="14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●"/>
              <a:defRPr sz="1400">
                <a:solidFill>
                  <a:srgbClr val="756458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756458"/>
              </a:buClr>
              <a:buSzPts val="1400"/>
              <a:buChar char="○"/>
              <a:defRPr sz="1400">
                <a:solidFill>
                  <a:srgbClr val="756458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756458"/>
              </a:buClr>
              <a:buSzPts val="1400"/>
              <a:buChar char="■"/>
              <a:defRPr sz="14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3199" name="Google Shape;3199;p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90700" cy="14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00" name="Google Shape;3200;p9"/>
          <p:cNvSpPr txBox="1">
            <a:spLocks noGrp="1"/>
          </p:cNvSpPr>
          <p:nvPr>
            <p:ph type="subTitle" idx="2"/>
          </p:nvPr>
        </p:nvSpPr>
        <p:spPr>
          <a:xfrm>
            <a:off x="720000" y="2209575"/>
            <a:ext cx="3590700" cy="7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01" name="Google Shape;3201;p9"/>
          <p:cNvSpPr/>
          <p:nvPr/>
        </p:nvSpPr>
        <p:spPr>
          <a:xfrm>
            <a:off x="7599950" y="-320025"/>
            <a:ext cx="2131933" cy="1801422"/>
          </a:xfrm>
          <a:custGeom>
            <a:avLst/>
            <a:gdLst/>
            <a:ahLst/>
            <a:cxnLst/>
            <a:rect l="l" t="t" r="r" b="b"/>
            <a:pathLst>
              <a:path w="8521" h="7200" extrusionOk="0">
                <a:moveTo>
                  <a:pt x="6541" y="1"/>
                </a:moveTo>
                <a:cubicBezTo>
                  <a:pt x="6496" y="1"/>
                  <a:pt x="6453" y="4"/>
                  <a:pt x="6412" y="9"/>
                </a:cubicBezTo>
                <a:cubicBezTo>
                  <a:pt x="5770" y="94"/>
                  <a:pt x="4963" y="567"/>
                  <a:pt x="4013" y="567"/>
                </a:cubicBezTo>
                <a:cubicBezTo>
                  <a:pt x="3705" y="567"/>
                  <a:pt x="3382" y="517"/>
                  <a:pt x="3045" y="388"/>
                </a:cubicBezTo>
                <a:cubicBezTo>
                  <a:pt x="2461" y="149"/>
                  <a:pt x="1962" y="65"/>
                  <a:pt x="1611" y="65"/>
                </a:cubicBezTo>
                <a:cubicBezTo>
                  <a:pt x="1588" y="64"/>
                  <a:pt x="1566" y="63"/>
                  <a:pt x="1543" y="63"/>
                </a:cubicBezTo>
                <a:cubicBezTo>
                  <a:pt x="922" y="63"/>
                  <a:pt x="346" y="439"/>
                  <a:pt x="177" y="1063"/>
                </a:cubicBezTo>
                <a:cubicBezTo>
                  <a:pt x="1" y="1527"/>
                  <a:pt x="148" y="2026"/>
                  <a:pt x="324" y="2406"/>
                </a:cubicBezTo>
                <a:cubicBezTo>
                  <a:pt x="676" y="3109"/>
                  <a:pt x="465" y="4719"/>
                  <a:pt x="465" y="4754"/>
                </a:cubicBezTo>
                <a:cubicBezTo>
                  <a:pt x="385" y="5469"/>
                  <a:pt x="873" y="7199"/>
                  <a:pt x="2814" y="7199"/>
                </a:cubicBezTo>
                <a:cubicBezTo>
                  <a:pt x="2935" y="7199"/>
                  <a:pt x="3061" y="7193"/>
                  <a:pt x="3192" y="7179"/>
                </a:cubicBezTo>
                <a:cubicBezTo>
                  <a:pt x="5477" y="6919"/>
                  <a:pt x="7558" y="4754"/>
                  <a:pt x="8057" y="2673"/>
                </a:cubicBezTo>
                <a:cubicBezTo>
                  <a:pt x="8521" y="736"/>
                  <a:pt x="7295" y="1"/>
                  <a:pt x="65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2" name="Google Shape;3202;p9"/>
          <p:cNvGrpSpPr/>
          <p:nvPr/>
        </p:nvGrpSpPr>
        <p:grpSpPr>
          <a:xfrm flipH="1">
            <a:off x="-788516" y="4150406"/>
            <a:ext cx="1685528" cy="1419220"/>
            <a:chOff x="3986575" y="2932600"/>
            <a:chExt cx="399850" cy="336675"/>
          </a:xfrm>
        </p:grpSpPr>
        <p:sp>
          <p:nvSpPr>
            <p:cNvPr id="3203" name="Google Shape;3203;p9"/>
            <p:cNvSpPr/>
            <p:nvPr/>
          </p:nvSpPr>
          <p:spPr>
            <a:xfrm>
              <a:off x="4179425" y="29956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1" y="1"/>
                  </a:moveTo>
                  <a:cubicBezTo>
                    <a:pt x="57" y="1"/>
                    <a:pt x="15" y="47"/>
                    <a:pt x="0" y="91"/>
                  </a:cubicBezTo>
                  <a:lnTo>
                    <a:pt x="0" y="144"/>
                  </a:lnTo>
                  <a:cubicBezTo>
                    <a:pt x="17" y="144"/>
                    <a:pt x="17" y="161"/>
                    <a:pt x="17" y="161"/>
                  </a:cubicBezTo>
                  <a:cubicBezTo>
                    <a:pt x="33" y="194"/>
                    <a:pt x="70" y="194"/>
                    <a:pt x="87" y="210"/>
                  </a:cubicBezTo>
                  <a:cubicBezTo>
                    <a:pt x="120" y="210"/>
                    <a:pt x="136" y="210"/>
                    <a:pt x="173" y="194"/>
                  </a:cubicBezTo>
                  <a:cubicBezTo>
                    <a:pt x="190" y="177"/>
                    <a:pt x="206" y="144"/>
                    <a:pt x="206" y="124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3" y="20"/>
                    <a:pt x="153" y="4"/>
                    <a:pt x="120" y="4"/>
                  </a:cubicBezTo>
                  <a:cubicBezTo>
                    <a:pt x="114" y="2"/>
                    <a:pt x="107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9"/>
            <p:cNvSpPr/>
            <p:nvPr/>
          </p:nvSpPr>
          <p:spPr>
            <a:xfrm>
              <a:off x="4172525" y="29591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7" y="44"/>
                    <a:pt x="17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60"/>
                    <a:pt x="37" y="160"/>
                  </a:cubicBezTo>
                  <a:cubicBezTo>
                    <a:pt x="54" y="193"/>
                    <a:pt x="70" y="193"/>
                    <a:pt x="103" y="210"/>
                  </a:cubicBezTo>
                  <a:cubicBezTo>
                    <a:pt x="120" y="210"/>
                    <a:pt x="157" y="210"/>
                    <a:pt x="173" y="193"/>
                  </a:cubicBezTo>
                  <a:cubicBezTo>
                    <a:pt x="190" y="177"/>
                    <a:pt x="206" y="140"/>
                    <a:pt x="223" y="123"/>
                  </a:cubicBezTo>
                  <a:cubicBezTo>
                    <a:pt x="223" y="90"/>
                    <a:pt x="206" y="74"/>
                    <a:pt x="190" y="36"/>
                  </a:cubicBezTo>
                  <a:cubicBezTo>
                    <a:pt x="190" y="20"/>
                    <a:pt x="157" y="3"/>
                    <a:pt x="120" y="3"/>
                  </a:cubicBezTo>
                  <a:cubicBezTo>
                    <a:pt x="113" y="1"/>
                    <a:pt x="10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9"/>
            <p:cNvSpPr/>
            <p:nvPr/>
          </p:nvSpPr>
          <p:spPr>
            <a:xfrm>
              <a:off x="4176025" y="30097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5" y="0"/>
                  </a:moveTo>
                  <a:cubicBezTo>
                    <a:pt x="64" y="0"/>
                    <a:pt x="35" y="13"/>
                    <a:pt x="17" y="40"/>
                  </a:cubicBezTo>
                  <a:cubicBezTo>
                    <a:pt x="0" y="56"/>
                    <a:pt x="0" y="73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60"/>
                    <a:pt x="33" y="176"/>
                  </a:cubicBezTo>
                  <a:cubicBezTo>
                    <a:pt x="56" y="193"/>
                    <a:pt x="82" y="202"/>
                    <a:pt x="108" y="202"/>
                  </a:cubicBezTo>
                  <a:cubicBezTo>
                    <a:pt x="139" y="202"/>
                    <a:pt x="168" y="189"/>
                    <a:pt x="186" y="160"/>
                  </a:cubicBezTo>
                  <a:cubicBezTo>
                    <a:pt x="206" y="143"/>
                    <a:pt x="206" y="110"/>
                    <a:pt x="206" y="94"/>
                  </a:cubicBezTo>
                  <a:cubicBezTo>
                    <a:pt x="206" y="56"/>
                    <a:pt x="186" y="40"/>
                    <a:pt x="169" y="23"/>
                  </a:cubicBezTo>
                  <a:cubicBezTo>
                    <a:pt x="147" y="9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9"/>
            <p:cNvSpPr/>
            <p:nvPr/>
          </p:nvSpPr>
          <p:spPr>
            <a:xfrm>
              <a:off x="4181175" y="2980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33" y="177"/>
                    <a:pt x="50" y="194"/>
                    <a:pt x="103" y="210"/>
                  </a:cubicBezTo>
                  <a:cubicBezTo>
                    <a:pt x="153" y="210"/>
                    <a:pt x="207" y="177"/>
                    <a:pt x="223" y="128"/>
                  </a:cubicBezTo>
                  <a:cubicBezTo>
                    <a:pt x="223" y="91"/>
                    <a:pt x="207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9"/>
            <p:cNvSpPr/>
            <p:nvPr/>
          </p:nvSpPr>
          <p:spPr>
            <a:xfrm>
              <a:off x="4169125" y="29702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12" y="1"/>
                  </a:moveTo>
                  <a:cubicBezTo>
                    <a:pt x="103" y="1"/>
                    <a:pt x="95" y="2"/>
                    <a:pt x="87" y="5"/>
                  </a:cubicBezTo>
                  <a:cubicBezTo>
                    <a:pt x="33" y="42"/>
                    <a:pt x="0" y="91"/>
                    <a:pt x="33" y="145"/>
                  </a:cubicBezTo>
                  <a:cubicBezTo>
                    <a:pt x="33" y="161"/>
                    <a:pt x="49" y="178"/>
                    <a:pt x="49" y="194"/>
                  </a:cubicBezTo>
                  <a:cubicBezTo>
                    <a:pt x="87" y="211"/>
                    <a:pt x="120" y="211"/>
                    <a:pt x="173" y="211"/>
                  </a:cubicBezTo>
                  <a:cubicBezTo>
                    <a:pt x="206" y="194"/>
                    <a:pt x="223" y="161"/>
                    <a:pt x="223" y="128"/>
                  </a:cubicBezTo>
                  <a:lnTo>
                    <a:pt x="223" y="75"/>
                  </a:lnTo>
                  <a:cubicBezTo>
                    <a:pt x="209" y="34"/>
                    <a:pt x="15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9"/>
            <p:cNvSpPr/>
            <p:nvPr/>
          </p:nvSpPr>
          <p:spPr>
            <a:xfrm>
              <a:off x="4166950" y="29970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120" y="207"/>
                    <a:pt x="136" y="207"/>
                    <a:pt x="174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23" y="67"/>
                    <a:pt x="174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9"/>
            <p:cNvSpPr/>
            <p:nvPr/>
          </p:nvSpPr>
          <p:spPr>
            <a:xfrm>
              <a:off x="4162625" y="295130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18" y="0"/>
                  </a:moveTo>
                  <a:cubicBezTo>
                    <a:pt x="108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27" y="127"/>
                    <a:pt x="227" y="61"/>
                    <a:pt x="173" y="24"/>
                  </a:cubicBezTo>
                  <a:cubicBezTo>
                    <a:pt x="162" y="12"/>
                    <a:pt x="14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9"/>
            <p:cNvSpPr/>
            <p:nvPr/>
          </p:nvSpPr>
          <p:spPr>
            <a:xfrm>
              <a:off x="4194475" y="29620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8"/>
                    <a:pt x="87" y="8"/>
                  </a:cubicBezTo>
                  <a:cubicBezTo>
                    <a:pt x="33" y="25"/>
                    <a:pt x="0" y="95"/>
                    <a:pt x="17" y="148"/>
                  </a:cubicBezTo>
                  <a:cubicBezTo>
                    <a:pt x="41" y="185"/>
                    <a:pt x="78" y="204"/>
                    <a:pt x="115" y="204"/>
                  </a:cubicBezTo>
                  <a:cubicBezTo>
                    <a:pt x="128" y="204"/>
                    <a:pt x="140" y="202"/>
                    <a:pt x="153" y="198"/>
                  </a:cubicBezTo>
                  <a:cubicBezTo>
                    <a:pt x="169" y="198"/>
                    <a:pt x="190" y="181"/>
                    <a:pt x="206" y="165"/>
                  </a:cubicBezTo>
                  <a:cubicBezTo>
                    <a:pt x="223" y="148"/>
                    <a:pt x="239" y="111"/>
                    <a:pt x="223" y="62"/>
                  </a:cubicBezTo>
                  <a:cubicBezTo>
                    <a:pt x="206" y="25"/>
                    <a:pt x="169" y="8"/>
                    <a:pt x="136" y="8"/>
                  </a:cubicBezTo>
                  <a:cubicBezTo>
                    <a:pt x="131" y="3"/>
                    <a:pt x="125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9"/>
            <p:cNvSpPr/>
            <p:nvPr/>
          </p:nvSpPr>
          <p:spPr>
            <a:xfrm>
              <a:off x="4169125" y="2983725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50"/>
                    <a:pt x="0" y="83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3" y="170"/>
                    <a:pt x="33" y="170"/>
                  </a:cubicBezTo>
                  <a:cubicBezTo>
                    <a:pt x="57" y="194"/>
                    <a:pt x="84" y="204"/>
                    <a:pt x="110" y="204"/>
                  </a:cubicBezTo>
                  <a:cubicBezTo>
                    <a:pt x="141" y="204"/>
                    <a:pt x="169" y="190"/>
                    <a:pt x="190" y="170"/>
                  </a:cubicBezTo>
                  <a:cubicBezTo>
                    <a:pt x="206" y="137"/>
                    <a:pt x="206" y="120"/>
                    <a:pt x="206" y="83"/>
                  </a:cubicBezTo>
                  <a:cubicBezTo>
                    <a:pt x="206" y="50"/>
                    <a:pt x="190" y="34"/>
                    <a:pt x="173" y="17"/>
                  </a:cubicBezTo>
                  <a:cubicBezTo>
                    <a:pt x="153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9"/>
            <p:cNvSpPr/>
            <p:nvPr/>
          </p:nvSpPr>
          <p:spPr>
            <a:xfrm>
              <a:off x="4157475" y="29631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0" y="0"/>
                    <a:pt x="54" y="17"/>
                  </a:cubicBezTo>
                  <a:cubicBezTo>
                    <a:pt x="21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6" y="208"/>
                    <a:pt x="104" y="209"/>
                    <a:pt x="112" y="209"/>
                  </a:cubicBezTo>
                  <a:cubicBezTo>
                    <a:pt x="168" y="209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9"/>
            <p:cNvSpPr/>
            <p:nvPr/>
          </p:nvSpPr>
          <p:spPr>
            <a:xfrm>
              <a:off x="4196125" y="3038550"/>
              <a:ext cx="5675" cy="5300"/>
            </a:xfrm>
            <a:custGeom>
              <a:avLst/>
              <a:gdLst/>
              <a:ahLst/>
              <a:cxnLst/>
              <a:rect l="l" t="t" r="r" b="b"/>
              <a:pathLst>
                <a:path w="227" h="212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22"/>
                    <a:pt x="0" y="92"/>
                    <a:pt x="21" y="141"/>
                  </a:cubicBezTo>
                  <a:cubicBezTo>
                    <a:pt x="37" y="158"/>
                    <a:pt x="37" y="178"/>
                    <a:pt x="54" y="178"/>
                  </a:cubicBezTo>
                  <a:cubicBezTo>
                    <a:pt x="87" y="211"/>
                    <a:pt x="124" y="211"/>
                    <a:pt x="157" y="211"/>
                  </a:cubicBezTo>
                  <a:cubicBezTo>
                    <a:pt x="190" y="195"/>
                    <a:pt x="227" y="158"/>
                    <a:pt x="227" y="125"/>
                  </a:cubicBezTo>
                  <a:lnTo>
                    <a:pt x="227" y="75"/>
                  </a:lnTo>
                  <a:cubicBezTo>
                    <a:pt x="196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9"/>
            <p:cNvSpPr/>
            <p:nvPr/>
          </p:nvSpPr>
          <p:spPr>
            <a:xfrm>
              <a:off x="4187150" y="30915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2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17" y="135"/>
                  </a:cubicBezTo>
                  <a:cubicBezTo>
                    <a:pt x="44" y="175"/>
                    <a:pt x="84" y="207"/>
                    <a:pt x="124" y="207"/>
                  </a:cubicBezTo>
                  <a:cubicBezTo>
                    <a:pt x="134" y="207"/>
                    <a:pt x="144" y="205"/>
                    <a:pt x="153" y="201"/>
                  </a:cubicBezTo>
                  <a:cubicBezTo>
                    <a:pt x="207" y="185"/>
                    <a:pt x="240" y="119"/>
                    <a:pt x="223" y="65"/>
                  </a:cubicBezTo>
                  <a:cubicBezTo>
                    <a:pt x="211" y="30"/>
                    <a:pt x="172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9"/>
            <p:cNvSpPr/>
            <p:nvPr/>
          </p:nvSpPr>
          <p:spPr>
            <a:xfrm>
              <a:off x="4183225" y="2965025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8" y="1"/>
                  </a:moveTo>
                  <a:cubicBezTo>
                    <a:pt x="115" y="1"/>
                    <a:pt x="101" y="3"/>
                    <a:pt x="87" y="7"/>
                  </a:cubicBezTo>
                  <a:cubicBezTo>
                    <a:pt x="38" y="27"/>
                    <a:pt x="1" y="93"/>
                    <a:pt x="21" y="147"/>
                  </a:cubicBezTo>
                  <a:cubicBezTo>
                    <a:pt x="38" y="163"/>
                    <a:pt x="38" y="163"/>
                    <a:pt x="54" y="180"/>
                  </a:cubicBezTo>
                  <a:cubicBezTo>
                    <a:pt x="74" y="199"/>
                    <a:pt x="95" y="207"/>
                    <a:pt x="115" y="207"/>
                  </a:cubicBezTo>
                  <a:cubicBezTo>
                    <a:pt x="130" y="207"/>
                    <a:pt x="144" y="203"/>
                    <a:pt x="158" y="196"/>
                  </a:cubicBezTo>
                  <a:cubicBezTo>
                    <a:pt x="207" y="180"/>
                    <a:pt x="228" y="147"/>
                    <a:pt x="228" y="110"/>
                  </a:cubicBezTo>
                  <a:lnTo>
                    <a:pt x="228" y="60"/>
                  </a:lnTo>
                  <a:cubicBezTo>
                    <a:pt x="212" y="20"/>
                    <a:pt x="171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9"/>
            <p:cNvSpPr/>
            <p:nvPr/>
          </p:nvSpPr>
          <p:spPr>
            <a:xfrm>
              <a:off x="4189725" y="30780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1" y="0"/>
                  </a:moveTo>
                  <a:cubicBezTo>
                    <a:pt x="58" y="0"/>
                    <a:pt x="15" y="47"/>
                    <a:pt x="1" y="90"/>
                  </a:cubicBezTo>
                  <a:cubicBezTo>
                    <a:pt x="1" y="106"/>
                    <a:pt x="1" y="123"/>
                    <a:pt x="17" y="143"/>
                  </a:cubicBezTo>
                  <a:lnTo>
                    <a:pt x="17" y="160"/>
                  </a:lnTo>
                  <a:cubicBezTo>
                    <a:pt x="34" y="193"/>
                    <a:pt x="71" y="209"/>
                    <a:pt x="87" y="209"/>
                  </a:cubicBezTo>
                  <a:cubicBezTo>
                    <a:pt x="153" y="209"/>
                    <a:pt x="207" y="176"/>
                    <a:pt x="207" y="123"/>
                  </a:cubicBezTo>
                  <a:cubicBezTo>
                    <a:pt x="223" y="90"/>
                    <a:pt x="207" y="73"/>
                    <a:pt x="190" y="40"/>
                  </a:cubicBezTo>
                  <a:cubicBezTo>
                    <a:pt x="174" y="20"/>
                    <a:pt x="153" y="3"/>
                    <a:pt x="120" y="3"/>
                  </a:cubicBezTo>
                  <a:cubicBezTo>
                    <a:pt x="114" y="1"/>
                    <a:pt x="108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9"/>
            <p:cNvSpPr/>
            <p:nvPr/>
          </p:nvSpPr>
          <p:spPr>
            <a:xfrm>
              <a:off x="4184575" y="30313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"/>
                    <a:pt x="33" y="17"/>
                  </a:cubicBezTo>
                  <a:cubicBezTo>
                    <a:pt x="17" y="34"/>
                    <a:pt x="0" y="71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7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9"/>
            <p:cNvSpPr/>
            <p:nvPr/>
          </p:nvSpPr>
          <p:spPr>
            <a:xfrm>
              <a:off x="4196125" y="305180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115" y="0"/>
                  </a:moveTo>
                  <a:cubicBezTo>
                    <a:pt x="107" y="0"/>
                    <a:pt x="98" y="2"/>
                    <a:pt x="87" y="7"/>
                  </a:cubicBezTo>
                  <a:cubicBezTo>
                    <a:pt x="70" y="7"/>
                    <a:pt x="37" y="24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60" y="195"/>
                    <a:pt x="86" y="203"/>
                    <a:pt x="111" y="203"/>
                  </a:cubicBezTo>
                  <a:cubicBezTo>
                    <a:pt x="142" y="203"/>
                    <a:pt x="172" y="191"/>
                    <a:pt x="190" y="164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61"/>
                    <a:pt x="190" y="40"/>
                    <a:pt x="173" y="24"/>
                  </a:cubicBezTo>
                  <a:cubicBezTo>
                    <a:pt x="150" y="12"/>
                    <a:pt x="13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9"/>
            <p:cNvSpPr/>
            <p:nvPr/>
          </p:nvSpPr>
          <p:spPr>
            <a:xfrm>
              <a:off x="4194050" y="3065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39" y="1"/>
                    <a:pt x="1" y="47"/>
                    <a:pt x="1" y="91"/>
                  </a:cubicBezTo>
                  <a:lnTo>
                    <a:pt x="1" y="144"/>
                  </a:lnTo>
                  <a:cubicBezTo>
                    <a:pt x="1" y="161"/>
                    <a:pt x="17" y="161"/>
                    <a:pt x="17" y="161"/>
                  </a:cubicBezTo>
                  <a:cubicBezTo>
                    <a:pt x="34" y="194"/>
                    <a:pt x="50" y="210"/>
                    <a:pt x="83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86" y="177"/>
                    <a:pt x="207" y="144"/>
                    <a:pt x="207" y="124"/>
                  </a:cubicBezTo>
                  <a:cubicBezTo>
                    <a:pt x="207" y="74"/>
                    <a:pt x="170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9"/>
            <p:cNvSpPr/>
            <p:nvPr/>
          </p:nvSpPr>
          <p:spPr>
            <a:xfrm>
              <a:off x="4126125" y="30944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8" y="0"/>
                  </a:moveTo>
                  <a:cubicBezTo>
                    <a:pt x="56" y="0"/>
                    <a:pt x="15" y="45"/>
                    <a:pt x="1" y="87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90"/>
                    <a:pt x="71" y="190"/>
                    <a:pt x="87" y="211"/>
                  </a:cubicBezTo>
                  <a:cubicBezTo>
                    <a:pt x="120" y="211"/>
                    <a:pt x="157" y="211"/>
                    <a:pt x="174" y="190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23" y="87"/>
                    <a:pt x="207" y="71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3" y="2"/>
                    <a:pt x="105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9"/>
            <p:cNvSpPr/>
            <p:nvPr/>
          </p:nvSpPr>
          <p:spPr>
            <a:xfrm>
              <a:off x="4133450" y="29552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100" y="3"/>
                    <a:pt x="87" y="8"/>
                  </a:cubicBezTo>
                  <a:cubicBezTo>
                    <a:pt x="17" y="24"/>
                    <a:pt x="1" y="90"/>
                    <a:pt x="17" y="144"/>
                  </a:cubicBezTo>
                  <a:cubicBezTo>
                    <a:pt x="29" y="181"/>
                    <a:pt x="71" y="201"/>
                    <a:pt x="113" y="201"/>
                  </a:cubicBezTo>
                  <a:cubicBezTo>
                    <a:pt x="128" y="201"/>
                    <a:pt x="143" y="199"/>
                    <a:pt x="157" y="193"/>
                  </a:cubicBezTo>
                  <a:cubicBezTo>
                    <a:pt x="207" y="177"/>
                    <a:pt x="240" y="111"/>
                    <a:pt x="207" y="57"/>
                  </a:cubicBezTo>
                  <a:cubicBezTo>
                    <a:pt x="194" y="21"/>
                    <a:pt x="16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9"/>
            <p:cNvSpPr/>
            <p:nvPr/>
          </p:nvSpPr>
          <p:spPr>
            <a:xfrm>
              <a:off x="4118400" y="29794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4"/>
                    <a:pt x="1" y="50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53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4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9"/>
            <p:cNvSpPr/>
            <p:nvPr/>
          </p:nvSpPr>
          <p:spPr>
            <a:xfrm>
              <a:off x="4122325" y="2948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4"/>
                  </a:cubicBezTo>
                  <a:cubicBezTo>
                    <a:pt x="50" y="190"/>
                    <a:pt x="66" y="207"/>
                    <a:pt x="103" y="207"/>
                  </a:cubicBez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9" y="167"/>
                    <a:pt x="223" y="120"/>
                  </a:cubicBezTo>
                  <a:cubicBezTo>
                    <a:pt x="223" y="87"/>
                    <a:pt x="206" y="71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9"/>
            <p:cNvSpPr/>
            <p:nvPr/>
          </p:nvSpPr>
          <p:spPr>
            <a:xfrm>
              <a:off x="4123550" y="2934625"/>
              <a:ext cx="6100" cy="5175"/>
            </a:xfrm>
            <a:custGeom>
              <a:avLst/>
              <a:gdLst/>
              <a:ahLst/>
              <a:cxnLst/>
              <a:rect l="l" t="t" r="r" b="b"/>
              <a:pathLst>
                <a:path w="244" h="207" extrusionOk="0">
                  <a:moveTo>
                    <a:pt x="118" y="1"/>
                  </a:moveTo>
                  <a:cubicBezTo>
                    <a:pt x="108" y="1"/>
                    <a:pt x="98" y="2"/>
                    <a:pt x="87" y="6"/>
                  </a:cubicBezTo>
                  <a:cubicBezTo>
                    <a:pt x="38" y="23"/>
                    <a:pt x="1" y="89"/>
                    <a:pt x="17" y="142"/>
                  </a:cubicBezTo>
                  <a:cubicBezTo>
                    <a:pt x="44" y="178"/>
                    <a:pt x="77" y="207"/>
                    <a:pt x="113" y="207"/>
                  </a:cubicBezTo>
                  <a:cubicBezTo>
                    <a:pt x="127" y="207"/>
                    <a:pt x="142" y="202"/>
                    <a:pt x="157" y="192"/>
                  </a:cubicBezTo>
                  <a:cubicBezTo>
                    <a:pt x="207" y="175"/>
                    <a:pt x="244" y="126"/>
                    <a:pt x="223" y="72"/>
                  </a:cubicBezTo>
                  <a:cubicBezTo>
                    <a:pt x="197" y="32"/>
                    <a:pt x="159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9"/>
            <p:cNvSpPr/>
            <p:nvPr/>
          </p:nvSpPr>
          <p:spPr>
            <a:xfrm>
              <a:off x="4128300" y="29861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9"/>
                  </a:cubicBezTo>
                  <a:cubicBezTo>
                    <a:pt x="33" y="25"/>
                    <a:pt x="0" y="75"/>
                    <a:pt x="33" y="145"/>
                  </a:cubicBezTo>
                  <a:cubicBezTo>
                    <a:pt x="33" y="145"/>
                    <a:pt x="54" y="161"/>
                    <a:pt x="54" y="178"/>
                  </a:cubicBezTo>
                  <a:cubicBezTo>
                    <a:pt x="77" y="189"/>
                    <a:pt x="100" y="203"/>
                    <a:pt x="130" y="203"/>
                  </a:cubicBezTo>
                  <a:cubicBezTo>
                    <a:pt x="143" y="203"/>
                    <a:pt x="157" y="201"/>
                    <a:pt x="174" y="194"/>
                  </a:cubicBezTo>
                  <a:cubicBezTo>
                    <a:pt x="207" y="178"/>
                    <a:pt x="223" y="145"/>
                    <a:pt x="223" y="112"/>
                  </a:cubicBezTo>
                  <a:cubicBezTo>
                    <a:pt x="239" y="91"/>
                    <a:pt x="223" y="75"/>
                    <a:pt x="223" y="58"/>
                  </a:cubicBezTo>
                  <a:cubicBezTo>
                    <a:pt x="211" y="22"/>
                    <a:pt x="16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9"/>
            <p:cNvSpPr/>
            <p:nvPr/>
          </p:nvSpPr>
          <p:spPr>
            <a:xfrm>
              <a:off x="4132625" y="29741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2" y="0"/>
                  </a:moveTo>
                  <a:cubicBezTo>
                    <a:pt x="46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8"/>
                    <a:pt x="113" y="198"/>
                  </a:cubicBezTo>
                  <a:cubicBezTo>
                    <a:pt x="154" y="198"/>
                    <a:pt x="193" y="166"/>
                    <a:pt x="207" y="108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9"/>
            <p:cNvSpPr/>
            <p:nvPr/>
          </p:nvSpPr>
          <p:spPr>
            <a:xfrm>
              <a:off x="4114600" y="2992700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66" y="0"/>
                  </a:moveTo>
                  <a:cubicBezTo>
                    <a:pt x="17" y="17"/>
                    <a:pt x="0" y="87"/>
                    <a:pt x="17" y="136"/>
                  </a:cubicBezTo>
                  <a:cubicBezTo>
                    <a:pt x="29" y="177"/>
                    <a:pt x="72" y="196"/>
                    <a:pt x="113" y="196"/>
                  </a:cubicBezTo>
                  <a:cubicBezTo>
                    <a:pt x="127" y="196"/>
                    <a:pt x="140" y="194"/>
                    <a:pt x="153" y="190"/>
                  </a:cubicBezTo>
                  <a:cubicBezTo>
                    <a:pt x="169" y="190"/>
                    <a:pt x="190" y="174"/>
                    <a:pt x="190" y="174"/>
                  </a:cubicBezTo>
                  <a:cubicBezTo>
                    <a:pt x="223" y="136"/>
                    <a:pt x="223" y="104"/>
                    <a:pt x="206" y="54"/>
                  </a:cubicBezTo>
                  <a:cubicBezTo>
                    <a:pt x="206" y="17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9"/>
            <p:cNvSpPr/>
            <p:nvPr/>
          </p:nvSpPr>
          <p:spPr>
            <a:xfrm>
              <a:off x="4104700" y="29832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2" y="1"/>
                  </a:moveTo>
                  <a:cubicBezTo>
                    <a:pt x="83" y="1"/>
                    <a:pt x="56" y="16"/>
                    <a:pt x="33" y="38"/>
                  </a:cubicBezTo>
                  <a:cubicBezTo>
                    <a:pt x="0" y="71"/>
                    <a:pt x="0" y="88"/>
                    <a:pt x="0" y="125"/>
                  </a:cubicBezTo>
                  <a:cubicBezTo>
                    <a:pt x="0" y="125"/>
                    <a:pt x="0" y="141"/>
                    <a:pt x="17" y="141"/>
                  </a:cubicBezTo>
                  <a:cubicBezTo>
                    <a:pt x="17" y="158"/>
                    <a:pt x="33" y="174"/>
                    <a:pt x="33" y="191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3" y="207"/>
                    <a:pt x="173" y="191"/>
                    <a:pt x="190" y="174"/>
                  </a:cubicBezTo>
                  <a:cubicBezTo>
                    <a:pt x="206" y="158"/>
                    <a:pt x="223" y="125"/>
                    <a:pt x="206" y="88"/>
                  </a:cubicBezTo>
                  <a:cubicBezTo>
                    <a:pt x="206" y="71"/>
                    <a:pt x="190" y="38"/>
                    <a:pt x="173" y="22"/>
                  </a:cubicBezTo>
                  <a:cubicBezTo>
                    <a:pt x="152" y="7"/>
                    <a:pt x="132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9"/>
            <p:cNvSpPr/>
            <p:nvPr/>
          </p:nvSpPr>
          <p:spPr>
            <a:xfrm>
              <a:off x="4111075" y="29414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06" y="0"/>
                  </a:moveTo>
                  <a:cubicBezTo>
                    <a:pt x="95" y="0"/>
                    <a:pt x="83" y="2"/>
                    <a:pt x="71" y="4"/>
                  </a:cubicBezTo>
                  <a:cubicBezTo>
                    <a:pt x="21" y="42"/>
                    <a:pt x="1" y="91"/>
                    <a:pt x="21" y="145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0"/>
                    <a:pt x="157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9"/>
            <p:cNvSpPr/>
            <p:nvPr/>
          </p:nvSpPr>
          <p:spPr>
            <a:xfrm>
              <a:off x="4156225" y="29771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lnTo>
                    <a:pt x="1" y="124"/>
                  </a:lnTo>
                  <a:lnTo>
                    <a:pt x="1" y="140"/>
                  </a:lnTo>
                  <a:lnTo>
                    <a:pt x="17" y="161"/>
                  </a:lnTo>
                  <a:cubicBezTo>
                    <a:pt x="34" y="194"/>
                    <a:pt x="71" y="210"/>
                    <a:pt x="87" y="210"/>
                  </a:cubicBezTo>
                  <a:cubicBezTo>
                    <a:pt x="120" y="210"/>
                    <a:pt x="137" y="210"/>
                    <a:pt x="174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8"/>
                  </a:cubicBezTo>
                  <a:cubicBezTo>
                    <a:pt x="174" y="20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9"/>
            <p:cNvSpPr/>
            <p:nvPr/>
          </p:nvSpPr>
          <p:spPr>
            <a:xfrm>
              <a:off x="4146750" y="29535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4" y="1"/>
                  </a:moveTo>
                  <a:cubicBezTo>
                    <a:pt x="41" y="1"/>
                    <a:pt x="0" y="44"/>
                    <a:pt x="0" y="90"/>
                  </a:cubicBezTo>
                  <a:lnTo>
                    <a:pt x="0" y="140"/>
                  </a:lnTo>
                  <a:lnTo>
                    <a:pt x="17" y="156"/>
                  </a:lnTo>
                  <a:cubicBezTo>
                    <a:pt x="37" y="194"/>
                    <a:pt x="54" y="194"/>
                    <a:pt x="87" y="210"/>
                  </a:cubicBezTo>
                  <a:cubicBezTo>
                    <a:pt x="141" y="210"/>
                    <a:pt x="190" y="177"/>
                    <a:pt x="206" y="123"/>
                  </a:cubicBezTo>
                  <a:cubicBezTo>
                    <a:pt x="206" y="90"/>
                    <a:pt x="206" y="74"/>
                    <a:pt x="190" y="37"/>
                  </a:cubicBezTo>
                  <a:cubicBezTo>
                    <a:pt x="174" y="20"/>
                    <a:pt x="141" y="4"/>
                    <a:pt x="120" y="4"/>
                  </a:cubicBezTo>
                  <a:cubicBezTo>
                    <a:pt x="111" y="2"/>
                    <a:pt x="103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9"/>
            <p:cNvSpPr/>
            <p:nvPr/>
          </p:nvSpPr>
          <p:spPr>
            <a:xfrm>
              <a:off x="4150675" y="30028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14" y="1"/>
                  </a:moveTo>
                  <a:cubicBezTo>
                    <a:pt x="100" y="1"/>
                    <a:pt x="83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3" y="203"/>
                  </a:cubicBezTo>
                  <a:cubicBezTo>
                    <a:pt x="127" y="203"/>
                    <a:pt x="140" y="200"/>
                    <a:pt x="153" y="196"/>
                  </a:cubicBezTo>
                  <a:cubicBezTo>
                    <a:pt x="206" y="180"/>
                    <a:pt x="239" y="126"/>
                    <a:pt x="206" y="60"/>
                  </a:cubicBezTo>
                  <a:cubicBezTo>
                    <a:pt x="194" y="20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9"/>
            <p:cNvSpPr/>
            <p:nvPr/>
          </p:nvSpPr>
          <p:spPr>
            <a:xfrm>
              <a:off x="4148900" y="29414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3" y="0"/>
                  </a:moveTo>
                  <a:cubicBezTo>
                    <a:pt x="85" y="0"/>
                    <a:pt x="55" y="14"/>
                    <a:pt x="34" y="44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" y="126"/>
                    <a:pt x="17" y="147"/>
                  </a:cubicBezTo>
                  <a:cubicBezTo>
                    <a:pt x="17" y="163"/>
                    <a:pt x="34" y="180"/>
                    <a:pt x="55" y="180"/>
                  </a:cubicBezTo>
                  <a:cubicBezTo>
                    <a:pt x="69" y="194"/>
                    <a:pt x="92" y="203"/>
                    <a:pt x="115" y="203"/>
                  </a:cubicBezTo>
                  <a:cubicBezTo>
                    <a:pt x="143" y="203"/>
                    <a:pt x="172" y="190"/>
                    <a:pt x="191" y="163"/>
                  </a:cubicBezTo>
                  <a:cubicBezTo>
                    <a:pt x="207" y="147"/>
                    <a:pt x="224" y="110"/>
                    <a:pt x="207" y="93"/>
                  </a:cubicBezTo>
                  <a:cubicBezTo>
                    <a:pt x="207" y="60"/>
                    <a:pt x="191" y="44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9"/>
            <p:cNvSpPr/>
            <p:nvPr/>
          </p:nvSpPr>
          <p:spPr>
            <a:xfrm>
              <a:off x="4155400" y="2990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50" y="0"/>
                    <a:pt x="1" y="37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137" y="206"/>
                    <a:pt x="186" y="174"/>
                    <a:pt x="207" y="124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9"/>
            <p:cNvSpPr/>
            <p:nvPr/>
          </p:nvSpPr>
          <p:spPr>
            <a:xfrm>
              <a:off x="4143750" y="2967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1"/>
                  </a:moveTo>
                  <a:cubicBezTo>
                    <a:pt x="75" y="1"/>
                    <a:pt x="41" y="16"/>
                    <a:pt x="17" y="39"/>
                  </a:cubicBezTo>
                  <a:cubicBezTo>
                    <a:pt x="1" y="56"/>
                    <a:pt x="1" y="89"/>
                    <a:pt x="1" y="122"/>
                  </a:cubicBezTo>
                  <a:lnTo>
                    <a:pt x="1" y="142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4" y="204"/>
                    <a:pt x="77" y="210"/>
                    <a:pt x="99" y="210"/>
                  </a:cubicBezTo>
                  <a:cubicBezTo>
                    <a:pt x="136" y="210"/>
                    <a:pt x="170" y="196"/>
                    <a:pt x="190" y="175"/>
                  </a:cubicBezTo>
                  <a:cubicBezTo>
                    <a:pt x="223" y="122"/>
                    <a:pt x="207" y="56"/>
                    <a:pt x="174" y="19"/>
                  </a:cubicBezTo>
                  <a:cubicBezTo>
                    <a:pt x="154" y="6"/>
                    <a:pt x="132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9"/>
            <p:cNvSpPr/>
            <p:nvPr/>
          </p:nvSpPr>
          <p:spPr>
            <a:xfrm>
              <a:off x="4138600" y="29955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1"/>
                  </a:moveTo>
                  <a:cubicBezTo>
                    <a:pt x="113" y="1"/>
                    <a:pt x="99" y="3"/>
                    <a:pt x="87" y="7"/>
                  </a:cubicBezTo>
                  <a:cubicBezTo>
                    <a:pt x="34" y="23"/>
                    <a:pt x="1" y="94"/>
                    <a:pt x="17" y="147"/>
                  </a:cubicBezTo>
                  <a:cubicBezTo>
                    <a:pt x="45" y="184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07" y="180"/>
                    <a:pt x="240" y="110"/>
                    <a:pt x="223" y="61"/>
                  </a:cubicBezTo>
                  <a:cubicBezTo>
                    <a:pt x="211" y="20"/>
                    <a:pt x="168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9"/>
            <p:cNvSpPr/>
            <p:nvPr/>
          </p:nvSpPr>
          <p:spPr>
            <a:xfrm>
              <a:off x="4142925" y="29841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0" y="177"/>
                    <a:pt x="63" y="196"/>
                    <a:pt x="107" y="196"/>
                  </a:cubicBezTo>
                  <a:cubicBezTo>
                    <a:pt x="122" y="196"/>
                    <a:pt x="137" y="194"/>
                    <a:pt x="153" y="190"/>
                  </a:cubicBezTo>
                  <a:cubicBezTo>
                    <a:pt x="207" y="169"/>
                    <a:pt x="223" y="120"/>
                    <a:pt x="207" y="50"/>
                  </a:cubicBezTo>
                  <a:cubicBezTo>
                    <a:pt x="190" y="33"/>
                    <a:pt x="170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9"/>
            <p:cNvSpPr/>
            <p:nvPr/>
          </p:nvSpPr>
          <p:spPr>
            <a:xfrm>
              <a:off x="4136025" y="29415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8"/>
                    <a:pt x="1" y="87"/>
                  </a:cubicBezTo>
                  <a:lnTo>
                    <a:pt x="1" y="141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4" y="190"/>
                    <a:pt x="54" y="207"/>
                    <a:pt x="87" y="207"/>
                  </a:cubicBezTo>
                  <a:cubicBezTo>
                    <a:pt x="94" y="209"/>
                    <a:pt x="101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87"/>
                    <a:pt x="207" y="71"/>
                    <a:pt x="190" y="54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9"/>
            <p:cNvSpPr/>
            <p:nvPr/>
          </p:nvSpPr>
          <p:spPr>
            <a:xfrm>
              <a:off x="4176425" y="3084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3" y="0"/>
                  </a:moveTo>
                  <a:cubicBezTo>
                    <a:pt x="38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4" y="193"/>
                    <a:pt x="50" y="193"/>
                    <a:pt x="87" y="210"/>
                  </a:cubicBezTo>
                  <a:cubicBezTo>
                    <a:pt x="137" y="210"/>
                    <a:pt x="190" y="177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0" y="20"/>
                    <a:pt x="137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9"/>
            <p:cNvSpPr/>
            <p:nvPr/>
          </p:nvSpPr>
          <p:spPr>
            <a:xfrm>
              <a:off x="4140775" y="30743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0" y="1"/>
                    <a:pt x="33" y="17"/>
                  </a:cubicBezTo>
                  <a:cubicBezTo>
                    <a:pt x="17" y="34"/>
                    <a:pt x="0" y="50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53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0"/>
                    <a:pt x="206" y="120"/>
                  </a:cubicBezTo>
                  <a:cubicBezTo>
                    <a:pt x="206" y="87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9"/>
            <p:cNvSpPr/>
            <p:nvPr/>
          </p:nvSpPr>
          <p:spPr>
            <a:xfrm>
              <a:off x="4145100" y="30476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103" y="1"/>
                    <a:pt x="66" y="1"/>
                    <a:pt x="50" y="22"/>
                  </a:cubicBezTo>
                  <a:cubicBezTo>
                    <a:pt x="33" y="38"/>
                    <a:pt x="17" y="55"/>
                    <a:pt x="17" y="88"/>
                  </a:cubicBezTo>
                  <a:cubicBezTo>
                    <a:pt x="0" y="104"/>
                    <a:pt x="0" y="125"/>
                    <a:pt x="17" y="141"/>
                  </a:cubicBezTo>
                  <a:cubicBezTo>
                    <a:pt x="17" y="141"/>
                    <a:pt x="17" y="158"/>
                    <a:pt x="33" y="158"/>
                  </a:cubicBezTo>
                  <a:cubicBezTo>
                    <a:pt x="50" y="191"/>
                    <a:pt x="66" y="191"/>
                    <a:pt x="103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88"/>
                    <a:pt x="207" y="71"/>
                    <a:pt x="207" y="38"/>
                  </a:cubicBezTo>
                  <a:cubicBezTo>
                    <a:pt x="186" y="22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9"/>
            <p:cNvSpPr/>
            <p:nvPr/>
          </p:nvSpPr>
          <p:spPr>
            <a:xfrm>
              <a:off x="4141175" y="30608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120" y="1"/>
                  </a:moveTo>
                  <a:cubicBezTo>
                    <a:pt x="109" y="1"/>
                    <a:pt x="98" y="10"/>
                    <a:pt x="87" y="10"/>
                  </a:cubicBezTo>
                  <a:cubicBezTo>
                    <a:pt x="34" y="26"/>
                    <a:pt x="1" y="92"/>
                    <a:pt x="34" y="146"/>
                  </a:cubicBezTo>
                  <a:cubicBezTo>
                    <a:pt x="49" y="183"/>
                    <a:pt x="80" y="203"/>
                    <a:pt x="124" y="203"/>
                  </a:cubicBezTo>
                  <a:cubicBezTo>
                    <a:pt x="139" y="203"/>
                    <a:pt x="156" y="201"/>
                    <a:pt x="174" y="195"/>
                  </a:cubicBezTo>
                  <a:cubicBezTo>
                    <a:pt x="174" y="195"/>
                    <a:pt x="190" y="179"/>
                    <a:pt x="207" y="179"/>
                  </a:cubicBezTo>
                  <a:cubicBezTo>
                    <a:pt x="223" y="146"/>
                    <a:pt x="240" y="113"/>
                    <a:pt x="223" y="59"/>
                  </a:cubicBezTo>
                  <a:cubicBezTo>
                    <a:pt x="207" y="26"/>
                    <a:pt x="174" y="10"/>
                    <a:pt x="137" y="10"/>
                  </a:cubicBezTo>
                  <a:cubicBezTo>
                    <a:pt x="131" y="3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9"/>
            <p:cNvSpPr/>
            <p:nvPr/>
          </p:nvSpPr>
          <p:spPr>
            <a:xfrm>
              <a:off x="4189325" y="3019300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03" y="0"/>
                  </a:moveTo>
                  <a:cubicBezTo>
                    <a:pt x="66" y="21"/>
                    <a:pt x="50" y="21"/>
                    <a:pt x="33" y="54"/>
                  </a:cubicBezTo>
                  <a:cubicBezTo>
                    <a:pt x="17" y="70"/>
                    <a:pt x="0" y="87"/>
                    <a:pt x="17" y="124"/>
                  </a:cubicBezTo>
                  <a:lnTo>
                    <a:pt x="17" y="157"/>
                  </a:lnTo>
                  <a:cubicBezTo>
                    <a:pt x="17" y="173"/>
                    <a:pt x="33" y="173"/>
                    <a:pt x="50" y="190"/>
                  </a:cubicBezTo>
                  <a:cubicBezTo>
                    <a:pt x="74" y="207"/>
                    <a:pt x="97" y="216"/>
                    <a:pt x="121" y="216"/>
                  </a:cubicBezTo>
                  <a:cubicBezTo>
                    <a:pt x="149" y="216"/>
                    <a:pt x="177" y="203"/>
                    <a:pt x="206" y="173"/>
                  </a:cubicBezTo>
                  <a:cubicBezTo>
                    <a:pt x="239" y="140"/>
                    <a:pt x="223" y="70"/>
                    <a:pt x="190" y="37"/>
                  </a:cubicBezTo>
                  <a:cubicBezTo>
                    <a:pt x="153" y="21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9"/>
            <p:cNvSpPr/>
            <p:nvPr/>
          </p:nvSpPr>
          <p:spPr>
            <a:xfrm>
              <a:off x="4149325" y="3016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1" y="0"/>
                  </a:moveTo>
                  <a:cubicBezTo>
                    <a:pt x="58" y="0"/>
                    <a:pt x="15" y="46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8" y="193"/>
                    <a:pt x="71" y="209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57" y="3"/>
                    <a:pt x="120" y="3"/>
                  </a:cubicBezTo>
                  <a:cubicBezTo>
                    <a:pt x="114" y="1"/>
                    <a:pt x="107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9"/>
            <p:cNvSpPr/>
            <p:nvPr/>
          </p:nvSpPr>
          <p:spPr>
            <a:xfrm>
              <a:off x="4151500" y="3079725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1" y="1"/>
                  </a:moveTo>
                  <a:cubicBezTo>
                    <a:pt x="68" y="1"/>
                    <a:pt x="48" y="12"/>
                    <a:pt x="33" y="24"/>
                  </a:cubicBezTo>
                  <a:cubicBezTo>
                    <a:pt x="16" y="40"/>
                    <a:pt x="0" y="57"/>
                    <a:pt x="0" y="94"/>
                  </a:cubicBezTo>
                  <a:cubicBezTo>
                    <a:pt x="0" y="110"/>
                    <a:pt x="0" y="127"/>
                    <a:pt x="16" y="143"/>
                  </a:cubicBezTo>
                  <a:cubicBezTo>
                    <a:pt x="16" y="181"/>
                    <a:pt x="54" y="197"/>
                    <a:pt x="87" y="197"/>
                  </a:cubicBezTo>
                  <a:lnTo>
                    <a:pt x="103" y="197"/>
                  </a:lnTo>
                  <a:cubicBezTo>
                    <a:pt x="112" y="200"/>
                    <a:pt x="121" y="201"/>
                    <a:pt x="130" y="201"/>
                  </a:cubicBezTo>
                  <a:cubicBezTo>
                    <a:pt x="172" y="201"/>
                    <a:pt x="206" y="169"/>
                    <a:pt x="206" y="110"/>
                  </a:cubicBezTo>
                  <a:cubicBezTo>
                    <a:pt x="223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0" y="7"/>
                  </a:cubicBezTo>
                  <a:cubicBezTo>
                    <a:pt x="110" y="3"/>
                    <a:pt x="100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9"/>
            <p:cNvSpPr/>
            <p:nvPr/>
          </p:nvSpPr>
          <p:spPr>
            <a:xfrm>
              <a:off x="4148500" y="31094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4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1" y="207"/>
                    <a:pt x="87" y="207"/>
                  </a:cubicBezTo>
                  <a:cubicBezTo>
                    <a:pt x="97" y="210"/>
                    <a:pt x="107" y="211"/>
                    <a:pt x="116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21"/>
                    <a:pt x="153" y="2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9"/>
            <p:cNvSpPr/>
            <p:nvPr/>
          </p:nvSpPr>
          <p:spPr>
            <a:xfrm>
              <a:off x="4154075" y="306790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6" y="1"/>
                  </a:moveTo>
                  <a:cubicBezTo>
                    <a:pt x="66" y="1"/>
                    <a:pt x="37" y="15"/>
                    <a:pt x="17" y="35"/>
                  </a:cubicBezTo>
                  <a:cubicBezTo>
                    <a:pt x="0" y="68"/>
                    <a:pt x="0" y="85"/>
                    <a:pt x="0" y="118"/>
                  </a:cubicBezTo>
                  <a:lnTo>
                    <a:pt x="0" y="138"/>
                  </a:lnTo>
                  <a:cubicBezTo>
                    <a:pt x="0" y="155"/>
                    <a:pt x="17" y="171"/>
                    <a:pt x="33" y="188"/>
                  </a:cubicBezTo>
                  <a:cubicBezTo>
                    <a:pt x="54" y="204"/>
                    <a:pt x="87" y="204"/>
                    <a:pt x="103" y="204"/>
                  </a:cubicBezTo>
                  <a:cubicBezTo>
                    <a:pt x="136" y="204"/>
                    <a:pt x="157" y="188"/>
                    <a:pt x="190" y="171"/>
                  </a:cubicBezTo>
                  <a:cubicBezTo>
                    <a:pt x="206" y="155"/>
                    <a:pt x="206" y="118"/>
                    <a:pt x="206" y="101"/>
                  </a:cubicBezTo>
                  <a:cubicBezTo>
                    <a:pt x="206" y="68"/>
                    <a:pt x="190" y="52"/>
                    <a:pt x="173" y="35"/>
                  </a:cubicBezTo>
                  <a:cubicBezTo>
                    <a:pt x="149" y="11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9"/>
            <p:cNvSpPr/>
            <p:nvPr/>
          </p:nvSpPr>
          <p:spPr>
            <a:xfrm>
              <a:off x="4150250" y="30957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8" y="0"/>
                  </a:moveTo>
                  <a:cubicBezTo>
                    <a:pt x="50" y="0"/>
                    <a:pt x="1" y="43"/>
                    <a:pt x="1" y="90"/>
                  </a:cubicBezTo>
                  <a:lnTo>
                    <a:pt x="1" y="139"/>
                  </a:lnTo>
                  <a:lnTo>
                    <a:pt x="17" y="160"/>
                  </a:lnTo>
                  <a:cubicBezTo>
                    <a:pt x="34" y="193"/>
                    <a:pt x="50" y="193"/>
                    <a:pt x="83" y="209"/>
                  </a:cubicBezTo>
                  <a:cubicBezTo>
                    <a:pt x="137" y="209"/>
                    <a:pt x="186" y="176"/>
                    <a:pt x="207" y="123"/>
                  </a:cubicBezTo>
                  <a:cubicBezTo>
                    <a:pt x="207" y="90"/>
                    <a:pt x="207" y="73"/>
                    <a:pt x="186" y="36"/>
                  </a:cubicBezTo>
                  <a:cubicBezTo>
                    <a:pt x="170" y="20"/>
                    <a:pt x="137" y="3"/>
                    <a:pt x="120" y="3"/>
                  </a:cubicBezTo>
                  <a:cubicBezTo>
                    <a:pt x="113" y="1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9"/>
            <p:cNvSpPr/>
            <p:nvPr/>
          </p:nvSpPr>
          <p:spPr>
            <a:xfrm>
              <a:off x="4130050" y="30638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93"/>
                    <a:pt x="33" y="143"/>
                  </a:cubicBezTo>
                  <a:cubicBezTo>
                    <a:pt x="33" y="159"/>
                    <a:pt x="50" y="159"/>
                    <a:pt x="50" y="176"/>
                  </a:cubicBezTo>
                  <a:cubicBezTo>
                    <a:pt x="72" y="198"/>
                    <a:pt x="93" y="207"/>
                    <a:pt x="117" y="207"/>
                  </a:cubicBezTo>
                  <a:cubicBezTo>
                    <a:pt x="133" y="207"/>
                    <a:pt x="150" y="203"/>
                    <a:pt x="169" y="196"/>
                  </a:cubicBezTo>
                  <a:cubicBezTo>
                    <a:pt x="207" y="176"/>
                    <a:pt x="223" y="143"/>
                    <a:pt x="223" y="110"/>
                  </a:cubicBezTo>
                  <a:lnTo>
                    <a:pt x="223" y="56"/>
                  </a:ln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9"/>
            <p:cNvSpPr/>
            <p:nvPr/>
          </p:nvSpPr>
          <p:spPr>
            <a:xfrm>
              <a:off x="4155400" y="3054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6" y="1"/>
                  </a:moveTo>
                  <a:cubicBezTo>
                    <a:pt x="112" y="1"/>
                    <a:pt x="98" y="5"/>
                    <a:pt x="83" y="14"/>
                  </a:cubicBezTo>
                  <a:cubicBezTo>
                    <a:pt x="34" y="31"/>
                    <a:pt x="1" y="84"/>
                    <a:pt x="17" y="134"/>
                  </a:cubicBezTo>
                  <a:cubicBezTo>
                    <a:pt x="34" y="150"/>
                    <a:pt x="34" y="171"/>
                    <a:pt x="50" y="187"/>
                  </a:cubicBezTo>
                  <a:cubicBezTo>
                    <a:pt x="73" y="199"/>
                    <a:pt x="99" y="211"/>
                    <a:pt x="123" y="211"/>
                  </a:cubicBezTo>
                  <a:cubicBezTo>
                    <a:pt x="134" y="211"/>
                    <a:pt x="144" y="209"/>
                    <a:pt x="153" y="204"/>
                  </a:cubicBezTo>
                  <a:cubicBezTo>
                    <a:pt x="186" y="187"/>
                    <a:pt x="223" y="150"/>
                    <a:pt x="223" y="117"/>
                  </a:cubicBezTo>
                  <a:lnTo>
                    <a:pt x="223" y="68"/>
                  </a:ln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9"/>
            <p:cNvSpPr/>
            <p:nvPr/>
          </p:nvSpPr>
          <p:spPr>
            <a:xfrm>
              <a:off x="4138200" y="30883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15" y="0"/>
                  </a:moveTo>
                  <a:cubicBezTo>
                    <a:pt x="84" y="0"/>
                    <a:pt x="54" y="14"/>
                    <a:pt x="33" y="44"/>
                  </a:cubicBezTo>
                  <a:cubicBezTo>
                    <a:pt x="17" y="60"/>
                    <a:pt x="0" y="77"/>
                    <a:pt x="17" y="110"/>
                  </a:cubicBezTo>
                  <a:lnTo>
                    <a:pt x="17" y="147"/>
                  </a:lnTo>
                  <a:cubicBezTo>
                    <a:pt x="17" y="163"/>
                    <a:pt x="33" y="163"/>
                    <a:pt x="50" y="180"/>
                  </a:cubicBezTo>
                  <a:cubicBezTo>
                    <a:pt x="64" y="191"/>
                    <a:pt x="85" y="203"/>
                    <a:pt x="102" y="203"/>
                  </a:cubicBezTo>
                  <a:cubicBezTo>
                    <a:pt x="109" y="203"/>
                    <a:pt x="115" y="201"/>
                    <a:pt x="120" y="196"/>
                  </a:cubicBezTo>
                  <a:cubicBezTo>
                    <a:pt x="153" y="196"/>
                    <a:pt x="173" y="180"/>
                    <a:pt x="190" y="163"/>
                  </a:cubicBezTo>
                  <a:cubicBezTo>
                    <a:pt x="206" y="147"/>
                    <a:pt x="223" y="110"/>
                    <a:pt x="223" y="93"/>
                  </a:cubicBezTo>
                  <a:cubicBezTo>
                    <a:pt x="223" y="60"/>
                    <a:pt x="206" y="44"/>
                    <a:pt x="190" y="23"/>
                  </a:cubicBezTo>
                  <a:cubicBezTo>
                    <a:pt x="166" y="9"/>
                    <a:pt x="140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9"/>
            <p:cNvSpPr/>
            <p:nvPr/>
          </p:nvSpPr>
          <p:spPr>
            <a:xfrm>
              <a:off x="4131700" y="30515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11" y="0"/>
                  </a:moveTo>
                  <a:cubicBezTo>
                    <a:pt x="76" y="0"/>
                    <a:pt x="41" y="14"/>
                    <a:pt x="21" y="35"/>
                  </a:cubicBezTo>
                  <a:cubicBezTo>
                    <a:pt x="0" y="51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21" y="154"/>
                    <a:pt x="21" y="175"/>
                    <a:pt x="38" y="191"/>
                  </a:cubicBezTo>
                  <a:cubicBezTo>
                    <a:pt x="54" y="208"/>
                    <a:pt x="87" y="208"/>
                    <a:pt x="124" y="208"/>
                  </a:cubicBezTo>
                  <a:cubicBezTo>
                    <a:pt x="141" y="208"/>
                    <a:pt x="174" y="191"/>
                    <a:pt x="190" y="175"/>
                  </a:cubicBezTo>
                  <a:cubicBezTo>
                    <a:pt x="207" y="154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5" y="6"/>
                    <a:pt x="13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9"/>
            <p:cNvSpPr/>
            <p:nvPr/>
          </p:nvSpPr>
          <p:spPr>
            <a:xfrm>
              <a:off x="4127875" y="30793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3"/>
                    <a:pt x="17" y="91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34" y="174"/>
                    <a:pt x="50" y="195"/>
                    <a:pt x="104" y="211"/>
                  </a:cubicBezTo>
                  <a:cubicBezTo>
                    <a:pt x="153" y="211"/>
                    <a:pt x="207" y="174"/>
                    <a:pt x="224" y="124"/>
                  </a:cubicBezTo>
                  <a:cubicBezTo>
                    <a:pt x="224" y="91"/>
                    <a:pt x="224" y="54"/>
                    <a:pt x="207" y="38"/>
                  </a:cubicBezTo>
                  <a:cubicBezTo>
                    <a:pt x="191" y="21"/>
                    <a:pt x="153" y="5"/>
                    <a:pt x="137" y="5"/>
                  </a:cubicBezTo>
                  <a:cubicBezTo>
                    <a:pt x="126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9"/>
            <p:cNvSpPr/>
            <p:nvPr/>
          </p:nvSpPr>
          <p:spPr>
            <a:xfrm>
              <a:off x="4136025" y="3022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8" y="1"/>
                  </a:moveTo>
                  <a:cubicBezTo>
                    <a:pt x="67" y="1"/>
                    <a:pt x="3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76"/>
                    <a:pt x="34" y="176"/>
                  </a:cubicBezTo>
                  <a:cubicBezTo>
                    <a:pt x="58" y="201"/>
                    <a:pt x="86" y="211"/>
                    <a:pt x="112" y="211"/>
                  </a:cubicBezTo>
                  <a:cubicBezTo>
                    <a:pt x="143" y="211"/>
                    <a:pt x="172" y="197"/>
                    <a:pt x="190" y="176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73"/>
                    <a:pt x="190" y="40"/>
                    <a:pt x="174" y="24"/>
                  </a:cubicBezTo>
                  <a:cubicBezTo>
                    <a:pt x="150" y="9"/>
                    <a:pt x="123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9"/>
            <p:cNvSpPr/>
            <p:nvPr/>
          </p:nvSpPr>
          <p:spPr>
            <a:xfrm>
              <a:off x="4136025" y="31022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3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4" y="169"/>
                  </a:cubicBezTo>
                  <a:cubicBezTo>
                    <a:pt x="54" y="186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86"/>
                  </a:cubicBezTo>
                  <a:cubicBezTo>
                    <a:pt x="190" y="169"/>
                    <a:pt x="207" y="153"/>
                    <a:pt x="223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9"/>
            <p:cNvSpPr/>
            <p:nvPr/>
          </p:nvSpPr>
          <p:spPr>
            <a:xfrm>
              <a:off x="4137775" y="3009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2"/>
                    <a:pt x="34" y="141"/>
                  </a:cubicBezTo>
                  <a:cubicBezTo>
                    <a:pt x="46" y="180"/>
                    <a:pt x="77" y="208"/>
                    <a:pt x="112" y="208"/>
                  </a:cubicBezTo>
                  <a:cubicBezTo>
                    <a:pt x="126" y="208"/>
                    <a:pt x="140" y="204"/>
                    <a:pt x="153" y="195"/>
                  </a:cubicBezTo>
                  <a:cubicBezTo>
                    <a:pt x="223" y="174"/>
                    <a:pt x="240" y="125"/>
                    <a:pt x="223" y="71"/>
                  </a:cubicBezTo>
                  <a:cubicBezTo>
                    <a:pt x="210" y="30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9"/>
            <p:cNvSpPr/>
            <p:nvPr/>
          </p:nvSpPr>
          <p:spPr>
            <a:xfrm>
              <a:off x="4135625" y="30369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0" y="0"/>
                    <a:pt x="33" y="17"/>
                    <a:pt x="17" y="70"/>
                  </a:cubicBezTo>
                  <a:cubicBezTo>
                    <a:pt x="0" y="70"/>
                    <a:pt x="0" y="87"/>
                    <a:pt x="0" y="87"/>
                  </a:cubicBezTo>
                  <a:lnTo>
                    <a:pt x="0" y="140"/>
                  </a:lnTo>
                  <a:cubicBezTo>
                    <a:pt x="17" y="173"/>
                    <a:pt x="33" y="190"/>
                    <a:pt x="70" y="206"/>
                  </a:cubicBezTo>
                  <a:lnTo>
                    <a:pt x="87" y="206"/>
                  </a:ln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9"/>
            <p:cNvSpPr/>
            <p:nvPr/>
          </p:nvSpPr>
          <p:spPr>
            <a:xfrm>
              <a:off x="4149725" y="303102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24" y="0"/>
                  </a:moveTo>
                  <a:cubicBezTo>
                    <a:pt x="108" y="0"/>
                    <a:pt x="90" y="4"/>
                    <a:pt x="71" y="14"/>
                  </a:cubicBezTo>
                  <a:cubicBezTo>
                    <a:pt x="22" y="30"/>
                    <a:pt x="1" y="84"/>
                    <a:pt x="22" y="133"/>
                  </a:cubicBezTo>
                  <a:cubicBezTo>
                    <a:pt x="34" y="187"/>
                    <a:pt x="76" y="209"/>
                    <a:pt x="119" y="209"/>
                  </a:cubicBezTo>
                  <a:cubicBezTo>
                    <a:pt x="132" y="209"/>
                    <a:pt x="145" y="207"/>
                    <a:pt x="158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8"/>
                    <a:pt x="166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9"/>
            <p:cNvSpPr/>
            <p:nvPr/>
          </p:nvSpPr>
          <p:spPr>
            <a:xfrm>
              <a:off x="4182000" y="30592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1"/>
                  </a:moveTo>
                  <a:cubicBezTo>
                    <a:pt x="57" y="1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50" y="193"/>
                    <a:pt x="70" y="210"/>
                    <a:pt x="103" y="210"/>
                  </a:cubicBezTo>
                  <a:cubicBezTo>
                    <a:pt x="153" y="210"/>
                    <a:pt x="207" y="177"/>
                    <a:pt x="223" y="123"/>
                  </a:cubicBezTo>
                  <a:cubicBezTo>
                    <a:pt x="223" y="90"/>
                    <a:pt x="207" y="74"/>
                    <a:pt x="190" y="37"/>
                  </a:cubicBezTo>
                  <a:cubicBezTo>
                    <a:pt x="190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9"/>
            <p:cNvSpPr/>
            <p:nvPr/>
          </p:nvSpPr>
          <p:spPr>
            <a:xfrm>
              <a:off x="4176425" y="30993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33" y="1"/>
                  </a:moveTo>
                  <a:cubicBezTo>
                    <a:pt x="117" y="1"/>
                    <a:pt x="101" y="5"/>
                    <a:pt x="87" y="16"/>
                  </a:cubicBezTo>
                  <a:cubicBezTo>
                    <a:pt x="34" y="32"/>
                    <a:pt x="1" y="82"/>
                    <a:pt x="34" y="136"/>
                  </a:cubicBezTo>
                  <a:cubicBezTo>
                    <a:pt x="47" y="175"/>
                    <a:pt x="84" y="207"/>
                    <a:pt x="133" y="207"/>
                  </a:cubicBezTo>
                  <a:cubicBezTo>
                    <a:pt x="145" y="207"/>
                    <a:pt x="157" y="206"/>
                    <a:pt x="170" y="202"/>
                  </a:cubicBezTo>
                  <a:cubicBezTo>
                    <a:pt x="223" y="185"/>
                    <a:pt x="240" y="119"/>
                    <a:pt x="223" y="65"/>
                  </a:cubicBezTo>
                  <a:cubicBezTo>
                    <a:pt x="212" y="30"/>
                    <a:pt x="172" y="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9"/>
            <p:cNvSpPr/>
            <p:nvPr/>
          </p:nvSpPr>
          <p:spPr>
            <a:xfrm>
              <a:off x="4177250" y="3071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91"/>
                    <a:pt x="34" y="144"/>
                  </a:cubicBezTo>
                  <a:cubicBezTo>
                    <a:pt x="49" y="181"/>
                    <a:pt x="80" y="202"/>
                    <a:pt x="124" y="202"/>
                  </a:cubicBezTo>
                  <a:cubicBezTo>
                    <a:pt x="139" y="202"/>
                    <a:pt x="156" y="199"/>
                    <a:pt x="174" y="194"/>
                  </a:cubicBezTo>
                  <a:cubicBezTo>
                    <a:pt x="223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9"/>
            <p:cNvSpPr/>
            <p:nvPr/>
          </p:nvSpPr>
          <p:spPr>
            <a:xfrm>
              <a:off x="4103350" y="29955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06" y="1"/>
                  </a:moveTo>
                  <a:cubicBezTo>
                    <a:pt x="95" y="1"/>
                    <a:pt x="83" y="2"/>
                    <a:pt x="71" y="5"/>
                  </a:cubicBezTo>
                  <a:cubicBezTo>
                    <a:pt x="21" y="21"/>
                    <a:pt x="1" y="92"/>
                    <a:pt x="21" y="145"/>
                  </a:cubicBezTo>
                  <a:cubicBezTo>
                    <a:pt x="21" y="162"/>
                    <a:pt x="38" y="178"/>
                    <a:pt x="54" y="178"/>
                  </a:cubicBezTo>
                  <a:cubicBezTo>
                    <a:pt x="64" y="197"/>
                    <a:pt x="86" y="205"/>
                    <a:pt x="110" y="205"/>
                  </a:cubicBezTo>
                  <a:cubicBezTo>
                    <a:pt x="126" y="205"/>
                    <a:pt x="144" y="201"/>
                    <a:pt x="157" y="195"/>
                  </a:cubicBezTo>
                  <a:cubicBezTo>
                    <a:pt x="190" y="195"/>
                    <a:pt x="227" y="145"/>
                    <a:pt x="227" y="108"/>
                  </a:cubicBezTo>
                  <a:cubicBezTo>
                    <a:pt x="227" y="92"/>
                    <a:pt x="227" y="75"/>
                    <a:pt x="207" y="75"/>
                  </a:cubicBezTo>
                  <a:cubicBezTo>
                    <a:pt x="193" y="31"/>
                    <a:pt x="157" y="1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9"/>
            <p:cNvSpPr/>
            <p:nvPr/>
          </p:nvSpPr>
          <p:spPr>
            <a:xfrm>
              <a:off x="4173450" y="30217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4" y="0"/>
                  </a:moveTo>
                  <a:cubicBezTo>
                    <a:pt x="51" y="0"/>
                    <a:pt x="14" y="35"/>
                    <a:pt x="0" y="91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94"/>
                    <a:pt x="66" y="194"/>
                    <a:pt x="103" y="210"/>
                  </a:cubicBezTo>
                  <a:cubicBezTo>
                    <a:pt x="153" y="210"/>
                    <a:pt x="206" y="177"/>
                    <a:pt x="206" y="128"/>
                  </a:cubicBezTo>
                  <a:cubicBezTo>
                    <a:pt x="223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9"/>
            <p:cNvSpPr/>
            <p:nvPr/>
          </p:nvSpPr>
          <p:spPr>
            <a:xfrm>
              <a:off x="4183225" y="30454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94" y="1"/>
                  </a:moveTo>
                  <a:cubicBezTo>
                    <a:pt x="40" y="1"/>
                    <a:pt x="1" y="46"/>
                    <a:pt x="1" y="88"/>
                  </a:cubicBezTo>
                  <a:lnTo>
                    <a:pt x="1" y="125"/>
                  </a:lnTo>
                  <a:lnTo>
                    <a:pt x="1" y="142"/>
                  </a:lnTo>
                  <a:cubicBezTo>
                    <a:pt x="1" y="142"/>
                    <a:pt x="1" y="158"/>
                    <a:pt x="21" y="158"/>
                  </a:cubicBezTo>
                  <a:cubicBezTo>
                    <a:pt x="38" y="191"/>
                    <a:pt x="54" y="212"/>
                    <a:pt x="87" y="212"/>
                  </a:cubicBezTo>
                  <a:cubicBezTo>
                    <a:pt x="104" y="212"/>
                    <a:pt x="141" y="212"/>
                    <a:pt x="158" y="191"/>
                  </a:cubicBezTo>
                  <a:cubicBezTo>
                    <a:pt x="191" y="175"/>
                    <a:pt x="191" y="142"/>
                    <a:pt x="207" y="125"/>
                  </a:cubicBezTo>
                  <a:cubicBezTo>
                    <a:pt x="207" y="88"/>
                    <a:pt x="207" y="71"/>
                    <a:pt x="191" y="55"/>
                  </a:cubicBezTo>
                  <a:cubicBezTo>
                    <a:pt x="174" y="22"/>
                    <a:pt x="158" y="5"/>
                    <a:pt x="125" y="5"/>
                  </a:cubicBezTo>
                  <a:cubicBezTo>
                    <a:pt x="114" y="2"/>
                    <a:pt x="104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9"/>
            <p:cNvSpPr/>
            <p:nvPr/>
          </p:nvSpPr>
          <p:spPr>
            <a:xfrm>
              <a:off x="4193550" y="29754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40" y="1"/>
                  </a:moveTo>
                  <a:cubicBezTo>
                    <a:pt x="103" y="1"/>
                    <a:pt x="70" y="1"/>
                    <a:pt x="54" y="22"/>
                  </a:cubicBezTo>
                  <a:cubicBezTo>
                    <a:pt x="37" y="38"/>
                    <a:pt x="21" y="55"/>
                    <a:pt x="21" y="87"/>
                  </a:cubicBezTo>
                  <a:cubicBezTo>
                    <a:pt x="0" y="104"/>
                    <a:pt x="21" y="125"/>
                    <a:pt x="21" y="141"/>
                  </a:cubicBezTo>
                  <a:cubicBezTo>
                    <a:pt x="21" y="158"/>
                    <a:pt x="21" y="158"/>
                    <a:pt x="37" y="158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4"/>
                    <a:pt x="227" y="125"/>
                  </a:cubicBezTo>
                  <a:cubicBezTo>
                    <a:pt x="227" y="87"/>
                    <a:pt x="227" y="71"/>
                    <a:pt x="206" y="38"/>
                  </a:cubicBezTo>
                  <a:cubicBezTo>
                    <a:pt x="190" y="22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9"/>
            <p:cNvSpPr/>
            <p:nvPr/>
          </p:nvSpPr>
          <p:spPr>
            <a:xfrm>
              <a:off x="4189325" y="30034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0"/>
                    <a:pt x="17" y="140"/>
                  </a:cubicBezTo>
                  <a:lnTo>
                    <a:pt x="17" y="173"/>
                  </a:lnTo>
                  <a:cubicBezTo>
                    <a:pt x="33" y="190"/>
                    <a:pt x="66" y="206"/>
                    <a:pt x="87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190" y="173"/>
                    <a:pt x="206" y="157"/>
                    <a:pt x="206" y="120"/>
                  </a:cubicBezTo>
                  <a:cubicBezTo>
                    <a:pt x="223" y="103"/>
                    <a:pt x="206" y="70"/>
                    <a:pt x="190" y="54"/>
                  </a:cubicBezTo>
                  <a:cubicBezTo>
                    <a:pt x="169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9"/>
            <p:cNvSpPr/>
            <p:nvPr/>
          </p:nvSpPr>
          <p:spPr>
            <a:xfrm>
              <a:off x="4191475" y="2989550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56"/>
                    <a:pt x="1" y="77"/>
                    <a:pt x="1" y="110"/>
                  </a:cubicBezTo>
                  <a:cubicBezTo>
                    <a:pt x="17" y="126"/>
                    <a:pt x="17" y="126"/>
                    <a:pt x="17" y="143"/>
                  </a:cubicBezTo>
                  <a:cubicBezTo>
                    <a:pt x="17" y="143"/>
                    <a:pt x="34" y="159"/>
                    <a:pt x="50" y="180"/>
                  </a:cubicBezTo>
                  <a:cubicBezTo>
                    <a:pt x="67" y="197"/>
                    <a:pt x="104" y="197"/>
                    <a:pt x="120" y="197"/>
                  </a:cubicBezTo>
                  <a:cubicBezTo>
                    <a:pt x="153" y="197"/>
                    <a:pt x="170" y="180"/>
                    <a:pt x="186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07" y="56"/>
                    <a:pt x="207" y="40"/>
                    <a:pt x="170" y="23"/>
                  </a:cubicBezTo>
                  <a:cubicBezTo>
                    <a:pt x="155" y="9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9"/>
            <p:cNvSpPr/>
            <p:nvPr/>
          </p:nvSpPr>
          <p:spPr>
            <a:xfrm>
              <a:off x="4160550" y="30234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0"/>
                  </a:moveTo>
                  <a:cubicBezTo>
                    <a:pt x="94" y="0"/>
                    <a:pt x="80" y="2"/>
                    <a:pt x="67" y="6"/>
                  </a:cubicBezTo>
                  <a:cubicBezTo>
                    <a:pt x="17" y="23"/>
                    <a:pt x="1" y="76"/>
                    <a:pt x="17" y="142"/>
                  </a:cubicBezTo>
                  <a:cubicBezTo>
                    <a:pt x="30" y="183"/>
                    <a:pt x="61" y="202"/>
                    <a:pt x="106" y="202"/>
                  </a:cubicBezTo>
                  <a:cubicBezTo>
                    <a:pt x="120" y="202"/>
                    <a:pt x="136" y="200"/>
                    <a:pt x="153" y="196"/>
                  </a:cubicBezTo>
                  <a:cubicBezTo>
                    <a:pt x="207" y="179"/>
                    <a:pt x="223" y="109"/>
                    <a:pt x="207" y="60"/>
                  </a:cubicBezTo>
                  <a:cubicBezTo>
                    <a:pt x="191" y="20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9"/>
            <p:cNvSpPr/>
            <p:nvPr/>
          </p:nvSpPr>
          <p:spPr>
            <a:xfrm>
              <a:off x="4162625" y="30908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5" y="1"/>
                  </a:moveTo>
                  <a:cubicBezTo>
                    <a:pt x="86" y="1"/>
                    <a:pt x="56" y="14"/>
                    <a:pt x="37" y="44"/>
                  </a:cubicBezTo>
                  <a:cubicBezTo>
                    <a:pt x="21" y="60"/>
                    <a:pt x="0" y="93"/>
                    <a:pt x="0" y="110"/>
                  </a:cubicBezTo>
                  <a:cubicBezTo>
                    <a:pt x="21" y="126"/>
                    <a:pt x="21" y="126"/>
                    <a:pt x="21" y="147"/>
                  </a:cubicBezTo>
                  <a:cubicBezTo>
                    <a:pt x="21" y="163"/>
                    <a:pt x="37" y="180"/>
                    <a:pt x="54" y="180"/>
                  </a:cubicBezTo>
                  <a:cubicBezTo>
                    <a:pt x="69" y="195"/>
                    <a:pt x="91" y="203"/>
                    <a:pt x="114" y="203"/>
                  </a:cubicBezTo>
                  <a:cubicBezTo>
                    <a:pt x="142" y="203"/>
                    <a:pt x="172" y="191"/>
                    <a:pt x="190" y="163"/>
                  </a:cubicBezTo>
                  <a:cubicBezTo>
                    <a:pt x="206" y="147"/>
                    <a:pt x="227" y="126"/>
                    <a:pt x="227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9" y="9"/>
                    <a:pt x="13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9"/>
            <p:cNvSpPr/>
            <p:nvPr/>
          </p:nvSpPr>
          <p:spPr>
            <a:xfrm>
              <a:off x="4162625" y="31052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1"/>
                  </a:moveTo>
                  <a:cubicBezTo>
                    <a:pt x="70" y="1"/>
                    <a:pt x="21" y="17"/>
                    <a:pt x="0" y="67"/>
                  </a:cubicBezTo>
                  <a:lnTo>
                    <a:pt x="0" y="87"/>
                  </a:lnTo>
                  <a:lnTo>
                    <a:pt x="0" y="137"/>
                  </a:lnTo>
                  <a:cubicBezTo>
                    <a:pt x="21" y="170"/>
                    <a:pt x="37" y="190"/>
                    <a:pt x="54" y="207"/>
                  </a:cubicBezTo>
                  <a:lnTo>
                    <a:pt x="87" y="207"/>
                  </a:lnTo>
                  <a:cubicBezTo>
                    <a:pt x="94" y="209"/>
                    <a:pt x="100" y="210"/>
                    <a:pt x="107" y="210"/>
                  </a:cubicBezTo>
                  <a:cubicBezTo>
                    <a:pt x="152" y="210"/>
                    <a:pt x="192" y="16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40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9"/>
            <p:cNvSpPr/>
            <p:nvPr/>
          </p:nvSpPr>
          <p:spPr>
            <a:xfrm>
              <a:off x="4162625" y="3009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40" y="1"/>
                  </a:moveTo>
                  <a:cubicBezTo>
                    <a:pt x="70" y="1"/>
                    <a:pt x="21" y="34"/>
                    <a:pt x="21" y="88"/>
                  </a:cubicBezTo>
                  <a:cubicBezTo>
                    <a:pt x="0" y="104"/>
                    <a:pt x="21" y="121"/>
                    <a:pt x="21" y="137"/>
                  </a:cubicBezTo>
                  <a:cubicBezTo>
                    <a:pt x="21" y="154"/>
                    <a:pt x="21" y="154"/>
                    <a:pt x="37" y="170"/>
                  </a:cubicBezTo>
                  <a:cubicBezTo>
                    <a:pt x="54" y="191"/>
                    <a:pt x="70" y="207"/>
                    <a:pt x="103" y="207"/>
                  </a:cubicBezTo>
                  <a:cubicBezTo>
                    <a:pt x="157" y="207"/>
                    <a:pt x="206" y="170"/>
                    <a:pt x="227" y="121"/>
                  </a:cubicBezTo>
                  <a:cubicBezTo>
                    <a:pt x="227" y="88"/>
                    <a:pt x="227" y="67"/>
                    <a:pt x="206" y="34"/>
                  </a:cubicBezTo>
                  <a:cubicBezTo>
                    <a:pt x="190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9"/>
            <p:cNvSpPr/>
            <p:nvPr/>
          </p:nvSpPr>
          <p:spPr>
            <a:xfrm>
              <a:off x="4159225" y="30420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0"/>
                  </a:moveTo>
                  <a:cubicBezTo>
                    <a:pt x="70" y="0"/>
                    <a:pt x="17" y="37"/>
                    <a:pt x="17" y="87"/>
                  </a:cubicBezTo>
                  <a:cubicBezTo>
                    <a:pt x="0" y="103"/>
                    <a:pt x="17" y="140"/>
                    <a:pt x="17" y="157"/>
                  </a:cubicBezTo>
                  <a:lnTo>
                    <a:pt x="33" y="173"/>
                  </a:lnTo>
                  <a:cubicBezTo>
                    <a:pt x="54" y="190"/>
                    <a:pt x="70" y="206"/>
                    <a:pt x="103" y="206"/>
                  </a:cubicBezTo>
                  <a:cubicBezTo>
                    <a:pt x="112" y="209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37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9"/>
            <p:cNvSpPr/>
            <p:nvPr/>
          </p:nvSpPr>
          <p:spPr>
            <a:xfrm>
              <a:off x="4165700" y="3063875"/>
              <a:ext cx="6025" cy="5075"/>
            </a:xfrm>
            <a:custGeom>
              <a:avLst/>
              <a:gdLst/>
              <a:ahLst/>
              <a:cxnLst/>
              <a:rect l="l" t="t" r="r" b="b"/>
              <a:pathLst>
                <a:path w="241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93"/>
                    <a:pt x="17" y="143"/>
                  </a:cubicBezTo>
                  <a:cubicBezTo>
                    <a:pt x="30" y="183"/>
                    <a:pt x="73" y="202"/>
                    <a:pt x="114" y="202"/>
                  </a:cubicBezTo>
                  <a:cubicBezTo>
                    <a:pt x="128" y="202"/>
                    <a:pt x="141" y="200"/>
                    <a:pt x="154" y="196"/>
                  </a:cubicBezTo>
                  <a:cubicBezTo>
                    <a:pt x="207" y="176"/>
                    <a:pt x="240" y="110"/>
                    <a:pt x="207" y="56"/>
                  </a:cubicBezTo>
                  <a:cubicBezTo>
                    <a:pt x="192" y="19"/>
                    <a:pt x="160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9"/>
            <p:cNvSpPr/>
            <p:nvPr/>
          </p:nvSpPr>
          <p:spPr>
            <a:xfrm>
              <a:off x="4169950" y="3052075"/>
              <a:ext cx="5575" cy="5225"/>
            </a:xfrm>
            <a:custGeom>
              <a:avLst/>
              <a:gdLst/>
              <a:ahLst/>
              <a:cxnLst/>
              <a:rect l="l" t="t" r="r" b="b"/>
              <a:pathLst>
                <a:path w="223" h="209" extrusionOk="0">
                  <a:moveTo>
                    <a:pt x="97" y="0"/>
                  </a:moveTo>
                  <a:cubicBezTo>
                    <a:pt x="87" y="0"/>
                    <a:pt x="78" y="4"/>
                    <a:pt x="70" y="13"/>
                  </a:cubicBezTo>
                  <a:cubicBezTo>
                    <a:pt x="37" y="13"/>
                    <a:pt x="16" y="29"/>
                    <a:pt x="16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2" y="190"/>
                    <a:pt x="55" y="208"/>
                    <a:pt x="98" y="208"/>
                  </a:cubicBezTo>
                  <a:cubicBezTo>
                    <a:pt x="112" y="208"/>
                    <a:pt x="127" y="206"/>
                    <a:pt x="140" y="202"/>
                  </a:cubicBezTo>
                  <a:cubicBezTo>
                    <a:pt x="190" y="186"/>
                    <a:pt x="223" y="116"/>
                    <a:pt x="206" y="66"/>
                  </a:cubicBezTo>
                  <a:cubicBezTo>
                    <a:pt x="190" y="50"/>
                    <a:pt x="157" y="13"/>
                    <a:pt x="140" y="13"/>
                  </a:cubicBezTo>
                  <a:cubicBezTo>
                    <a:pt x="122" y="4"/>
                    <a:pt x="108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9"/>
            <p:cNvSpPr/>
            <p:nvPr/>
          </p:nvSpPr>
          <p:spPr>
            <a:xfrm>
              <a:off x="4164775" y="3078000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6" y="0"/>
                  </a:moveTo>
                  <a:cubicBezTo>
                    <a:pt x="114" y="0"/>
                    <a:pt x="101" y="2"/>
                    <a:pt x="87" y="6"/>
                  </a:cubicBezTo>
                  <a:cubicBezTo>
                    <a:pt x="38" y="23"/>
                    <a:pt x="1" y="93"/>
                    <a:pt x="17" y="146"/>
                  </a:cubicBezTo>
                  <a:cubicBezTo>
                    <a:pt x="33" y="184"/>
                    <a:pt x="74" y="202"/>
                    <a:pt x="116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3" y="60"/>
                  </a:cubicBezTo>
                  <a:cubicBezTo>
                    <a:pt x="199" y="20"/>
                    <a:pt x="164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9"/>
            <p:cNvSpPr/>
            <p:nvPr/>
          </p:nvSpPr>
          <p:spPr>
            <a:xfrm>
              <a:off x="4170350" y="303565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4" y="0"/>
                  </a:moveTo>
                  <a:cubicBezTo>
                    <a:pt x="93" y="0"/>
                    <a:pt x="58" y="14"/>
                    <a:pt x="38" y="35"/>
                  </a:cubicBezTo>
                  <a:cubicBezTo>
                    <a:pt x="21" y="51"/>
                    <a:pt x="0" y="88"/>
                    <a:pt x="21" y="105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66" y="204"/>
                    <a:pt x="84" y="209"/>
                    <a:pt x="103" y="209"/>
                  </a:cubicBezTo>
                  <a:cubicBezTo>
                    <a:pt x="134" y="209"/>
                    <a:pt x="170" y="194"/>
                    <a:pt x="190" y="171"/>
                  </a:cubicBezTo>
                  <a:cubicBezTo>
                    <a:pt x="227" y="121"/>
                    <a:pt x="227" y="51"/>
                    <a:pt x="174" y="18"/>
                  </a:cubicBezTo>
                  <a:cubicBezTo>
                    <a:pt x="161" y="6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9"/>
            <p:cNvSpPr/>
            <p:nvPr/>
          </p:nvSpPr>
          <p:spPr>
            <a:xfrm>
              <a:off x="4184975" y="2952725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10" y="1"/>
                  </a:moveTo>
                  <a:cubicBezTo>
                    <a:pt x="75" y="1"/>
                    <a:pt x="41" y="16"/>
                    <a:pt x="17" y="37"/>
                  </a:cubicBezTo>
                  <a:cubicBezTo>
                    <a:pt x="1" y="53"/>
                    <a:pt x="1" y="86"/>
                    <a:pt x="1" y="123"/>
                  </a:cubicBezTo>
                  <a:lnTo>
                    <a:pt x="1" y="140"/>
                  </a:lnTo>
                  <a:cubicBezTo>
                    <a:pt x="1" y="156"/>
                    <a:pt x="17" y="173"/>
                    <a:pt x="34" y="189"/>
                  </a:cubicBezTo>
                  <a:cubicBezTo>
                    <a:pt x="55" y="210"/>
                    <a:pt x="88" y="210"/>
                    <a:pt x="104" y="210"/>
                  </a:cubicBezTo>
                  <a:cubicBezTo>
                    <a:pt x="137" y="210"/>
                    <a:pt x="174" y="189"/>
                    <a:pt x="191" y="173"/>
                  </a:cubicBezTo>
                  <a:cubicBezTo>
                    <a:pt x="207" y="156"/>
                    <a:pt x="207" y="123"/>
                    <a:pt x="207" y="86"/>
                  </a:cubicBezTo>
                  <a:cubicBezTo>
                    <a:pt x="207" y="70"/>
                    <a:pt x="191" y="37"/>
                    <a:pt x="174" y="20"/>
                  </a:cubicBezTo>
                  <a:cubicBezTo>
                    <a:pt x="154" y="6"/>
                    <a:pt x="132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9"/>
            <p:cNvSpPr/>
            <p:nvPr/>
          </p:nvSpPr>
          <p:spPr>
            <a:xfrm>
              <a:off x="4086650" y="3027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71" y="1"/>
                    <a:pt x="17" y="34"/>
                    <a:pt x="17" y="83"/>
                  </a:cubicBezTo>
                  <a:cubicBezTo>
                    <a:pt x="1" y="104"/>
                    <a:pt x="17" y="121"/>
                    <a:pt x="17" y="137"/>
                  </a:cubicBezTo>
                  <a:cubicBezTo>
                    <a:pt x="17" y="154"/>
                    <a:pt x="17" y="154"/>
                    <a:pt x="34" y="170"/>
                  </a:cubicBezTo>
                  <a:cubicBezTo>
                    <a:pt x="50" y="187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87"/>
                  </a:cubicBezTo>
                  <a:cubicBezTo>
                    <a:pt x="207" y="170"/>
                    <a:pt x="207" y="154"/>
                    <a:pt x="223" y="121"/>
                  </a:cubicBezTo>
                  <a:cubicBezTo>
                    <a:pt x="223" y="67"/>
                    <a:pt x="19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9"/>
            <p:cNvSpPr/>
            <p:nvPr/>
          </p:nvSpPr>
          <p:spPr>
            <a:xfrm>
              <a:off x="4082325" y="29819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17" y="50"/>
                    <a:pt x="1" y="87"/>
                    <a:pt x="1" y="104"/>
                  </a:cubicBezTo>
                  <a:cubicBezTo>
                    <a:pt x="17" y="120"/>
                    <a:pt x="17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88"/>
                    <a:pt x="90" y="196"/>
                    <a:pt x="113" y="196"/>
                  </a:cubicBezTo>
                  <a:cubicBezTo>
                    <a:pt x="142" y="196"/>
                    <a:pt x="172" y="183"/>
                    <a:pt x="190" y="153"/>
                  </a:cubicBezTo>
                  <a:cubicBezTo>
                    <a:pt x="223" y="120"/>
                    <a:pt x="223" y="50"/>
                    <a:pt x="174" y="17"/>
                  </a:cubicBezTo>
                  <a:cubicBezTo>
                    <a:pt x="157" y="1"/>
                    <a:pt x="14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9"/>
            <p:cNvSpPr/>
            <p:nvPr/>
          </p:nvSpPr>
          <p:spPr>
            <a:xfrm>
              <a:off x="4082750" y="3040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70" y="0"/>
                    <a:pt x="21" y="33"/>
                    <a:pt x="0" y="83"/>
                  </a:cubicBezTo>
                  <a:lnTo>
                    <a:pt x="0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7" y="186"/>
                    <a:pt x="70" y="206"/>
                    <a:pt x="87" y="206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8" y="210"/>
                    <a:pt x="206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9"/>
            <p:cNvSpPr/>
            <p:nvPr/>
          </p:nvSpPr>
          <p:spPr>
            <a:xfrm>
              <a:off x="4088825" y="3014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3" y="0"/>
                  </a:moveTo>
                  <a:cubicBezTo>
                    <a:pt x="66" y="0"/>
                    <a:pt x="50" y="21"/>
                    <a:pt x="33" y="37"/>
                  </a:cubicBezTo>
                  <a:cubicBezTo>
                    <a:pt x="17" y="54"/>
                    <a:pt x="0" y="87"/>
                    <a:pt x="17" y="124"/>
                  </a:cubicBezTo>
                  <a:lnTo>
                    <a:pt x="17" y="140"/>
                  </a:lnTo>
                  <a:cubicBezTo>
                    <a:pt x="17" y="157"/>
                    <a:pt x="33" y="173"/>
                    <a:pt x="50" y="190"/>
                  </a:cubicBezTo>
                  <a:cubicBezTo>
                    <a:pt x="70" y="204"/>
                    <a:pt x="90" y="209"/>
                    <a:pt x="108" y="209"/>
                  </a:cubicBezTo>
                  <a:cubicBezTo>
                    <a:pt x="139" y="209"/>
                    <a:pt x="167" y="194"/>
                    <a:pt x="190" y="173"/>
                  </a:cubicBezTo>
                  <a:cubicBezTo>
                    <a:pt x="223" y="140"/>
                    <a:pt x="223" y="124"/>
                    <a:pt x="223" y="87"/>
                  </a:cubicBezTo>
                  <a:cubicBezTo>
                    <a:pt x="223" y="70"/>
                    <a:pt x="206" y="37"/>
                    <a:pt x="190" y="21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9"/>
            <p:cNvSpPr/>
            <p:nvPr/>
          </p:nvSpPr>
          <p:spPr>
            <a:xfrm>
              <a:off x="4086650" y="29377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cubicBezTo>
                    <a:pt x="17" y="153"/>
                    <a:pt x="17" y="153"/>
                    <a:pt x="34" y="170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0" y="209"/>
                    <a:pt x="116" y="210"/>
                    <a:pt x="123" y="210"/>
                  </a:cubicBezTo>
                  <a:cubicBezTo>
                    <a:pt x="166" y="210"/>
                    <a:pt x="209" y="164"/>
                    <a:pt x="223" y="121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9"/>
            <p:cNvSpPr/>
            <p:nvPr/>
          </p:nvSpPr>
          <p:spPr>
            <a:xfrm>
              <a:off x="4077175" y="29935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41" y="0"/>
                  </a:moveTo>
                  <a:cubicBezTo>
                    <a:pt x="103" y="0"/>
                    <a:pt x="70" y="21"/>
                    <a:pt x="54" y="21"/>
                  </a:cubicBezTo>
                  <a:cubicBezTo>
                    <a:pt x="38" y="38"/>
                    <a:pt x="17" y="71"/>
                    <a:pt x="17" y="87"/>
                  </a:cubicBezTo>
                  <a:cubicBezTo>
                    <a:pt x="0" y="103"/>
                    <a:pt x="17" y="141"/>
                    <a:pt x="17" y="141"/>
                  </a:cubicBezTo>
                  <a:cubicBezTo>
                    <a:pt x="17" y="157"/>
                    <a:pt x="17" y="157"/>
                    <a:pt x="38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4" y="210"/>
                    <a:pt x="123" y="212"/>
                    <a:pt x="133" y="212"/>
                  </a:cubicBezTo>
                  <a:cubicBezTo>
                    <a:pt x="174" y="212"/>
                    <a:pt x="210" y="178"/>
                    <a:pt x="223" y="124"/>
                  </a:cubicBezTo>
                  <a:cubicBezTo>
                    <a:pt x="223" y="103"/>
                    <a:pt x="223" y="71"/>
                    <a:pt x="207" y="54"/>
                  </a:cubicBezTo>
                  <a:cubicBezTo>
                    <a:pt x="190" y="21"/>
                    <a:pt x="157" y="21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9"/>
            <p:cNvSpPr/>
            <p:nvPr/>
          </p:nvSpPr>
          <p:spPr>
            <a:xfrm>
              <a:off x="4082325" y="296600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8" y="174"/>
                    <a:pt x="71" y="194"/>
                    <a:pt x="87" y="194"/>
                  </a:cubicBezTo>
                  <a:cubicBezTo>
                    <a:pt x="97" y="199"/>
                    <a:pt x="106" y="201"/>
                    <a:pt x="116" y="201"/>
                  </a:cubicBezTo>
                  <a:cubicBezTo>
                    <a:pt x="140" y="201"/>
                    <a:pt x="162" y="188"/>
                    <a:pt x="174" y="174"/>
                  </a:cubicBezTo>
                  <a:cubicBezTo>
                    <a:pt x="190" y="157"/>
                    <a:pt x="207" y="141"/>
                    <a:pt x="207" y="108"/>
                  </a:cubicBezTo>
                  <a:cubicBezTo>
                    <a:pt x="223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9"/>
            <p:cNvSpPr/>
            <p:nvPr/>
          </p:nvSpPr>
          <p:spPr>
            <a:xfrm>
              <a:off x="4084500" y="29517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3" y="1"/>
                  </a:moveTo>
                  <a:cubicBezTo>
                    <a:pt x="84" y="1"/>
                    <a:pt x="54" y="14"/>
                    <a:pt x="33" y="44"/>
                  </a:cubicBezTo>
                  <a:cubicBezTo>
                    <a:pt x="17" y="60"/>
                    <a:pt x="0" y="93"/>
                    <a:pt x="0" y="110"/>
                  </a:cubicBezTo>
                  <a:cubicBezTo>
                    <a:pt x="0" y="126"/>
                    <a:pt x="17" y="126"/>
                    <a:pt x="17" y="147"/>
                  </a:cubicBezTo>
                  <a:cubicBezTo>
                    <a:pt x="17" y="163"/>
                    <a:pt x="33" y="180"/>
                    <a:pt x="54" y="180"/>
                  </a:cubicBezTo>
                  <a:cubicBezTo>
                    <a:pt x="70" y="196"/>
                    <a:pt x="87" y="213"/>
                    <a:pt x="120" y="213"/>
                  </a:cubicBezTo>
                  <a:cubicBezTo>
                    <a:pt x="157" y="196"/>
                    <a:pt x="173" y="196"/>
                    <a:pt x="190" y="163"/>
                  </a:cubicBezTo>
                  <a:cubicBezTo>
                    <a:pt x="206" y="147"/>
                    <a:pt x="223" y="126"/>
                    <a:pt x="206" y="93"/>
                  </a:cubicBezTo>
                  <a:cubicBezTo>
                    <a:pt x="206" y="60"/>
                    <a:pt x="206" y="44"/>
                    <a:pt x="173" y="23"/>
                  </a:cubicBezTo>
                  <a:cubicBezTo>
                    <a:pt x="157" y="9"/>
                    <a:pt x="135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9"/>
            <p:cNvSpPr/>
            <p:nvPr/>
          </p:nvSpPr>
          <p:spPr>
            <a:xfrm>
              <a:off x="4074175" y="29428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cubicBezTo>
                    <a:pt x="17" y="173"/>
                    <a:pt x="54" y="210"/>
                    <a:pt x="87" y="210"/>
                  </a:cubicBezTo>
                  <a:cubicBezTo>
                    <a:pt x="158" y="210"/>
                    <a:pt x="207" y="173"/>
                    <a:pt x="207" y="124"/>
                  </a:cubicBezTo>
                  <a:cubicBezTo>
                    <a:pt x="223" y="91"/>
                    <a:pt x="207" y="70"/>
                    <a:pt x="190" y="37"/>
                  </a:cubicBezTo>
                  <a:cubicBezTo>
                    <a:pt x="174" y="21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9"/>
            <p:cNvSpPr/>
            <p:nvPr/>
          </p:nvSpPr>
          <p:spPr>
            <a:xfrm>
              <a:off x="4080150" y="305397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7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38" y="23"/>
                    <a:pt x="1" y="93"/>
                    <a:pt x="22" y="143"/>
                  </a:cubicBezTo>
                  <a:cubicBezTo>
                    <a:pt x="34" y="183"/>
                    <a:pt x="75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80"/>
                    <a:pt x="244" y="110"/>
                    <a:pt x="228" y="56"/>
                  </a:cubicBezTo>
                  <a:cubicBezTo>
                    <a:pt x="200" y="19"/>
                    <a:pt x="165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9"/>
            <p:cNvSpPr/>
            <p:nvPr/>
          </p:nvSpPr>
          <p:spPr>
            <a:xfrm>
              <a:off x="4069450" y="3061700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3"/>
                    <a:pt x="0" y="77"/>
                    <a:pt x="17" y="143"/>
                  </a:cubicBezTo>
                  <a:cubicBezTo>
                    <a:pt x="45" y="183"/>
                    <a:pt x="80" y="203"/>
                    <a:pt x="118" y="203"/>
                  </a:cubicBezTo>
                  <a:cubicBezTo>
                    <a:pt x="131" y="203"/>
                    <a:pt x="144" y="201"/>
                    <a:pt x="157" y="197"/>
                  </a:cubicBezTo>
                  <a:cubicBezTo>
                    <a:pt x="223" y="180"/>
                    <a:pt x="243" y="110"/>
                    <a:pt x="223" y="56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9"/>
            <p:cNvSpPr/>
            <p:nvPr/>
          </p:nvSpPr>
          <p:spPr>
            <a:xfrm>
              <a:off x="4069025" y="30472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37" y="0"/>
                  </a:moveTo>
                  <a:cubicBezTo>
                    <a:pt x="71" y="0"/>
                    <a:pt x="17" y="38"/>
                    <a:pt x="17" y="87"/>
                  </a:cubicBezTo>
                  <a:cubicBezTo>
                    <a:pt x="1" y="104"/>
                    <a:pt x="17" y="120"/>
                    <a:pt x="17" y="141"/>
                  </a:cubicBezTo>
                  <a:cubicBezTo>
                    <a:pt x="17" y="157"/>
                    <a:pt x="17" y="157"/>
                    <a:pt x="34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1" y="209"/>
                    <a:pt x="118" y="210"/>
                    <a:pt x="125" y="210"/>
                  </a:cubicBezTo>
                  <a:cubicBezTo>
                    <a:pt x="170" y="210"/>
                    <a:pt x="209" y="166"/>
                    <a:pt x="223" y="120"/>
                  </a:cubicBezTo>
                  <a:cubicBezTo>
                    <a:pt x="223" y="87"/>
                    <a:pt x="223" y="71"/>
                    <a:pt x="207" y="54"/>
                  </a:cubicBezTo>
                  <a:cubicBezTo>
                    <a:pt x="190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9"/>
            <p:cNvSpPr/>
            <p:nvPr/>
          </p:nvSpPr>
          <p:spPr>
            <a:xfrm>
              <a:off x="4069850" y="3126200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0"/>
                  </a:moveTo>
                  <a:cubicBezTo>
                    <a:pt x="58" y="0"/>
                    <a:pt x="19" y="44"/>
                    <a:pt x="1" y="90"/>
                  </a:cubicBezTo>
                  <a:cubicBezTo>
                    <a:pt x="1" y="107"/>
                    <a:pt x="1" y="123"/>
                    <a:pt x="21" y="140"/>
                  </a:cubicBezTo>
                  <a:lnTo>
                    <a:pt x="21" y="156"/>
                  </a:lnTo>
                  <a:cubicBezTo>
                    <a:pt x="38" y="193"/>
                    <a:pt x="71" y="210"/>
                    <a:pt x="87" y="210"/>
                  </a:cubicBezTo>
                  <a:cubicBezTo>
                    <a:pt x="157" y="210"/>
                    <a:pt x="207" y="177"/>
                    <a:pt x="207" y="123"/>
                  </a:cubicBezTo>
                  <a:cubicBezTo>
                    <a:pt x="227" y="90"/>
                    <a:pt x="207" y="74"/>
                    <a:pt x="190" y="37"/>
                  </a:cubicBezTo>
                  <a:cubicBezTo>
                    <a:pt x="174" y="20"/>
                    <a:pt x="157" y="4"/>
                    <a:pt x="124" y="4"/>
                  </a:cubicBezTo>
                  <a:cubicBezTo>
                    <a:pt x="117" y="2"/>
                    <a:pt x="11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9"/>
            <p:cNvSpPr/>
            <p:nvPr/>
          </p:nvSpPr>
          <p:spPr>
            <a:xfrm>
              <a:off x="4070375" y="30334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2" y="1"/>
                  </a:moveTo>
                  <a:cubicBezTo>
                    <a:pt x="102" y="1"/>
                    <a:pt x="92" y="2"/>
                    <a:pt x="83" y="5"/>
                  </a:cubicBezTo>
                  <a:cubicBezTo>
                    <a:pt x="33" y="22"/>
                    <a:pt x="0" y="92"/>
                    <a:pt x="17" y="141"/>
                  </a:cubicBezTo>
                  <a:cubicBezTo>
                    <a:pt x="41" y="180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5"/>
                  </a:cubicBezTo>
                  <a:cubicBezTo>
                    <a:pt x="206" y="178"/>
                    <a:pt x="239" y="125"/>
                    <a:pt x="223" y="75"/>
                  </a:cubicBezTo>
                  <a:cubicBezTo>
                    <a:pt x="209" y="31"/>
                    <a:pt x="159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9"/>
            <p:cNvSpPr/>
            <p:nvPr/>
          </p:nvSpPr>
          <p:spPr>
            <a:xfrm>
              <a:off x="4073775" y="3098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17" y="147"/>
                  </a:cubicBezTo>
                  <a:cubicBezTo>
                    <a:pt x="17" y="164"/>
                    <a:pt x="33" y="164"/>
                    <a:pt x="33" y="180"/>
                  </a:cubicBezTo>
                  <a:cubicBezTo>
                    <a:pt x="60" y="192"/>
                    <a:pt x="75" y="203"/>
                    <a:pt x="94" y="203"/>
                  </a:cubicBezTo>
                  <a:cubicBezTo>
                    <a:pt x="102" y="203"/>
                    <a:pt x="110" y="201"/>
                    <a:pt x="120" y="197"/>
                  </a:cubicBezTo>
                  <a:cubicBezTo>
                    <a:pt x="153" y="197"/>
                    <a:pt x="174" y="180"/>
                    <a:pt x="190" y="164"/>
                  </a:cubicBezTo>
                  <a:cubicBezTo>
                    <a:pt x="206" y="147"/>
                    <a:pt x="223" y="110"/>
                    <a:pt x="206" y="93"/>
                  </a:cubicBezTo>
                  <a:cubicBezTo>
                    <a:pt x="206" y="60"/>
                    <a:pt x="190" y="44"/>
                    <a:pt x="174" y="23"/>
                  </a:cubicBezTo>
                  <a:cubicBezTo>
                    <a:pt x="150" y="9"/>
                    <a:pt x="127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9"/>
            <p:cNvSpPr/>
            <p:nvPr/>
          </p:nvSpPr>
          <p:spPr>
            <a:xfrm>
              <a:off x="4075525" y="30849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8" y="0"/>
                  </a:moveTo>
                  <a:cubicBezTo>
                    <a:pt x="94" y="0"/>
                    <a:pt x="80" y="2"/>
                    <a:pt x="66" y="7"/>
                  </a:cubicBezTo>
                  <a:cubicBezTo>
                    <a:pt x="17" y="23"/>
                    <a:pt x="0" y="77"/>
                    <a:pt x="17" y="143"/>
                  </a:cubicBezTo>
                  <a:cubicBezTo>
                    <a:pt x="17" y="143"/>
                    <a:pt x="33" y="159"/>
                    <a:pt x="33" y="180"/>
                  </a:cubicBezTo>
                  <a:cubicBezTo>
                    <a:pt x="57" y="191"/>
                    <a:pt x="82" y="203"/>
                    <a:pt x="112" y="203"/>
                  </a:cubicBezTo>
                  <a:cubicBezTo>
                    <a:pt x="125" y="203"/>
                    <a:pt x="138" y="201"/>
                    <a:pt x="153" y="196"/>
                  </a:cubicBezTo>
                  <a:cubicBezTo>
                    <a:pt x="186" y="180"/>
                    <a:pt x="207" y="143"/>
                    <a:pt x="223" y="110"/>
                  </a:cubicBezTo>
                  <a:cubicBezTo>
                    <a:pt x="223" y="93"/>
                    <a:pt x="223" y="77"/>
                    <a:pt x="207" y="56"/>
                  </a:cubicBezTo>
                  <a:cubicBezTo>
                    <a:pt x="191" y="19"/>
                    <a:pt x="15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9"/>
            <p:cNvSpPr/>
            <p:nvPr/>
          </p:nvSpPr>
          <p:spPr>
            <a:xfrm>
              <a:off x="4079325" y="3072875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95" y="1"/>
                  </a:moveTo>
                  <a:cubicBezTo>
                    <a:pt x="54" y="1"/>
                    <a:pt x="15" y="34"/>
                    <a:pt x="1" y="92"/>
                  </a:cubicBezTo>
                  <a:lnTo>
                    <a:pt x="1" y="145"/>
                  </a:lnTo>
                  <a:cubicBezTo>
                    <a:pt x="17" y="145"/>
                    <a:pt x="17" y="162"/>
                    <a:pt x="17" y="162"/>
                  </a:cubicBezTo>
                  <a:cubicBezTo>
                    <a:pt x="34" y="178"/>
                    <a:pt x="71" y="195"/>
                    <a:pt x="88" y="195"/>
                  </a:cubicBezTo>
                  <a:cubicBezTo>
                    <a:pt x="96" y="198"/>
                    <a:pt x="105" y="199"/>
                    <a:pt x="114" y="199"/>
                  </a:cubicBezTo>
                  <a:cubicBezTo>
                    <a:pt x="159" y="199"/>
                    <a:pt x="207" y="166"/>
                    <a:pt x="207" y="108"/>
                  </a:cubicBezTo>
                  <a:cubicBezTo>
                    <a:pt x="207" y="92"/>
                    <a:pt x="207" y="59"/>
                    <a:pt x="191" y="42"/>
                  </a:cubicBezTo>
                  <a:cubicBezTo>
                    <a:pt x="174" y="22"/>
                    <a:pt x="158" y="5"/>
                    <a:pt x="121" y="5"/>
                  </a:cubicBezTo>
                  <a:cubicBezTo>
                    <a:pt x="112" y="2"/>
                    <a:pt x="104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9"/>
            <p:cNvSpPr/>
            <p:nvPr/>
          </p:nvSpPr>
          <p:spPr>
            <a:xfrm>
              <a:off x="4071600" y="31102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1" y="1"/>
                  </a:moveTo>
                  <a:cubicBezTo>
                    <a:pt x="68" y="1"/>
                    <a:pt x="43" y="13"/>
                    <a:pt x="17" y="24"/>
                  </a:cubicBezTo>
                  <a:cubicBezTo>
                    <a:pt x="17" y="41"/>
                    <a:pt x="1" y="57"/>
                    <a:pt x="1" y="94"/>
                  </a:cubicBezTo>
                  <a:lnTo>
                    <a:pt x="1" y="144"/>
                  </a:lnTo>
                  <a:cubicBezTo>
                    <a:pt x="17" y="177"/>
                    <a:pt x="54" y="197"/>
                    <a:pt x="87" y="214"/>
                  </a:cubicBezTo>
                  <a:cubicBezTo>
                    <a:pt x="157" y="214"/>
                    <a:pt x="190" y="177"/>
                    <a:pt x="207" y="127"/>
                  </a:cubicBezTo>
                  <a:cubicBezTo>
                    <a:pt x="207" y="94"/>
                    <a:pt x="207" y="57"/>
                    <a:pt x="190" y="41"/>
                  </a:cubicBezTo>
                  <a:cubicBezTo>
                    <a:pt x="174" y="24"/>
                    <a:pt x="137" y="8"/>
                    <a:pt x="120" y="8"/>
                  </a:cubicBezTo>
                  <a:cubicBezTo>
                    <a:pt x="111" y="3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9"/>
            <p:cNvSpPr/>
            <p:nvPr/>
          </p:nvSpPr>
          <p:spPr>
            <a:xfrm>
              <a:off x="4052325" y="3004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34" y="174"/>
                    <a:pt x="67" y="194"/>
                    <a:pt x="104" y="211"/>
                  </a:cubicBezTo>
                  <a:cubicBezTo>
                    <a:pt x="153" y="211"/>
                    <a:pt x="207" y="174"/>
                    <a:pt x="207" y="124"/>
                  </a:cubicBezTo>
                  <a:cubicBezTo>
                    <a:pt x="223" y="91"/>
                    <a:pt x="207" y="54"/>
                    <a:pt x="186" y="38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9"/>
            <p:cNvSpPr/>
            <p:nvPr/>
          </p:nvSpPr>
          <p:spPr>
            <a:xfrm>
              <a:off x="4038100" y="3009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7" y="34"/>
                    <a:pt x="17" y="67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0"/>
                  </a:lnTo>
                  <a:cubicBezTo>
                    <a:pt x="34" y="191"/>
                    <a:pt x="71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9" y="210"/>
                    <a:pt x="207" y="164"/>
                    <a:pt x="207" y="121"/>
                  </a:cubicBezTo>
                  <a:cubicBezTo>
                    <a:pt x="223" y="88"/>
                    <a:pt x="207" y="67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9"/>
            <p:cNvSpPr/>
            <p:nvPr/>
          </p:nvSpPr>
          <p:spPr>
            <a:xfrm>
              <a:off x="4030800" y="29719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37" y="38"/>
                    <a:pt x="0" y="91"/>
                    <a:pt x="17" y="141"/>
                  </a:cubicBezTo>
                  <a:cubicBezTo>
                    <a:pt x="47" y="185"/>
                    <a:pt x="86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06" y="178"/>
                    <a:pt x="243" y="124"/>
                    <a:pt x="223" y="75"/>
                  </a:cubicBezTo>
                  <a:cubicBezTo>
                    <a:pt x="209" y="31"/>
                    <a:pt x="16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9"/>
            <p:cNvSpPr/>
            <p:nvPr/>
          </p:nvSpPr>
          <p:spPr>
            <a:xfrm>
              <a:off x="4034300" y="3023200"/>
              <a:ext cx="6000" cy="5100"/>
            </a:xfrm>
            <a:custGeom>
              <a:avLst/>
              <a:gdLst/>
              <a:ahLst/>
              <a:cxnLst/>
              <a:rect l="l" t="t" r="r" b="b"/>
              <a:pathLst>
                <a:path w="240" h="204" extrusionOk="0">
                  <a:moveTo>
                    <a:pt x="83" y="1"/>
                  </a:moveTo>
                  <a:cubicBezTo>
                    <a:pt x="33" y="17"/>
                    <a:pt x="0" y="87"/>
                    <a:pt x="17" y="137"/>
                  </a:cubicBezTo>
                  <a:cubicBezTo>
                    <a:pt x="41" y="176"/>
                    <a:pt x="75" y="204"/>
                    <a:pt x="111" y="204"/>
                  </a:cubicBezTo>
                  <a:cubicBezTo>
                    <a:pt x="125" y="204"/>
                    <a:pt x="139" y="200"/>
                    <a:pt x="153" y="190"/>
                  </a:cubicBezTo>
                  <a:cubicBezTo>
                    <a:pt x="169" y="190"/>
                    <a:pt x="186" y="174"/>
                    <a:pt x="206" y="174"/>
                  </a:cubicBezTo>
                  <a:cubicBezTo>
                    <a:pt x="223" y="137"/>
                    <a:pt x="239" y="104"/>
                    <a:pt x="223" y="71"/>
                  </a:cubicBezTo>
                  <a:cubicBezTo>
                    <a:pt x="206" y="17"/>
                    <a:pt x="169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9"/>
            <p:cNvSpPr/>
            <p:nvPr/>
          </p:nvSpPr>
          <p:spPr>
            <a:xfrm>
              <a:off x="4042425" y="2979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90"/>
                    <a:pt x="50" y="206"/>
                    <a:pt x="88" y="206"/>
                  </a:cubicBezTo>
                  <a:cubicBezTo>
                    <a:pt x="94" y="208"/>
                    <a:pt x="100" y="209"/>
                    <a:pt x="107" y="209"/>
                  </a:cubicBezTo>
                  <a:cubicBezTo>
                    <a:pt x="154" y="209"/>
                    <a:pt x="207" y="163"/>
                    <a:pt x="207" y="120"/>
                  </a:cubicBezTo>
                  <a:cubicBezTo>
                    <a:pt x="207" y="103"/>
                    <a:pt x="207" y="66"/>
                    <a:pt x="191" y="50"/>
                  </a:cubicBezTo>
                  <a:cubicBezTo>
                    <a:pt x="170" y="17"/>
                    <a:pt x="154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9"/>
            <p:cNvSpPr/>
            <p:nvPr/>
          </p:nvSpPr>
          <p:spPr>
            <a:xfrm>
              <a:off x="4031725" y="29578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13" y="0"/>
                  </a:moveTo>
                  <a:cubicBezTo>
                    <a:pt x="103" y="0"/>
                    <a:pt x="93" y="2"/>
                    <a:pt x="83" y="6"/>
                  </a:cubicBezTo>
                  <a:cubicBezTo>
                    <a:pt x="33" y="23"/>
                    <a:pt x="0" y="88"/>
                    <a:pt x="17" y="142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2"/>
                    <a:pt x="153" y="192"/>
                  </a:cubicBezTo>
                  <a:cubicBezTo>
                    <a:pt x="206" y="175"/>
                    <a:pt x="239" y="126"/>
                    <a:pt x="223" y="72"/>
                  </a:cubicBezTo>
                  <a:cubicBezTo>
                    <a:pt x="193" y="32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9"/>
            <p:cNvSpPr/>
            <p:nvPr/>
          </p:nvSpPr>
          <p:spPr>
            <a:xfrm>
              <a:off x="4101300" y="3011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1" y="0"/>
                    <a:pt x="0" y="47"/>
                    <a:pt x="0" y="90"/>
                  </a:cubicBezTo>
                  <a:lnTo>
                    <a:pt x="0" y="144"/>
                  </a:lnTo>
                  <a:cubicBezTo>
                    <a:pt x="17" y="177"/>
                    <a:pt x="50" y="193"/>
                    <a:pt x="83" y="210"/>
                  </a:cubicBezTo>
                  <a:cubicBezTo>
                    <a:pt x="136" y="210"/>
                    <a:pt x="206" y="177"/>
                    <a:pt x="206" y="123"/>
                  </a:cubicBezTo>
                  <a:cubicBezTo>
                    <a:pt x="206" y="90"/>
                    <a:pt x="206" y="74"/>
                    <a:pt x="186" y="41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9"/>
            <p:cNvSpPr/>
            <p:nvPr/>
          </p:nvSpPr>
          <p:spPr>
            <a:xfrm>
              <a:off x="4024800" y="3014000"/>
              <a:ext cx="5200" cy="4900"/>
            </a:xfrm>
            <a:custGeom>
              <a:avLst/>
              <a:gdLst/>
              <a:ahLst/>
              <a:cxnLst/>
              <a:rect l="l" t="t" r="r" b="b"/>
              <a:pathLst>
                <a:path w="208" h="196" extrusionOk="0">
                  <a:moveTo>
                    <a:pt x="96" y="1"/>
                  </a:moveTo>
                  <a:cubicBezTo>
                    <a:pt x="65" y="1"/>
                    <a:pt x="35" y="14"/>
                    <a:pt x="17" y="43"/>
                  </a:cubicBezTo>
                  <a:cubicBezTo>
                    <a:pt x="1" y="60"/>
                    <a:pt x="1" y="76"/>
                    <a:pt x="1" y="109"/>
                  </a:cubicBezTo>
                  <a:lnTo>
                    <a:pt x="1" y="130"/>
                  </a:lnTo>
                  <a:cubicBezTo>
                    <a:pt x="1" y="146"/>
                    <a:pt x="17" y="163"/>
                    <a:pt x="34" y="179"/>
                  </a:cubicBezTo>
                  <a:cubicBezTo>
                    <a:pt x="50" y="196"/>
                    <a:pt x="88" y="196"/>
                    <a:pt x="104" y="196"/>
                  </a:cubicBezTo>
                  <a:cubicBezTo>
                    <a:pt x="137" y="196"/>
                    <a:pt x="174" y="179"/>
                    <a:pt x="191" y="163"/>
                  </a:cubicBezTo>
                  <a:cubicBezTo>
                    <a:pt x="207" y="146"/>
                    <a:pt x="207" y="109"/>
                    <a:pt x="207" y="93"/>
                  </a:cubicBezTo>
                  <a:cubicBezTo>
                    <a:pt x="207" y="60"/>
                    <a:pt x="191" y="43"/>
                    <a:pt x="174" y="27"/>
                  </a:cubicBezTo>
                  <a:cubicBezTo>
                    <a:pt x="150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9"/>
            <p:cNvSpPr/>
            <p:nvPr/>
          </p:nvSpPr>
          <p:spPr>
            <a:xfrm>
              <a:off x="4028625" y="29995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8" y="0"/>
                    <a:pt x="31" y="27"/>
                    <a:pt x="1" y="54"/>
                  </a:cubicBezTo>
                  <a:lnTo>
                    <a:pt x="1" y="91"/>
                  </a:lnTo>
                  <a:lnTo>
                    <a:pt x="1" y="141"/>
                  </a:lnTo>
                  <a:cubicBezTo>
                    <a:pt x="21" y="157"/>
                    <a:pt x="38" y="174"/>
                    <a:pt x="71" y="194"/>
                  </a:cubicBezTo>
                  <a:cubicBezTo>
                    <a:pt x="71" y="194"/>
                    <a:pt x="87" y="194"/>
                    <a:pt x="87" y="211"/>
                  </a:cubicBezTo>
                  <a:cubicBezTo>
                    <a:pt x="141" y="211"/>
                    <a:pt x="207" y="174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9"/>
            <p:cNvSpPr/>
            <p:nvPr/>
          </p:nvSpPr>
          <p:spPr>
            <a:xfrm>
              <a:off x="4028625" y="298492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28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21" y="72"/>
                    <a:pt x="1" y="89"/>
                    <a:pt x="21" y="122"/>
                  </a:cubicBezTo>
                  <a:lnTo>
                    <a:pt x="21" y="138"/>
                  </a:lnTo>
                  <a:cubicBezTo>
                    <a:pt x="21" y="159"/>
                    <a:pt x="38" y="175"/>
                    <a:pt x="54" y="192"/>
                  </a:cubicBezTo>
                  <a:cubicBezTo>
                    <a:pt x="73" y="204"/>
                    <a:pt x="93" y="210"/>
                    <a:pt x="111" y="210"/>
                  </a:cubicBezTo>
                  <a:cubicBezTo>
                    <a:pt x="142" y="210"/>
                    <a:pt x="170" y="196"/>
                    <a:pt x="190" y="175"/>
                  </a:cubicBezTo>
                  <a:cubicBezTo>
                    <a:pt x="227" y="159"/>
                    <a:pt x="227" y="122"/>
                    <a:pt x="227" y="89"/>
                  </a:cubicBezTo>
                  <a:cubicBezTo>
                    <a:pt x="227" y="72"/>
                    <a:pt x="207" y="35"/>
                    <a:pt x="190" y="19"/>
                  </a:cubicBezTo>
                  <a:cubicBezTo>
                    <a:pt x="171" y="6"/>
                    <a:pt x="149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9"/>
            <p:cNvSpPr/>
            <p:nvPr/>
          </p:nvSpPr>
          <p:spPr>
            <a:xfrm>
              <a:off x="4066450" y="29841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53"/>
                  </a:lnTo>
                  <a:cubicBezTo>
                    <a:pt x="34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9"/>
            <p:cNvSpPr/>
            <p:nvPr/>
          </p:nvSpPr>
          <p:spPr>
            <a:xfrm>
              <a:off x="4048425" y="29532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4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103"/>
                    <a:pt x="206" y="66"/>
                    <a:pt x="190" y="50"/>
                  </a:cubicBezTo>
                  <a:cubicBezTo>
                    <a:pt x="17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9"/>
            <p:cNvSpPr/>
            <p:nvPr/>
          </p:nvSpPr>
          <p:spPr>
            <a:xfrm>
              <a:off x="4072425" y="2957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0"/>
                  </a:moveTo>
                  <a:cubicBezTo>
                    <a:pt x="71" y="0"/>
                    <a:pt x="1" y="33"/>
                    <a:pt x="1" y="82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69"/>
                  </a:cubicBezTo>
                  <a:cubicBezTo>
                    <a:pt x="38" y="186"/>
                    <a:pt x="54" y="206"/>
                    <a:pt x="87" y="206"/>
                  </a:cubicBezTo>
                  <a:cubicBezTo>
                    <a:pt x="124" y="206"/>
                    <a:pt x="141" y="206"/>
                    <a:pt x="174" y="186"/>
                  </a:cubicBezTo>
                  <a:cubicBezTo>
                    <a:pt x="190" y="169"/>
                    <a:pt x="207" y="153"/>
                    <a:pt x="207" y="120"/>
                  </a:cubicBezTo>
                  <a:cubicBezTo>
                    <a:pt x="207" y="82"/>
                    <a:pt x="207" y="66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9"/>
            <p:cNvSpPr/>
            <p:nvPr/>
          </p:nvSpPr>
          <p:spPr>
            <a:xfrm>
              <a:off x="4062125" y="2945900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1" y="1"/>
                    <a:pt x="38" y="17"/>
                    <a:pt x="21" y="34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21" y="153"/>
                    <a:pt x="21" y="174"/>
                    <a:pt x="38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07" y="153"/>
                    <a:pt x="207" y="120"/>
                    <a:pt x="207" y="87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57" y="1"/>
                    <a:pt x="124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9"/>
            <p:cNvSpPr/>
            <p:nvPr/>
          </p:nvSpPr>
          <p:spPr>
            <a:xfrm>
              <a:off x="4069025" y="297192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8" y="0"/>
                  </a:moveTo>
                  <a:cubicBezTo>
                    <a:pt x="67" y="0"/>
                    <a:pt x="38" y="13"/>
                    <a:pt x="17" y="40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3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1" y="203"/>
                    <a:pt x="104" y="203"/>
                  </a:cubicBezTo>
                  <a:cubicBezTo>
                    <a:pt x="133" y="203"/>
                    <a:pt x="161" y="191"/>
                    <a:pt x="190" y="164"/>
                  </a:cubicBezTo>
                  <a:cubicBezTo>
                    <a:pt x="207" y="143"/>
                    <a:pt x="207" y="126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9"/>
                    <a:pt x="123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9"/>
            <p:cNvSpPr/>
            <p:nvPr/>
          </p:nvSpPr>
          <p:spPr>
            <a:xfrm>
              <a:off x="4060050" y="29592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1" y="0"/>
                  </a:moveTo>
                  <a:cubicBezTo>
                    <a:pt x="67" y="0"/>
                    <a:pt x="1" y="33"/>
                    <a:pt x="1" y="87"/>
                  </a:cubicBezTo>
                  <a:lnTo>
                    <a:pt x="1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4" y="211"/>
                    <a:pt x="103" y="213"/>
                    <a:pt x="112" y="213"/>
                  </a:cubicBezTo>
                  <a:cubicBezTo>
                    <a:pt x="132" y="213"/>
                    <a:pt x="147" y="202"/>
                    <a:pt x="170" y="190"/>
                  </a:cubicBezTo>
                  <a:cubicBezTo>
                    <a:pt x="187" y="174"/>
                    <a:pt x="207" y="157"/>
                    <a:pt x="207" y="120"/>
                  </a:cubicBezTo>
                  <a:cubicBezTo>
                    <a:pt x="224" y="71"/>
                    <a:pt x="170" y="17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9"/>
            <p:cNvSpPr/>
            <p:nvPr/>
          </p:nvSpPr>
          <p:spPr>
            <a:xfrm>
              <a:off x="4075925" y="30077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20"/>
                  </a:cubicBezTo>
                  <a:lnTo>
                    <a:pt x="17" y="136"/>
                  </a:lnTo>
                  <a:cubicBezTo>
                    <a:pt x="17" y="153"/>
                    <a:pt x="17" y="153"/>
                    <a:pt x="34" y="174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91" y="174"/>
                    <a:pt x="207" y="153"/>
                    <a:pt x="224" y="120"/>
                  </a:cubicBezTo>
                  <a:cubicBezTo>
                    <a:pt x="224" y="103"/>
                    <a:pt x="207" y="70"/>
                    <a:pt x="207" y="50"/>
                  </a:cubicBezTo>
                  <a:cubicBezTo>
                    <a:pt x="191" y="33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9"/>
            <p:cNvSpPr/>
            <p:nvPr/>
          </p:nvSpPr>
          <p:spPr>
            <a:xfrm>
              <a:off x="4053150" y="29856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7"/>
                    <a:pt x="1" y="93"/>
                    <a:pt x="34" y="146"/>
                  </a:cubicBezTo>
                  <a:cubicBezTo>
                    <a:pt x="46" y="183"/>
                    <a:pt x="79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23" y="179"/>
                    <a:pt x="240" y="130"/>
                    <a:pt x="223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9"/>
            <p:cNvSpPr/>
            <p:nvPr/>
          </p:nvSpPr>
          <p:spPr>
            <a:xfrm>
              <a:off x="4055725" y="29720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8"/>
                    <a:pt x="17" y="158"/>
                    <a:pt x="34" y="174"/>
                  </a:cubicBezTo>
                  <a:cubicBezTo>
                    <a:pt x="50" y="191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67" y="210"/>
                    <a:pt x="209" y="167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9"/>
            <p:cNvSpPr/>
            <p:nvPr/>
          </p:nvSpPr>
          <p:spPr>
            <a:xfrm>
              <a:off x="4043675" y="2965075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96" y="1"/>
                  </a:moveTo>
                  <a:cubicBezTo>
                    <a:pt x="87" y="1"/>
                    <a:pt x="79" y="2"/>
                    <a:pt x="71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34" y="185"/>
                    <a:pt x="80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207" y="178"/>
                    <a:pt x="223" y="128"/>
                    <a:pt x="207" y="75"/>
                  </a:cubicBezTo>
                  <a:cubicBezTo>
                    <a:pt x="193" y="33"/>
                    <a:pt x="14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9"/>
            <p:cNvSpPr/>
            <p:nvPr/>
          </p:nvSpPr>
          <p:spPr>
            <a:xfrm>
              <a:off x="4029150" y="3080725"/>
              <a:ext cx="6000" cy="4925"/>
            </a:xfrm>
            <a:custGeom>
              <a:avLst/>
              <a:gdLst/>
              <a:ahLst/>
              <a:cxnLst/>
              <a:rect l="l" t="t" r="r" b="b"/>
              <a:pathLst>
                <a:path w="240" h="197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17" y="103"/>
                  </a:cubicBezTo>
                  <a:lnTo>
                    <a:pt x="17" y="141"/>
                  </a:lnTo>
                  <a:cubicBezTo>
                    <a:pt x="17" y="157"/>
                    <a:pt x="33" y="174"/>
                    <a:pt x="50" y="174"/>
                  </a:cubicBezTo>
                  <a:cubicBezTo>
                    <a:pt x="74" y="188"/>
                    <a:pt x="97" y="197"/>
                    <a:pt x="118" y="197"/>
                  </a:cubicBezTo>
                  <a:cubicBezTo>
                    <a:pt x="144" y="197"/>
                    <a:pt x="167" y="184"/>
                    <a:pt x="186" y="157"/>
                  </a:cubicBezTo>
                  <a:cubicBezTo>
                    <a:pt x="239" y="120"/>
                    <a:pt x="223" y="54"/>
                    <a:pt x="186" y="17"/>
                  </a:cubicBezTo>
                  <a:cubicBezTo>
                    <a:pt x="153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9"/>
            <p:cNvSpPr/>
            <p:nvPr/>
          </p:nvSpPr>
          <p:spPr>
            <a:xfrm>
              <a:off x="4031200" y="3050500"/>
              <a:ext cx="5700" cy="5400"/>
            </a:xfrm>
            <a:custGeom>
              <a:avLst/>
              <a:gdLst/>
              <a:ahLst/>
              <a:cxnLst/>
              <a:rect l="l" t="t" r="r" b="b"/>
              <a:pathLst>
                <a:path w="228" h="216" extrusionOk="0">
                  <a:moveTo>
                    <a:pt x="113" y="0"/>
                  </a:moveTo>
                  <a:cubicBezTo>
                    <a:pt x="85" y="0"/>
                    <a:pt x="56" y="13"/>
                    <a:pt x="38" y="43"/>
                  </a:cubicBezTo>
                  <a:cubicBezTo>
                    <a:pt x="21" y="59"/>
                    <a:pt x="1" y="92"/>
                    <a:pt x="1" y="113"/>
                  </a:cubicBezTo>
                  <a:cubicBezTo>
                    <a:pt x="21" y="129"/>
                    <a:pt x="21" y="129"/>
                    <a:pt x="21" y="146"/>
                  </a:cubicBezTo>
                  <a:cubicBezTo>
                    <a:pt x="21" y="162"/>
                    <a:pt x="38" y="179"/>
                    <a:pt x="54" y="179"/>
                  </a:cubicBezTo>
                  <a:cubicBezTo>
                    <a:pt x="71" y="195"/>
                    <a:pt x="104" y="216"/>
                    <a:pt x="124" y="216"/>
                  </a:cubicBezTo>
                  <a:cubicBezTo>
                    <a:pt x="157" y="195"/>
                    <a:pt x="174" y="195"/>
                    <a:pt x="190" y="162"/>
                  </a:cubicBezTo>
                  <a:cubicBezTo>
                    <a:pt x="207" y="146"/>
                    <a:pt x="227" y="129"/>
                    <a:pt x="227" y="92"/>
                  </a:cubicBezTo>
                  <a:cubicBezTo>
                    <a:pt x="207" y="59"/>
                    <a:pt x="207" y="43"/>
                    <a:pt x="174" y="26"/>
                  </a:cubicBezTo>
                  <a:cubicBezTo>
                    <a:pt x="159" y="9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9"/>
            <p:cNvSpPr/>
            <p:nvPr/>
          </p:nvSpPr>
          <p:spPr>
            <a:xfrm>
              <a:off x="4035950" y="31129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87" y="1"/>
                  </a:moveTo>
                  <a:cubicBezTo>
                    <a:pt x="70" y="1"/>
                    <a:pt x="37" y="17"/>
                    <a:pt x="17" y="34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7" y="191"/>
                  </a:cubicBezTo>
                  <a:cubicBezTo>
                    <a:pt x="56" y="203"/>
                    <a:pt x="77" y="208"/>
                    <a:pt x="99" y="208"/>
                  </a:cubicBezTo>
                  <a:cubicBezTo>
                    <a:pt x="134" y="208"/>
                    <a:pt x="169" y="193"/>
                    <a:pt x="190" y="170"/>
                  </a:cubicBezTo>
                  <a:cubicBezTo>
                    <a:pt x="206" y="137"/>
                    <a:pt x="206" y="120"/>
                    <a:pt x="206" y="87"/>
                  </a:cubicBezTo>
                  <a:cubicBezTo>
                    <a:pt x="206" y="67"/>
                    <a:pt x="190" y="34"/>
                    <a:pt x="173" y="17"/>
                  </a:cubicBezTo>
                  <a:cubicBezTo>
                    <a:pt x="140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9"/>
            <p:cNvSpPr/>
            <p:nvPr/>
          </p:nvSpPr>
          <p:spPr>
            <a:xfrm>
              <a:off x="4029150" y="3064750"/>
              <a:ext cx="5575" cy="5025"/>
            </a:xfrm>
            <a:custGeom>
              <a:avLst/>
              <a:gdLst/>
              <a:ahLst/>
              <a:cxnLst/>
              <a:rect l="l" t="t" r="r" b="b"/>
              <a:pathLst>
                <a:path w="223" h="201" extrusionOk="0">
                  <a:moveTo>
                    <a:pt x="93" y="0"/>
                  </a:moveTo>
                  <a:cubicBezTo>
                    <a:pt x="50" y="0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lnTo>
                    <a:pt x="17" y="161"/>
                  </a:lnTo>
                  <a:cubicBezTo>
                    <a:pt x="33" y="178"/>
                    <a:pt x="66" y="194"/>
                    <a:pt x="83" y="194"/>
                  </a:cubicBezTo>
                  <a:cubicBezTo>
                    <a:pt x="93" y="199"/>
                    <a:pt x="104" y="201"/>
                    <a:pt x="114" y="201"/>
                  </a:cubicBezTo>
                  <a:cubicBezTo>
                    <a:pt x="138" y="201"/>
                    <a:pt x="158" y="189"/>
                    <a:pt x="169" y="178"/>
                  </a:cubicBezTo>
                  <a:cubicBezTo>
                    <a:pt x="186" y="161"/>
                    <a:pt x="206" y="141"/>
                    <a:pt x="206" y="108"/>
                  </a:cubicBezTo>
                  <a:cubicBezTo>
                    <a:pt x="223" y="91"/>
                    <a:pt x="206" y="58"/>
                    <a:pt x="186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9"/>
            <p:cNvSpPr/>
            <p:nvPr/>
          </p:nvSpPr>
          <p:spPr>
            <a:xfrm>
              <a:off x="4033375" y="30365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37" y="34"/>
                    <a:pt x="17" y="71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0" y="209"/>
                    <a:pt x="117" y="210"/>
                    <a:pt x="124" y="210"/>
                  </a:cubicBezTo>
                  <a:cubicBezTo>
                    <a:pt x="169" y="210"/>
                    <a:pt x="209" y="167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9"/>
            <p:cNvSpPr/>
            <p:nvPr/>
          </p:nvSpPr>
          <p:spPr>
            <a:xfrm>
              <a:off x="4043250" y="305795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0"/>
                  </a:moveTo>
                  <a:cubicBezTo>
                    <a:pt x="55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5" y="206"/>
                    <a:pt x="88" y="206"/>
                  </a:cubicBezTo>
                  <a:cubicBezTo>
                    <a:pt x="137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21"/>
                    <a:pt x="137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9"/>
            <p:cNvSpPr/>
            <p:nvPr/>
          </p:nvSpPr>
          <p:spPr>
            <a:xfrm>
              <a:off x="4041500" y="3072000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04" y="0"/>
                  </a:moveTo>
                  <a:cubicBezTo>
                    <a:pt x="86" y="0"/>
                    <a:pt x="66" y="12"/>
                    <a:pt x="54" y="24"/>
                  </a:cubicBezTo>
                  <a:cubicBezTo>
                    <a:pt x="21" y="40"/>
                    <a:pt x="1" y="57"/>
                    <a:pt x="1" y="94"/>
                  </a:cubicBezTo>
                  <a:cubicBezTo>
                    <a:pt x="1" y="110"/>
                    <a:pt x="1" y="127"/>
                    <a:pt x="21" y="143"/>
                  </a:cubicBezTo>
                  <a:lnTo>
                    <a:pt x="21" y="160"/>
                  </a:lnTo>
                  <a:cubicBezTo>
                    <a:pt x="38" y="180"/>
                    <a:pt x="71" y="197"/>
                    <a:pt x="87" y="213"/>
                  </a:cubicBezTo>
                  <a:cubicBezTo>
                    <a:pt x="158" y="213"/>
                    <a:pt x="207" y="180"/>
                    <a:pt x="207" y="127"/>
                  </a:cubicBezTo>
                  <a:cubicBezTo>
                    <a:pt x="228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5" y="7"/>
                  </a:cubicBezTo>
                  <a:cubicBezTo>
                    <a:pt x="119" y="2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9"/>
            <p:cNvSpPr/>
            <p:nvPr/>
          </p:nvSpPr>
          <p:spPr>
            <a:xfrm>
              <a:off x="4039450" y="3088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1"/>
                  </a:moveTo>
                  <a:cubicBezTo>
                    <a:pt x="54" y="1"/>
                    <a:pt x="15" y="47"/>
                    <a:pt x="0" y="90"/>
                  </a:cubicBezTo>
                  <a:lnTo>
                    <a:pt x="0" y="144"/>
                  </a:lnTo>
                  <a:lnTo>
                    <a:pt x="17" y="160"/>
                  </a:lnTo>
                  <a:cubicBezTo>
                    <a:pt x="33" y="193"/>
                    <a:pt x="66" y="210"/>
                    <a:pt x="83" y="210"/>
                  </a:cubicBezTo>
                  <a:cubicBezTo>
                    <a:pt x="120" y="210"/>
                    <a:pt x="136" y="210"/>
                    <a:pt x="169" y="193"/>
                  </a:cubicBezTo>
                  <a:cubicBezTo>
                    <a:pt x="186" y="177"/>
                    <a:pt x="207" y="144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9"/>
            <p:cNvSpPr/>
            <p:nvPr/>
          </p:nvSpPr>
          <p:spPr>
            <a:xfrm>
              <a:off x="4035950" y="30997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1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7" y="32"/>
                    <a:pt x="0" y="81"/>
                    <a:pt x="17" y="135"/>
                  </a:cubicBezTo>
                  <a:cubicBezTo>
                    <a:pt x="37" y="152"/>
                    <a:pt x="37" y="168"/>
                    <a:pt x="54" y="185"/>
                  </a:cubicBezTo>
                  <a:cubicBezTo>
                    <a:pt x="77" y="199"/>
                    <a:pt x="101" y="212"/>
                    <a:pt x="126" y="212"/>
                  </a:cubicBezTo>
                  <a:cubicBezTo>
                    <a:pt x="136" y="212"/>
                    <a:pt x="146" y="210"/>
                    <a:pt x="157" y="205"/>
                  </a:cubicBezTo>
                  <a:cubicBezTo>
                    <a:pt x="190" y="185"/>
                    <a:pt x="223" y="152"/>
                    <a:pt x="223" y="119"/>
                  </a:cubicBezTo>
                  <a:lnTo>
                    <a:pt x="223" y="65"/>
                  </a:lnTo>
                  <a:cubicBezTo>
                    <a:pt x="199" y="30"/>
                    <a:pt x="16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9"/>
            <p:cNvSpPr/>
            <p:nvPr/>
          </p:nvSpPr>
          <p:spPr>
            <a:xfrm>
              <a:off x="4089225" y="3000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9" y="0"/>
                  </a:moveTo>
                  <a:cubicBezTo>
                    <a:pt x="115" y="0"/>
                    <a:pt x="101" y="5"/>
                    <a:pt x="87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17" y="154"/>
                    <a:pt x="34" y="170"/>
                    <a:pt x="50" y="187"/>
                  </a:cubicBezTo>
                  <a:cubicBezTo>
                    <a:pt x="65" y="198"/>
                    <a:pt x="94" y="210"/>
                    <a:pt x="121" y="210"/>
                  </a:cubicBezTo>
                  <a:cubicBezTo>
                    <a:pt x="133" y="210"/>
                    <a:pt x="144" y="208"/>
                    <a:pt x="153" y="203"/>
                  </a:cubicBezTo>
                  <a:cubicBezTo>
                    <a:pt x="190" y="187"/>
                    <a:pt x="223" y="154"/>
                    <a:pt x="223" y="117"/>
                  </a:cubicBezTo>
                  <a:lnTo>
                    <a:pt x="223" y="67"/>
                  </a:lnTo>
                  <a:cubicBezTo>
                    <a:pt x="200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9"/>
            <p:cNvSpPr/>
            <p:nvPr/>
          </p:nvSpPr>
          <p:spPr>
            <a:xfrm>
              <a:off x="4096150" y="29592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3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49" y="190"/>
                    <a:pt x="66" y="207"/>
                    <a:pt x="103" y="207"/>
                  </a:cubicBezTo>
                  <a:cubicBezTo>
                    <a:pt x="153" y="207"/>
                    <a:pt x="206" y="174"/>
                    <a:pt x="223" y="120"/>
                  </a:cubicBezTo>
                  <a:cubicBezTo>
                    <a:pt x="223" y="87"/>
                    <a:pt x="223" y="71"/>
                    <a:pt x="206" y="33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9"/>
            <p:cNvSpPr/>
            <p:nvPr/>
          </p:nvSpPr>
          <p:spPr>
            <a:xfrm>
              <a:off x="4094800" y="2973200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94" y="1"/>
                  </a:moveTo>
                  <a:cubicBezTo>
                    <a:pt x="75" y="1"/>
                    <a:pt x="59" y="14"/>
                    <a:pt x="33" y="26"/>
                  </a:cubicBezTo>
                  <a:cubicBezTo>
                    <a:pt x="17" y="42"/>
                    <a:pt x="0" y="59"/>
                    <a:pt x="0" y="92"/>
                  </a:cubicBezTo>
                  <a:lnTo>
                    <a:pt x="0" y="146"/>
                  </a:lnTo>
                  <a:cubicBezTo>
                    <a:pt x="17" y="146"/>
                    <a:pt x="17" y="162"/>
                    <a:pt x="17" y="162"/>
                  </a:cubicBezTo>
                  <a:cubicBezTo>
                    <a:pt x="33" y="178"/>
                    <a:pt x="71" y="195"/>
                    <a:pt x="87" y="216"/>
                  </a:cubicBezTo>
                  <a:cubicBezTo>
                    <a:pt x="136" y="216"/>
                    <a:pt x="207" y="178"/>
                    <a:pt x="207" y="113"/>
                  </a:cubicBezTo>
                  <a:cubicBezTo>
                    <a:pt x="207" y="92"/>
                    <a:pt x="207" y="59"/>
                    <a:pt x="190" y="42"/>
                  </a:cubicBezTo>
                  <a:cubicBezTo>
                    <a:pt x="174" y="26"/>
                    <a:pt x="157" y="9"/>
                    <a:pt x="120" y="9"/>
                  </a:cubicBez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9"/>
            <p:cNvSpPr/>
            <p:nvPr/>
          </p:nvSpPr>
          <p:spPr>
            <a:xfrm>
              <a:off x="4097775" y="294332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1" y="1"/>
                  </a:moveTo>
                  <a:cubicBezTo>
                    <a:pt x="88" y="1"/>
                    <a:pt x="55" y="1"/>
                    <a:pt x="38" y="34"/>
                  </a:cubicBezTo>
                  <a:cubicBezTo>
                    <a:pt x="17" y="34"/>
                    <a:pt x="1" y="71"/>
                    <a:pt x="1" y="87"/>
                  </a:cubicBezTo>
                  <a:lnTo>
                    <a:pt x="1" y="137"/>
                  </a:lnTo>
                  <a:cubicBezTo>
                    <a:pt x="17" y="174"/>
                    <a:pt x="55" y="190"/>
                    <a:pt x="88" y="207"/>
                  </a:cubicBezTo>
                  <a:lnTo>
                    <a:pt x="104" y="207"/>
                  </a:lnTo>
                  <a:cubicBezTo>
                    <a:pt x="158" y="207"/>
                    <a:pt x="207" y="174"/>
                    <a:pt x="207" y="120"/>
                  </a:cubicBezTo>
                  <a:cubicBezTo>
                    <a:pt x="207" y="87"/>
                    <a:pt x="207" y="71"/>
                    <a:pt x="191" y="34"/>
                  </a:cubicBezTo>
                  <a:cubicBezTo>
                    <a:pt x="174" y="17"/>
                    <a:pt x="158" y="1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9"/>
            <p:cNvSpPr/>
            <p:nvPr/>
          </p:nvSpPr>
          <p:spPr>
            <a:xfrm>
              <a:off x="4075000" y="302145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25" y="1"/>
                  </a:moveTo>
                  <a:cubicBezTo>
                    <a:pt x="71" y="1"/>
                    <a:pt x="21" y="38"/>
                    <a:pt x="1" y="87"/>
                  </a:cubicBezTo>
                  <a:cubicBezTo>
                    <a:pt x="1" y="104"/>
                    <a:pt x="1" y="120"/>
                    <a:pt x="21" y="141"/>
                  </a:cubicBezTo>
                  <a:lnTo>
                    <a:pt x="21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7"/>
                    <a:pt x="207" y="120"/>
                  </a:cubicBezTo>
                  <a:cubicBezTo>
                    <a:pt x="228" y="87"/>
                    <a:pt x="207" y="71"/>
                    <a:pt x="190" y="54"/>
                  </a:cubicBezTo>
                  <a:cubicBezTo>
                    <a:pt x="174" y="17"/>
                    <a:pt x="157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9"/>
            <p:cNvSpPr/>
            <p:nvPr/>
          </p:nvSpPr>
          <p:spPr>
            <a:xfrm>
              <a:off x="4092625" y="29896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0" y="1"/>
                  </a:moveTo>
                  <a:cubicBezTo>
                    <a:pt x="57" y="1"/>
                    <a:pt x="15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4"/>
                    <a:pt x="54" y="210"/>
                    <a:pt x="87" y="210"/>
                  </a:cubicBezTo>
                  <a:cubicBezTo>
                    <a:pt x="120" y="210"/>
                    <a:pt x="141" y="210"/>
                    <a:pt x="174" y="194"/>
                  </a:cubicBezTo>
                  <a:cubicBezTo>
                    <a:pt x="190" y="177"/>
                    <a:pt x="207" y="140"/>
                    <a:pt x="207" y="123"/>
                  </a:cubicBezTo>
                  <a:cubicBezTo>
                    <a:pt x="207" y="90"/>
                    <a:pt x="207" y="74"/>
                    <a:pt x="190" y="37"/>
                  </a:cubicBezTo>
                  <a:cubicBezTo>
                    <a:pt x="174" y="20"/>
                    <a:pt x="158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9"/>
            <p:cNvSpPr/>
            <p:nvPr/>
          </p:nvSpPr>
          <p:spPr>
            <a:xfrm>
              <a:off x="4015750" y="3070700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9" y="0"/>
                  </a:moveTo>
                  <a:cubicBezTo>
                    <a:pt x="68" y="0"/>
                    <a:pt x="39" y="13"/>
                    <a:pt x="21" y="43"/>
                  </a:cubicBezTo>
                  <a:cubicBezTo>
                    <a:pt x="0" y="59"/>
                    <a:pt x="0" y="92"/>
                    <a:pt x="0" y="109"/>
                  </a:cubicBezTo>
                  <a:lnTo>
                    <a:pt x="0" y="146"/>
                  </a:lnTo>
                  <a:cubicBezTo>
                    <a:pt x="21" y="162"/>
                    <a:pt x="21" y="179"/>
                    <a:pt x="37" y="179"/>
                  </a:cubicBezTo>
                  <a:cubicBezTo>
                    <a:pt x="59" y="194"/>
                    <a:pt x="86" y="202"/>
                    <a:pt x="111" y="202"/>
                  </a:cubicBezTo>
                  <a:cubicBezTo>
                    <a:pt x="142" y="202"/>
                    <a:pt x="172" y="190"/>
                    <a:pt x="190" y="162"/>
                  </a:cubicBezTo>
                  <a:cubicBezTo>
                    <a:pt x="206" y="146"/>
                    <a:pt x="206" y="129"/>
                    <a:pt x="206" y="92"/>
                  </a:cubicBezTo>
                  <a:cubicBezTo>
                    <a:pt x="206" y="59"/>
                    <a:pt x="190" y="43"/>
                    <a:pt x="173" y="26"/>
                  </a:cubicBezTo>
                  <a:cubicBezTo>
                    <a:pt x="151" y="9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9"/>
            <p:cNvSpPr/>
            <p:nvPr/>
          </p:nvSpPr>
          <p:spPr>
            <a:xfrm>
              <a:off x="4019250" y="30567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6" y="207"/>
                    <a:pt x="169" y="190"/>
                  </a:cubicBezTo>
                  <a:cubicBezTo>
                    <a:pt x="190" y="174"/>
                    <a:pt x="206" y="153"/>
                    <a:pt x="206" y="120"/>
                  </a:cubicBezTo>
                  <a:cubicBezTo>
                    <a:pt x="206" y="87"/>
                    <a:pt x="206" y="71"/>
                    <a:pt x="190" y="34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9"/>
            <p:cNvSpPr/>
            <p:nvPr/>
          </p:nvSpPr>
          <p:spPr>
            <a:xfrm>
              <a:off x="4046675" y="3030375"/>
              <a:ext cx="5675" cy="5075"/>
            </a:xfrm>
            <a:custGeom>
              <a:avLst/>
              <a:gdLst/>
              <a:ahLst/>
              <a:cxnLst/>
              <a:rect l="l" t="t" r="r" b="b"/>
              <a:pathLst>
                <a:path w="227" h="203" extrusionOk="0">
                  <a:moveTo>
                    <a:pt x="113" y="0"/>
                  </a:moveTo>
                  <a:cubicBezTo>
                    <a:pt x="85" y="0"/>
                    <a:pt x="55" y="12"/>
                    <a:pt x="37" y="40"/>
                  </a:cubicBezTo>
                  <a:cubicBezTo>
                    <a:pt x="21" y="56"/>
                    <a:pt x="0" y="93"/>
                    <a:pt x="21" y="110"/>
                  </a:cubicBezTo>
                  <a:lnTo>
                    <a:pt x="21" y="143"/>
                  </a:lnTo>
                  <a:cubicBezTo>
                    <a:pt x="21" y="159"/>
                    <a:pt x="37" y="176"/>
                    <a:pt x="54" y="176"/>
                  </a:cubicBezTo>
                  <a:cubicBezTo>
                    <a:pt x="65" y="190"/>
                    <a:pt x="86" y="203"/>
                    <a:pt x="104" y="203"/>
                  </a:cubicBezTo>
                  <a:cubicBezTo>
                    <a:pt x="111" y="203"/>
                    <a:pt x="118" y="201"/>
                    <a:pt x="124" y="196"/>
                  </a:cubicBezTo>
                  <a:cubicBezTo>
                    <a:pt x="157" y="196"/>
                    <a:pt x="173" y="196"/>
                    <a:pt x="190" y="159"/>
                  </a:cubicBezTo>
                  <a:cubicBezTo>
                    <a:pt x="206" y="143"/>
                    <a:pt x="227" y="110"/>
                    <a:pt x="227" y="93"/>
                  </a:cubicBezTo>
                  <a:cubicBezTo>
                    <a:pt x="227" y="56"/>
                    <a:pt x="206" y="40"/>
                    <a:pt x="173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9"/>
            <p:cNvSpPr/>
            <p:nvPr/>
          </p:nvSpPr>
          <p:spPr>
            <a:xfrm>
              <a:off x="4024400" y="30923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50" y="17"/>
                    <a:pt x="33" y="17"/>
                  </a:cubicBezTo>
                  <a:cubicBezTo>
                    <a:pt x="17" y="33"/>
                    <a:pt x="0" y="66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0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95" y="209"/>
                    <a:pt x="104" y="211"/>
                    <a:pt x="112" y="211"/>
                  </a:cubicBezTo>
                  <a:cubicBezTo>
                    <a:pt x="154" y="211"/>
                    <a:pt x="193" y="178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0" y="17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9"/>
            <p:cNvSpPr/>
            <p:nvPr/>
          </p:nvSpPr>
          <p:spPr>
            <a:xfrm>
              <a:off x="4055325" y="306742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87" y="1"/>
                    <a:pt x="33" y="34"/>
                    <a:pt x="17" y="71"/>
                  </a:cubicBezTo>
                  <a:lnTo>
                    <a:pt x="17" y="104"/>
                  </a:lnTo>
                  <a:cubicBezTo>
                    <a:pt x="0" y="120"/>
                    <a:pt x="17" y="137"/>
                    <a:pt x="17" y="157"/>
                  </a:cubicBezTo>
                  <a:cubicBezTo>
                    <a:pt x="33" y="174"/>
                    <a:pt x="50" y="190"/>
                    <a:pt x="66" y="207"/>
                  </a:cubicBezTo>
                  <a:lnTo>
                    <a:pt x="103" y="207"/>
                  </a:ln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9"/>
            <p:cNvSpPr/>
            <p:nvPr/>
          </p:nvSpPr>
          <p:spPr>
            <a:xfrm>
              <a:off x="4056150" y="3132675"/>
              <a:ext cx="5175" cy="5400"/>
            </a:xfrm>
            <a:custGeom>
              <a:avLst/>
              <a:gdLst/>
              <a:ahLst/>
              <a:cxnLst/>
              <a:rect l="l" t="t" r="r" b="b"/>
              <a:pathLst>
                <a:path w="207" h="216" extrusionOk="0">
                  <a:moveTo>
                    <a:pt x="120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4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7" y="202"/>
                    <a:pt x="173" y="190"/>
                  </a:cubicBezTo>
                  <a:cubicBezTo>
                    <a:pt x="190" y="173"/>
                    <a:pt x="206" y="157"/>
                    <a:pt x="206" y="124"/>
                  </a:cubicBezTo>
                  <a:cubicBezTo>
                    <a:pt x="206" y="103"/>
                    <a:pt x="206" y="70"/>
                    <a:pt x="190" y="54"/>
                  </a:cubicBezTo>
                  <a:cubicBezTo>
                    <a:pt x="173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9"/>
            <p:cNvSpPr/>
            <p:nvPr/>
          </p:nvSpPr>
          <p:spPr>
            <a:xfrm>
              <a:off x="4055725" y="3053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3" y="0"/>
                  </a:moveTo>
                  <a:cubicBezTo>
                    <a:pt x="91" y="0"/>
                    <a:pt x="57" y="16"/>
                    <a:pt x="34" y="37"/>
                  </a:cubicBezTo>
                  <a:cubicBezTo>
                    <a:pt x="17" y="53"/>
                    <a:pt x="1" y="86"/>
                    <a:pt x="1" y="123"/>
                  </a:cubicBezTo>
                  <a:cubicBezTo>
                    <a:pt x="1" y="123"/>
                    <a:pt x="1" y="140"/>
                    <a:pt x="17" y="140"/>
                  </a:cubicBezTo>
                  <a:cubicBezTo>
                    <a:pt x="17" y="156"/>
                    <a:pt x="34" y="173"/>
                    <a:pt x="50" y="189"/>
                  </a:cubicBezTo>
                  <a:cubicBezTo>
                    <a:pt x="65" y="204"/>
                    <a:pt x="84" y="210"/>
                    <a:pt x="104" y="210"/>
                  </a:cubicBezTo>
                  <a:cubicBezTo>
                    <a:pt x="135" y="210"/>
                    <a:pt x="168" y="195"/>
                    <a:pt x="190" y="173"/>
                  </a:cubicBezTo>
                  <a:cubicBezTo>
                    <a:pt x="207" y="140"/>
                    <a:pt x="223" y="123"/>
                    <a:pt x="207" y="86"/>
                  </a:cubicBezTo>
                  <a:cubicBezTo>
                    <a:pt x="207" y="70"/>
                    <a:pt x="190" y="37"/>
                    <a:pt x="174" y="20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9"/>
            <p:cNvSpPr/>
            <p:nvPr/>
          </p:nvSpPr>
          <p:spPr>
            <a:xfrm>
              <a:off x="4057900" y="304027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1"/>
                  </a:moveTo>
                  <a:cubicBezTo>
                    <a:pt x="106" y="1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07" y="72"/>
                  </a:cubicBezTo>
                  <a:cubicBezTo>
                    <a:pt x="193" y="32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9"/>
            <p:cNvSpPr/>
            <p:nvPr/>
          </p:nvSpPr>
          <p:spPr>
            <a:xfrm>
              <a:off x="4058300" y="31188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4" y="0"/>
                  </a:moveTo>
                  <a:cubicBezTo>
                    <a:pt x="75" y="0"/>
                    <a:pt x="47" y="13"/>
                    <a:pt x="17" y="40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3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60" y="192"/>
                    <a:pt x="76" y="203"/>
                    <a:pt x="95" y="203"/>
                  </a:cubicBezTo>
                  <a:cubicBezTo>
                    <a:pt x="103" y="203"/>
                    <a:pt x="111" y="201"/>
                    <a:pt x="120" y="197"/>
                  </a:cubicBezTo>
                  <a:cubicBezTo>
                    <a:pt x="137" y="197"/>
                    <a:pt x="174" y="197"/>
                    <a:pt x="191" y="164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61"/>
                    <a:pt x="191" y="40"/>
                    <a:pt x="174" y="23"/>
                  </a:cubicBezTo>
                  <a:cubicBezTo>
                    <a:pt x="150" y="9"/>
                    <a:pt x="127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9"/>
            <p:cNvSpPr/>
            <p:nvPr/>
          </p:nvSpPr>
          <p:spPr>
            <a:xfrm>
              <a:off x="4065225" y="30781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6" y="0"/>
                    <a:pt x="33" y="17"/>
                  </a:cubicBezTo>
                  <a:cubicBezTo>
                    <a:pt x="17" y="37"/>
                    <a:pt x="0" y="54"/>
                    <a:pt x="0" y="87"/>
                  </a:cubicBezTo>
                  <a:lnTo>
                    <a:pt x="0" y="140"/>
                  </a:lnTo>
                  <a:lnTo>
                    <a:pt x="17" y="157"/>
                  </a:lnTo>
                  <a:cubicBezTo>
                    <a:pt x="33" y="190"/>
                    <a:pt x="66" y="206"/>
                    <a:pt x="83" y="206"/>
                  </a:cubicBezTo>
                  <a:cubicBezTo>
                    <a:pt x="136" y="206"/>
                    <a:pt x="206" y="173"/>
                    <a:pt x="206" y="120"/>
                  </a:cubicBezTo>
                  <a:cubicBezTo>
                    <a:pt x="206" y="87"/>
                    <a:pt x="206" y="70"/>
                    <a:pt x="186" y="37"/>
                  </a:cubicBezTo>
                  <a:cubicBezTo>
                    <a:pt x="169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9"/>
            <p:cNvSpPr/>
            <p:nvPr/>
          </p:nvSpPr>
          <p:spPr>
            <a:xfrm>
              <a:off x="4048425" y="30165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1" y="1"/>
                    <a:pt x="99" y="3"/>
                    <a:pt x="87" y="7"/>
                  </a:cubicBezTo>
                  <a:cubicBezTo>
                    <a:pt x="33" y="28"/>
                    <a:pt x="0" y="94"/>
                    <a:pt x="17" y="147"/>
                  </a:cubicBezTo>
                  <a:cubicBezTo>
                    <a:pt x="33" y="164"/>
                    <a:pt x="33" y="164"/>
                    <a:pt x="54" y="180"/>
                  </a:cubicBezTo>
                  <a:cubicBezTo>
                    <a:pt x="65" y="192"/>
                    <a:pt x="94" y="204"/>
                    <a:pt x="122" y="204"/>
                  </a:cubicBezTo>
                  <a:cubicBezTo>
                    <a:pt x="134" y="204"/>
                    <a:pt x="146" y="202"/>
                    <a:pt x="157" y="197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198" y="20"/>
                    <a:pt x="161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9"/>
            <p:cNvSpPr/>
            <p:nvPr/>
          </p:nvSpPr>
          <p:spPr>
            <a:xfrm>
              <a:off x="4061300" y="3091450"/>
              <a:ext cx="5600" cy="4900"/>
            </a:xfrm>
            <a:custGeom>
              <a:avLst/>
              <a:gdLst/>
              <a:ahLst/>
              <a:cxnLst/>
              <a:rect l="l" t="t" r="r" b="b"/>
              <a:pathLst>
                <a:path w="224" h="196" extrusionOk="0">
                  <a:moveTo>
                    <a:pt x="87" y="0"/>
                  </a:moveTo>
                  <a:cubicBezTo>
                    <a:pt x="17" y="21"/>
                    <a:pt x="0" y="87"/>
                    <a:pt x="17" y="140"/>
                  </a:cubicBezTo>
                  <a:cubicBezTo>
                    <a:pt x="29" y="177"/>
                    <a:pt x="72" y="196"/>
                    <a:pt x="115" y="196"/>
                  </a:cubicBezTo>
                  <a:cubicBezTo>
                    <a:pt x="129" y="196"/>
                    <a:pt x="144" y="194"/>
                    <a:pt x="157" y="190"/>
                  </a:cubicBezTo>
                  <a:cubicBezTo>
                    <a:pt x="174" y="190"/>
                    <a:pt x="190" y="173"/>
                    <a:pt x="190" y="173"/>
                  </a:cubicBezTo>
                  <a:cubicBezTo>
                    <a:pt x="223" y="140"/>
                    <a:pt x="223" y="103"/>
                    <a:pt x="223" y="70"/>
                  </a:cubicBezTo>
                  <a:cubicBezTo>
                    <a:pt x="207" y="21"/>
                    <a:pt x="17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9"/>
            <p:cNvSpPr/>
            <p:nvPr/>
          </p:nvSpPr>
          <p:spPr>
            <a:xfrm>
              <a:off x="4060475" y="31048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33"/>
                    <a:pt x="17" y="66"/>
                    <a:pt x="0" y="83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86"/>
                    <a:pt x="66" y="206"/>
                    <a:pt x="87" y="206"/>
                  </a:cubicBezTo>
                  <a:cubicBezTo>
                    <a:pt x="95" y="208"/>
                    <a:pt x="104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83"/>
                    <a:pt x="207" y="66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9"/>
            <p:cNvSpPr/>
            <p:nvPr/>
          </p:nvSpPr>
          <p:spPr>
            <a:xfrm>
              <a:off x="4048000" y="31098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8" y="1"/>
                  </a:moveTo>
                  <a:cubicBezTo>
                    <a:pt x="55" y="1"/>
                    <a:pt x="15" y="46"/>
                    <a:pt x="1" y="88"/>
                  </a:cubicBezTo>
                  <a:lnTo>
                    <a:pt x="1" y="141"/>
                  </a:lnTo>
                  <a:cubicBezTo>
                    <a:pt x="17" y="174"/>
                    <a:pt x="50" y="191"/>
                    <a:pt x="87" y="211"/>
                  </a:cubicBezTo>
                  <a:cubicBezTo>
                    <a:pt x="153" y="211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3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9"/>
            <p:cNvSpPr/>
            <p:nvPr/>
          </p:nvSpPr>
          <p:spPr>
            <a:xfrm>
              <a:off x="4042850" y="299337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0"/>
                  </a:moveTo>
                  <a:cubicBezTo>
                    <a:pt x="96" y="0"/>
                    <a:pt x="83" y="2"/>
                    <a:pt x="71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3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23" y="109"/>
                    <a:pt x="207" y="60"/>
                  </a:cubicBezTo>
                  <a:cubicBezTo>
                    <a:pt x="194" y="20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9"/>
            <p:cNvSpPr/>
            <p:nvPr/>
          </p:nvSpPr>
          <p:spPr>
            <a:xfrm>
              <a:off x="4044600" y="3042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50" y="0"/>
                    <a:pt x="34" y="37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7" y="173"/>
                    <a:pt x="50" y="190"/>
                    <a:pt x="83" y="206"/>
                  </a:cubicBezTo>
                  <a:lnTo>
                    <a:pt x="104" y="206"/>
                  </a:lnTo>
                  <a:cubicBezTo>
                    <a:pt x="153" y="206"/>
                    <a:pt x="207" y="173"/>
                    <a:pt x="207" y="120"/>
                  </a:cubicBezTo>
                  <a:cubicBezTo>
                    <a:pt x="207" y="87"/>
                    <a:pt x="207" y="70"/>
                    <a:pt x="186" y="37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9"/>
            <p:cNvSpPr/>
            <p:nvPr/>
          </p:nvSpPr>
          <p:spPr>
            <a:xfrm>
              <a:off x="4058725" y="3026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7" y="0"/>
                  </a:moveTo>
                  <a:cubicBezTo>
                    <a:pt x="95" y="0"/>
                    <a:pt x="82" y="3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1"/>
                    <a:pt x="69" y="209"/>
                    <a:pt x="110" y="209"/>
                  </a:cubicBezTo>
                  <a:cubicBezTo>
                    <a:pt x="126" y="209"/>
                    <a:pt x="142" y="205"/>
                    <a:pt x="157" y="196"/>
                  </a:cubicBezTo>
                  <a:cubicBezTo>
                    <a:pt x="207" y="180"/>
                    <a:pt x="223" y="126"/>
                    <a:pt x="207" y="76"/>
                  </a:cubicBezTo>
                  <a:cubicBezTo>
                    <a:pt x="194" y="23"/>
                    <a:pt x="150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9"/>
            <p:cNvSpPr/>
            <p:nvPr/>
          </p:nvSpPr>
          <p:spPr>
            <a:xfrm>
              <a:off x="4050175" y="3094400"/>
              <a:ext cx="5575" cy="5150"/>
            </a:xfrm>
            <a:custGeom>
              <a:avLst/>
              <a:gdLst/>
              <a:ahLst/>
              <a:cxnLst/>
              <a:rect l="l" t="t" r="r" b="b"/>
              <a:pathLst>
                <a:path w="223" h="206" extrusionOk="0">
                  <a:moveTo>
                    <a:pt x="116" y="0"/>
                  </a:moveTo>
                  <a:cubicBezTo>
                    <a:pt x="106" y="0"/>
                    <a:pt x="96" y="2"/>
                    <a:pt x="87" y="6"/>
                  </a:cubicBezTo>
                  <a:cubicBezTo>
                    <a:pt x="17" y="22"/>
                    <a:pt x="0" y="88"/>
                    <a:pt x="17" y="142"/>
                  </a:cubicBezTo>
                  <a:cubicBezTo>
                    <a:pt x="17" y="158"/>
                    <a:pt x="33" y="175"/>
                    <a:pt x="50" y="175"/>
                  </a:cubicBezTo>
                  <a:cubicBezTo>
                    <a:pt x="59" y="196"/>
                    <a:pt x="81" y="205"/>
                    <a:pt x="104" y="205"/>
                  </a:cubicBezTo>
                  <a:cubicBezTo>
                    <a:pt x="121" y="205"/>
                    <a:pt x="139" y="200"/>
                    <a:pt x="153" y="191"/>
                  </a:cubicBezTo>
                  <a:cubicBezTo>
                    <a:pt x="190" y="191"/>
                    <a:pt x="223" y="158"/>
                    <a:pt x="223" y="109"/>
                  </a:cubicBezTo>
                  <a:lnTo>
                    <a:pt x="223" y="72"/>
                  </a:lnTo>
                  <a:cubicBezTo>
                    <a:pt x="196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9"/>
            <p:cNvSpPr/>
            <p:nvPr/>
          </p:nvSpPr>
          <p:spPr>
            <a:xfrm>
              <a:off x="4063475" y="299782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1" y="0"/>
                  </a:moveTo>
                  <a:cubicBezTo>
                    <a:pt x="90" y="0"/>
                    <a:pt x="56" y="14"/>
                    <a:pt x="33" y="35"/>
                  </a:cubicBezTo>
                  <a:cubicBezTo>
                    <a:pt x="17" y="72"/>
                    <a:pt x="0" y="88"/>
                    <a:pt x="0" y="121"/>
                  </a:cubicBezTo>
                  <a:lnTo>
                    <a:pt x="17" y="138"/>
                  </a:lnTo>
                  <a:cubicBezTo>
                    <a:pt x="17" y="158"/>
                    <a:pt x="33" y="175"/>
                    <a:pt x="50" y="191"/>
                  </a:cubicBezTo>
                  <a:cubicBezTo>
                    <a:pt x="64" y="204"/>
                    <a:pt x="82" y="209"/>
                    <a:pt x="101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23" y="121"/>
                    <a:pt x="223" y="72"/>
                    <a:pt x="173" y="18"/>
                  </a:cubicBezTo>
                  <a:cubicBezTo>
                    <a:pt x="159" y="5"/>
                    <a:pt x="141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9"/>
            <p:cNvSpPr/>
            <p:nvPr/>
          </p:nvSpPr>
          <p:spPr>
            <a:xfrm>
              <a:off x="4051400" y="308202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4" y="1"/>
                  </a:moveTo>
                  <a:cubicBezTo>
                    <a:pt x="93" y="1"/>
                    <a:pt x="58" y="15"/>
                    <a:pt x="38" y="35"/>
                  </a:cubicBezTo>
                  <a:cubicBezTo>
                    <a:pt x="17" y="68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8" y="171"/>
                    <a:pt x="54" y="192"/>
                  </a:cubicBezTo>
                  <a:cubicBezTo>
                    <a:pt x="71" y="208"/>
                    <a:pt x="87" y="208"/>
                    <a:pt x="120" y="208"/>
                  </a:cubicBezTo>
                  <a:cubicBezTo>
                    <a:pt x="157" y="208"/>
                    <a:pt x="174" y="192"/>
                    <a:pt x="190" y="171"/>
                  </a:cubicBezTo>
                  <a:cubicBezTo>
                    <a:pt x="207" y="155"/>
                    <a:pt x="223" y="122"/>
                    <a:pt x="207" y="89"/>
                  </a:cubicBezTo>
                  <a:cubicBezTo>
                    <a:pt x="207" y="68"/>
                    <a:pt x="207" y="35"/>
                    <a:pt x="174" y="18"/>
                  </a:cubicBezTo>
                  <a:cubicBezTo>
                    <a:pt x="161" y="6"/>
                    <a:pt x="143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9"/>
            <p:cNvSpPr/>
            <p:nvPr/>
          </p:nvSpPr>
          <p:spPr>
            <a:xfrm>
              <a:off x="4062650" y="30146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83" y="1"/>
                  </a:moveTo>
                  <a:cubicBezTo>
                    <a:pt x="50" y="17"/>
                    <a:pt x="33" y="34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28" y="172"/>
                    <a:pt x="68" y="201"/>
                    <a:pt x="107" y="201"/>
                  </a:cubicBezTo>
                  <a:cubicBezTo>
                    <a:pt x="123" y="201"/>
                    <a:pt x="139" y="197"/>
                    <a:pt x="153" y="186"/>
                  </a:cubicBezTo>
                  <a:cubicBezTo>
                    <a:pt x="206" y="170"/>
                    <a:pt x="239" y="120"/>
                    <a:pt x="206" y="67"/>
                  </a:cubicBezTo>
                  <a:cubicBezTo>
                    <a:pt x="206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9"/>
            <p:cNvSpPr/>
            <p:nvPr/>
          </p:nvSpPr>
          <p:spPr>
            <a:xfrm>
              <a:off x="4352075" y="30851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4" y="1"/>
                  </a:moveTo>
                  <a:cubicBezTo>
                    <a:pt x="99" y="1"/>
                    <a:pt x="84" y="5"/>
                    <a:pt x="70" y="14"/>
                  </a:cubicBezTo>
                  <a:cubicBezTo>
                    <a:pt x="17" y="31"/>
                    <a:pt x="0" y="84"/>
                    <a:pt x="17" y="134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7"/>
                    <a:pt x="153" y="204"/>
                  </a:cubicBezTo>
                  <a:cubicBezTo>
                    <a:pt x="206" y="187"/>
                    <a:pt x="223" y="117"/>
                    <a:pt x="206" y="68"/>
                  </a:cubicBezTo>
                  <a:cubicBezTo>
                    <a:pt x="194" y="29"/>
                    <a:pt x="154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9"/>
            <p:cNvSpPr/>
            <p:nvPr/>
          </p:nvSpPr>
          <p:spPr>
            <a:xfrm>
              <a:off x="4231775" y="3048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4" y="17"/>
                    <a:pt x="38" y="34"/>
                  </a:cubicBezTo>
                  <a:cubicBezTo>
                    <a:pt x="17" y="50"/>
                    <a:pt x="1" y="71"/>
                    <a:pt x="1" y="87"/>
                  </a:cubicBezTo>
                  <a:lnTo>
                    <a:pt x="1" y="153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190" y="174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34"/>
                    <a:pt x="141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9"/>
            <p:cNvSpPr/>
            <p:nvPr/>
          </p:nvSpPr>
          <p:spPr>
            <a:xfrm>
              <a:off x="4243025" y="3060375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4" y="1"/>
                  </a:moveTo>
                  <a:cubicBezTo>
                    <a:pt x="64" y="1"/>
                    <a:pt x="35" y="14"/>
                    <a:pt x="17" y="43"/>
                  </a:cubicBezTo>
                  <a:cubicBezTo>
                    <a:pt x="0" y="60"/>
                    <a:pt x="0" y="93"/>
                    <a:pt x="0" y="109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55" y="194"/>
                    <a:pt x="82" y="202"/>
                    <a:pt x="107" y="202"/>
                  </a:cubicBezTo>
                  <a:cubicBezTo>
                    <a:pt x="138" y="202"/>
                    <a:pt x="168" y="190"/>
                    <a:pt x="186" y="163"/>
                  </a:cubicBezTo>
                  <a:cubicBezTo>
                    <a:pt x="206" y="146"/>
                    <a:pt x="206" y="109"/>
                    <a:pt x="206" y="93"/>
                  </a:cubicBezTo>
                  <a:cubicBezTo>
                    <a:pt x="206" y="60"/>
                    <a:pt x="186" y="43"/>
                    <a:pt x="169" y="27"/>
                  </a:cubicBezTo>
                  <a:cubicBezTo>
                    <a:pt x="147" y="10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9"/>
            <p:cNvSpPr/>
            <p:nvPr/>
          </p:nvSpPr>
          <p:spPr>
            <a:xfrm>
              <a:off x="4235700" y="3023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86" y="0"/>
                    <a:pt x="76" y="1"/>
                    <a:pt x="66" y="4"/>
                  </a:cubicBezTo>
                  <a:cubicBezTo>
                    <a:pt x="17" y="37"/>
                    <a:pt x="0" y="91"/>
                    <a:pt x="17" y="140"/>
                  </a:cubicBezTo>
                  <a:cubicBezTo>
                    <a:pt x="17" y="161"/>
                    <a:pt x="33" y="177"/>
                    <a:pt x="33" y="177"/>
                  </a:cubicBezTo>
                  <a:cubicBezTo>
                    <a:pt x="66" y="210"/>
                    <a:pt x="120" y="210"/>
                    <a:pt x="153" y="210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43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9"/>
            <p:cNvSpPr/>
            <p:nvPr/>
          </p:nvSpPr>
          <p:spPr>
            <a:xfrm>
              <a:off x="4240450" y="299277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6" y="1"/>
                  </a:moveTo>
                  <a:cubicBezTo>
                    <a:pt x="112" y="1"/>
                    <a:pt x="97" y="5"/>
                    <a:pt x="83" y="14"/>
                  </a:cubicBezTo>
                  <a:cubicBezTo>
                    <a:pt x="33" y="30"/>
                    <a:pt x="0" y="84"/>
                    <a:pt x="17" y="133"/>
                  </a:cubicBezTo>
                  <a:cubicBezTo>
                    <a:pt x="30" y="178"/>
                    <a:pt x="80" y="208"/>
                    <a:pt x="125" y="208"/>
                  </a:cubicBezTo>
                  <a:cubicBezTo>
                    <a:pt x="135" y="208"/>
                    <a:pt x="144" y="206"/>
                    <a:pt x="153" y="204"/>
                  </a:cubicBezTo>
                  <a:cubicBezTo>
                    <a:pt x="206" y="187"/>
                    <a:pt x="239" y="117"/>
                    <a:pt x="223" y="68"/>
                  </a:cubicBezTo>
                  <a:cubicBezTo>
                    <a:pt x="196" y="29"/>
                    <a:pt x="163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9"/>
            <p:cNvSpPr/>
            <p:nvPr/>
          </p:nvSpPr>
          <p:spPr>
            <a:xfrm>
              <a:off x="4239500" y="3011550"/>
              <a:ext cx="5200" cy="5300"/>
            </a:xfrm>
            <a:custGeom>
              <a:avLst/>
              <a:gdLst/>
              <a:ahLst/>
              <a:cxnLst/>
              <a:rect l="l" t="t" r="r" b="b"/>
              <a:pathLst>
                <a:path w="208" h="212" extrusionOk="0">
                  <a:moveTo>
                    <a:pt x="121" y="1"/>
                  </a:moveTo>
                  <a:cubicBezTo>
                    <a:pt x="71" y="1"/>
                    <a:pt x="17" y="38"/>
                    <a:pt x="1" y="88"/>
                  </a:cubicBezTo>
                  <a:lnTo>
                    <a:pt x="1" y="141"/>
                  </a:lnTo>
                  <a:cubicBezTo>
                    <a:pt x="17" y="158"/>
                    <a:pt x="17" y="158"/>
                    <a:pt x="17" y="174"/>
                  </a:cubicBezTo>
                  <a:cubicBezTo>
                    <a:pt x="38" y="191"/>
                    <a:pt x="71" y="207"/>
                    <a:pt x="88" y="207"/>
                  </a:cubicBezTo>
                  <a:cubicBezTo>
                    <a:pt x="98" y="210"/>
                    <a:pt x="108" y="212"/>
                    <a:pt x="118" y="212"/>
                  </a:cubicBezTo>
                  <a:cubicBezTo>
                    <a:pt x="171" y="212"/>
                    <a:pt x="207" y="167"/>
                    <a:pt x="207" y="125"/>
                  </a:cubicBezTo>
                  <a:cubicBezTo>
                    <a:pt x="207" y="104"/>
                    <a:pt x="207" y="71"/>
                    <a:pt x="191" y="55"/>
                  </a:cubicBezTo>
                  <a:cubicBezTo>
                    <a:pt x="174" y="22"/>
                    <a:pt x="158" y="22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9"/>
            <p:cNvSpPr/>
            <p:nvPr/>
          </p:nvSpPr>
          <p:spPr>
            <a:xfrm>
              <a:off x="4229200" y="2986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0" y="0"/>
                  </a:moveTo>
                  <a:cubicBezTo>
                    <a:pt x="56" y="0"/>
                    <a:pt x="17" y="45"/>
                    <a:pt x="17" y="87"/>
                  </a:cubicBezTo>
                  <a:cubicBezTo>
                    <a:pt x="1" y="108"/>
                    <a:pt x="17" y="124"/>
                    <a:pt x="17" y="141"/>
                  </a:cubicBezTo>
                  <a:cubicBezTo>
                    <a:pt x="17" y="141"/>
                    <a:pt x="17" y="157"/>
                    <a:pt x="38" y="157"/>
                  </a:cubicBezTo>
                  <a:cubicBezTo>
                    <a:pt x="54" y="190"/>
                    <a:pt x="71" y="190"/>
                    <a:pt x="104" y="211"/>
                  </a:cubicBezTo>
                  <a:cubicBezTo>
                    <a:pt x="157" y="211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7" y="5"/>
                    <a:pt x="141" y="5"/>
                  </a:cubicBez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9"/>
            <p:cNvSpPr/>
            <p:nvPr/>
          </p:nvSpPr>
          <p:spPr>
            <a:xfrm>
              <a:off x="4230550" y="29723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3" y="23"/>
                    <a:pt x="0" y="93"/>
                    <a:pt x="17" y="147"/>
                  </a:cubicBezTo>
                  <a:cubicBezTo>
                    <a:pt x="42" y="184"/>
                    <a:pt x="78" y="202"/>
                    <a:pt x="115" y="202"/>
                  </a:cubicBezTo>
                  <a:cubicBezTo>
                    <a:pt x="128" y="202"/>
                    <a:pt x="140" y="200"/>
                    <a:pt x="153" y="196"/>
                  </a:cubicBezTo>
                  <a:cubicBezTo>
                    <a:pt x="223" y="180"/>
                    <a:pt x="239" y="109"/>
                    <a:pt x="223" y="60"/>
                  </a:cubicBezTo>
                  <a:cubicBezTo>
                    <a:pt x="210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9"/>
            <p:cNvSpPr/>
            <p:nvPr/>
          </p:nvSpPr>
          <p:spPr>
            <a:xfrm>
              <a:off x="4229625" y="300032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6" y="0"/>
                  </a:moveTo>
                  <a:cubicBezTo>
                    <a:pt x="106" y="0"/>
                    <a:pt x="96" y="2"/>
                    <a:pt x="87" y="5"/>
                  </a:cubicBezTo>
                  <a:cubicBezTo>
                    <a:pt x="37" y="38"/>
                    <a:pt x="0" y="91"/>
                    <a:pt x="37" y="141"/>
                  </a:cubicBezTo>
                  <a:cubicBezTo>
                    <a:pt x="51" y="185"/>
                    <a:pt x="87" y="215"/>
                    <a:pt x="129" y="215"/>
                  </a:cubicBezTo>
                  <a:cubicBezTo>
                    <a:pt x="138" y="215"/>
                    <a:pt x="147" y="214"/>
                    <a:pt x="157" y="211"/>
                  </a:cubicBezTo>
                  <a:cubicBezTo>
                    <a:pt x="227" y="194"/>
                    <a:pt x="243" y="124"/>
                    <a:pt x="227" y="75"/>
                  </a:cubicBezTo>
                  <a:cubicBezTo>
                    <a:pt x="210" y="31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9"/>
            <p:cNvSpPr/>
            <p:nvPr/>
          </p:nvSpPr>
          <p:spPr>
            <a:xfrm>
              <a:off x="4270025" y="30475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41" y="1"/>
                    <a:pt x="0" y="47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94"/>
                    <a:pt x="54" y="194"/>
                    <a:pt x="87" y="210"/>
                  </a:cubicBezTo>
                  <a:cubicBezTo>
                    <a:pt x="136" y="210"/>
                    <a:pt x="190" y="177"/>
                    <a:pt x="206" y="128"/>
                  </a:cubicBezTo>
                  <a:cubicBezTo>
                    <a:pt x="206" y="91"/>
                    <a:pt x="206" y="58"/>
                    <a:pt x="190" y="41"/>
                  </a:cubicBezTo>
                  <a:cubicBezTo>
                    <a:pt x="174" y="25"/>
                    <a:pt x="136" y="4"/>
                    <a:pt x="120" y="4"/>
                  </a:cubicBezTo>
                  <a:cubicBezTo>
                    <a:pt x="112" y="2"/>
                    <a:pt x="103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9"/>
            <p:cNvSpPr/>
            <p:nvPr/>
          </p:nvSpPr>
          <p:spPr>
            <a:xfrm>
              <a:off x="4244675" y="3047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8"/>
                    <a:pt x="0" y="94"/>
                    <a:pt x="37" y="147"/>
                  </a:cubicBezTo>
                  <a:cubicBezTo>
                    <a:pt x="50" y="184"/>
                    <a:pt x="81" y="203"/>
                    <a:pt x="125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80"/>
                    <a:pt x="243" y="110"/>
                    <a:pt x="223" y="61"/>
                  </a:cubicBezTo>
                  <a:cubicBezTo>
                    <a:pt x="210" y="20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9"/>
            <p:cNvSpPr/>
            <p:nvPr/>
          </p:nvSpPr>
          <p:spPr>
            <a:xfrm>
              <a:off x="4276000" y="3021050"/>
              <a:ext cx="5700" cy="5325"/>
            </a:xfrm>
            <a:custGeom>
              <a:avLst/>
              <a:gdLst/>
              <a:ahLst/>
              <a:cxnLst/>
              <a:rect l="l" t="t" r="r" b="b"/>
              <a:pathLst>
                <a:path w="228" h="213" extrusionOk="0">
                  <a:moveTo>
                    <a:pt x="104" y="0"/>
                  </a:moveTo>
                  <a:cubicBezTo>
                    <a:pt x="71" y="17"/>
                    <a:pt x="54" y="17"/>
                    <a:pt x="38" y="54"/>
                  </a:cubicBezTo>
                  <a:cubicBezTo>
                    <a:pt x="21" y="70"/>
                    <a:pt x="0" y="103"/>
                    <a:pt x="0" y="120"/>
                  </a:cubicBezTo>
                  <a:cubicBezTo>
                    <a:pt x="0" y="136"/>
                    <a:pt x="0" y="136"/>
                    <a:pt x="21" y="157"/>
                  </a:cubicBezTo>
                  <a:cubicBezTo>
                    <a:pt x="21" y="173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1"/>
                    <a:pt x="190" y="173"/>
                  </a:cubicBezTo>
                  <a:cubicBezTo>
                    <a:pt x="207" y="157"/>
                    <a:pt x="227" y="120"/>
                    <a:pt x="207" y="103"/>
                  </a:cubicBezTo>
                  <a:cubicBezTo>
                    <a:pt x="207" y="70"/>
                    <a:pt x="190" y="54"/>
                    <a:pt x="174" y="33"/>
                  </a:cubicBezTo>
                  <a:cubicBezTo>
                    <a:pt x="157" y="17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9"/>
            <p:cNvSpPr/>
            <p:nvPr/>
          </p:nvSpPr>
          <p:spPr>
            <a:xfrm>
              <a:off x="4264450" y="3001775"/>
              <a:ext cx="3850" cy="4250"/>
            </a:xfrm>
            <a:custGeom>
              <a:avLst/>
              <a:gdLst/>
              <a:ahLst/>
              <a:cxnLst/>
              <a:rect l="l" t="t" r="r" b="b"/>
              <a:pathLst>
                <a:path w="154" h="170" extrusionOk="0">
                  <a:moveTo>
                    <a:pt x="17" y="0"/>
                  </a:moveTo>
                  <a:cubicBezTo>
                    <a:pt x="17" y="17"/>
                    <a:pt x="1" y="33"/>
                    <a:pt x="1" y="50"/>
                  </a:cubicBezTo>
                  <a:cubicBezTo>
                    <a:pt x="1" y="66"/>
                    <a:pt x="1" y="83"/>
                    <a:pt x="17" y="103"/>
                  </a:cubicBezTo>
                  <a:lnTo>
                    <a:pt x="17" y="120"/>
                  </a:lnTo>
                  <a:cubicBezTo>
                    <a:pt x="34" y="153"/>
                    <a:pt x="71" y="169"/>
                    <a:pt x="87" y="169"/>
                  </a:cubicBezTo>
                  <a:cubicBezTo>
                    <a:pt x="120" y="169"/>
                    <a:pt x="137" y="169"/>
                    <a:pt x="153" y="153"/>
                  </a:cubicBezTo>
                  <a:cubicBezTo>
                    <a:pt x="104" y="103"/>
                    <a:pt x="71" y="50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9"/>
            <p:cNvSpPr/>
            <p:nvPr/>
          </p:nvSpPr>
          <p:spPr>
            <a:xfrm>
              <a:off x="4273950" y="3034675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1"/>
                  </a:moveTo>
                  <a:cubicBezTo>
                    <a:pt x="54" y="1"/>
                    <a:pt x="14" y="47"/>
                    <a:pt x="0" y="90"/>
                  </a:cubicBezTo>
                  <a:cubicBezTo>
                    <a:pt x="0" y="107"/>
                    <a:pt x="0" y="127"/>
                    <a:pt x="17" y="144"/>
                  </a:cubicBezTo>
                  <a:lnTo>
                    <a:pt x="17" y="160"/>
                  </a:lnTo>
                  <a:cubicBezTo>
                    <a:pt x="33" y="193"/>
                    <a:pt x="66" y="193"/>
                    <a:pt x="82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6" y="144"/>
                    <a:pt x="206" y="127"/>
                  </a:cubicBezTo>
                  <a:cubicBezTo>
                    <a:pt x="223" y="57"/>
                    <a:pt x="186" y="4"/>
                    <a:pt x="120" y="4"/>
                  </a:cubicBezTo>
                  <a:cubicBezTo>
                    <a:pt x="113" y="2"/>
                    <a:pt x="106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9"/>
            <p:cNvSpPr/>
            <p:nvPr/>
          </p:nvSpPr>
          <p:spPr>
            <a:xfrm>
              <a:off x="4253725" y="2991450"/>
              <a:ext cx="5200" cy="4825"/>
            </a:xfrm>
            <a:custGeom>
              <a:avLst/>
              <a:gdLst/>
              <a:ahLst/>
              <a:cxnLst/>
              <a:rect l="l" t="t" r="r" b="b"/>
              <a:pathLst>
                <a:path w="208" h="193" extrusionOk="0">
                  <a:moveTo>
                    <a:pt x="88" y="1"/>
                  </a:moveTo>
                  <a:cubicBezTo>
                    <a:pt x="34" y="1"/>
                    <a:pt x="1" y="34"/>
                    <a:pt x="1" y="83"/>
                  </a:cubicBezTo>
                  <a:lnTo>
                    <a:pt x="1" y="137"/>
                  </a:lnTo>
                  <a:lnTo>
                    <a:pt x="17" y="154"/>
                  </a:lnTo>
                  <a:cubicBezTo>
                    <a:pt x="34" y="170"/>
                    <a:pt x="50" y="186"/>
                    <a:pt x="88" y="186"/>
                  </a:cubicBezTo>
                  <a:cubicBezTo>
                    <a:pt x="97" y="190"/>
                    <a:pt x="107" y="192"/>
                    <a:pt x="116" y="192"/>
                  </a:cubicBezTo>
                  <a:cubicBezTo>
                    <a:pt x="156" y="192"/>
                    <a:pt x="194" y="160"/>
                    <a:pt x="207" y="121"/>
                  </a:cubicBezTo>
                  <a:cubicBezTo>
                    <a:pt x="153" y="83"/>
                    <a:pt x="120" y="34"/>
                    <a:pt x="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9"/>
            <p:cNvSpPr/>
            <p:nvPr/>
          </p:nvSpPr>
          <p:spPr>
            <a:xfrm>
              <a:off x="4225400" y="3017025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3" y="0"/>
                  </a:moveTo>
                  <a:cubicBezTo>
                    <a:pt x="73" y="0"/>
                    <a:pt x="56" y="14"/>
                    <a:pt x="33" y="25"/>
                  </a:cubicBezTo>
                  <a:cubicBezTo>
                    <a:pt x="17" y="42"/>
                    <a:pt x="0" y="58"/>
                    <a:pt x="0" y="91"/>
                  </a:cubicBezTo>
                  <a:lnTo>
                    <a:pt x="0" y="145"/>
                  </a:lnTo>
                  <a:cubicBezTo>
                    <a:pt x="17" y="145"/>
                    <a:pt x="17" y="161"/>
                    <a:pt x="17" y="161"/>
                  </a:cubicBezTo>
                  <a:cubicBezTo>
                    <a:pt x="33" y="178"/>
                    <a:pt x="66" y="194"/>
                    <a:pt x="87" y="215"/>
                  </a:cubicBezTo>
                  <a:cubicBezTo>
                    <a:pt x="136" y="215"/>
                    <a:pt x="206" y="178"/>
                    <a:pt x="206" y="128"/>
                  </a:cubicBezTo>
                  <a:cubicBezTo>
                    <a:pt x="206" y="91"/>
                    <a:pt x="206" y="58"/>
                    <a:pt x="190" y="42"/>
                  </a:cubicBezTo>
                  <a:cubicBezTo>
                    <a:pt x="169" y="25"/>
                    <a:pt x="153" y="9"/>
                    <a:pt x="120" y="9"/>
                  </a:cubicBezTo>
                  <a:cubicBezTo>
                    <a:pt x="110" y="3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9"/>
            <p:cNvSpPr/>
            <p:nvPr/>
          </p:nvSpPr>
          <p:spPr>
            <a:xfrm>
              <a:off x="4245600" y="303317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0" y="1"/>
                  </a:moveTo>
                  <a:cubicBezTo>
                    <a:pt x="114" y="1"/>
                    <a:pt x="98" y="5"/>
                    <a:pt x="83" y="14"/>
                  </a:cubicBezTo>
                  <a:cubicBezTo>
                    <a:pt x="33" y="31"/>
                    <a:pt x="0" y="84"/>
                    <a:pt x="17" y="134"/>
                  </a:cubicBezTo>
                  <a:cubicBezTo>
                    <a:pt x="42" y="187"/>
                    <a:pt x="79" y="210"/>
                    <a:pt x="118" y="210"/>
                  </a:cubicBezTo>
                  <a:cubicBezTo>
                    <a:pt x="129" y="210"/>
                    <a:pt x="141" y="208"/>
                    <a:pt x="153" y="204"/>
                  </a:cubicBezTo>
                  <a:cubicBezTo>
                    <a:pt x="223" y="187"/>
                    <a:pt x="239" y="117"/>
                    <a:pt x="223" y="64"/>
                  </a:cubicBezTo>
                  <a:cubicBezTo>
                    <a:pt x="211" y="28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9"/>
            <p:cNvSpPr/>
            <p:nvPr/>
          </p:nvSpPr>
          <p:spPr>
            <a:xfrm>
              <a:off x="4250750" y="30050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95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80"/>
                    <a:pt x="33" y="180"/>
                  </a:cubicBezTo>
                  <a:cubicBezTo>
                    <a:pt x="55" y="195"/>
                    <a:pt x="81" y="203"/>
                    <a:pt x="106" y="203"/>
                  </a:cubicBezTo>
                  <a:cubicBezTo>
                    <a:pt x="137" y="203"/>
                    <a:pt x="167" y="190"/>
                    <a:pt x="186" y="160"/>
                  </a:cubicBezTo>
                  <a:cubicBezTo>
                    <a:pt x="223" y="127"/>
                    <a:pt x="223" y="57"/>
                    <a:pt x="169" y="24"/>
                  </a:cubicBezTo>
                  <a:cubicBezTo>
                    <a:pt x="147" y="9"/>
                    <a:pt x="121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9"/>
            <p:cNvSpPr/>
            <p:nvPr/>
          </p:nvSpPr>
          <p:spPr>
            <a:xfrm>
              <a:off x="4249825" y="30215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10" y="1"/>
                  </a:moveTo>
                  <a:cubicBezTo>
                    <a:pt x="99" y="1"/>
                    <a:pt x="87" y="5"/>
                    <a:pt x="70" y="13"/>
                  </a:cubicBezTo>
                  <a:cubicBezTo>
                    <a:pt x="54" y="13"/>
                    <a:pt x="37" y="34"/>
                    <a:pt x="17" y="50"/>
                  </a:cubicBezTo>
                  <a:cubicBezTo>
                    <a:pt x="0" y="83"/>
                    <a:pt x="0" y="116"/>
                    <a:pt x="17" y="153"/>
                  </a:cubicBezTo>
                  <a:cubicBezTo>
                    <a:pt x="32" y="191"/>
                    <a:pt x="73" y="209"/>
                    <a:pt x="115" y="209"/>
                  </a:cubicBezTo>
                  <a:cubicBezTo>
                    <a:pt x="129" y="209"/>
                    <a:pt x="144" y="207"/>
                    <a:pt x="157" y="203"/>
                  </a:cubicBezTo>
                  <a:cubicBezTo>
                    <a:pt x="206" y="186"/>
                    <a:pt x="223" y="116"/>
                    <a:pt x="206" y="67"/>
                  </a:cubicBezTo>
                  <a:cubicBezTo>
                    <a:pt x="190" y="34"/>
                    <a:pt x="173" y="13"/>
                    <a:pt x="140" y="13"/>
                  </a:cubicBezTo>
                  <a:cubicBezTo>
                    <a:pt x="130" y="5"/>
                    <a:pt x="12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9"/>
            <p:cNvSpPr/>
            <p:nvPr/>
          </p:nvSpPr>
          <p:spPr>
            <a:xfrm>
              <a:off x="4233950" y="30373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13" y="0"/>
                  </a:moveTo>
                  <a:cubicBezTo>
                    <a:pt x="83" y="0"/>
                    <a:pt x="56" y="15"/>
                    <a:pt x="33" y="38"/>
                  </a:cubicBezTo>
                  <a:cubicBezTo>
                    <a:pt x="0" y="71"/>
                    <a:pt x="0" y="87"/>
                    <a:pt x="0" y="124"/>
                  </a:cubicBezTo>
                  <a:cubicBezTo>
                    <a:pt x="0" y="124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70" y="207"/>
                    <a:pt x="87" y="207"/>
                    <a:pt x="120" y="207"/>
                  </a:cubicBezTo>
                  <a:cubicBezTo>
                    <a:pt x="157" y="207"/>
                    <a:pt x="173" y="190"/>
                    <a:pt x="190" y="174"/>
                  </a:cubicBezTo>
                  <a:cubicBezTo>
                    <a:pt x="206" y="157"/>
                    <a:pt x="223" y="124"/>
                    <a:pt x="206" y="87"/>
                  </a:cubicBezTo>
                  <a:cubicBezTo>
                    <a:pt x="206" y="71"/>
                    <a:pt x="190" y="38"/>
                    <a:pt x="173" y="21"/>
                  </a:cubicBezTo>
                  <a:cubicBezTo>
                    <a:pt x="152" y="7"/>
                    <a:pt x="132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9"/>
            <p:cNvSpPr/>
            <p:nvPr/>
          </p:nvSpPr>
          <p:spPr>
            <a:xfrm>
              <a:off x="4226625" y="309567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8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0"/>
                  </a:lnTo>
                  <a:lnTo>
                    <a:pt x="17" y="161"/>
                  </a:lnTo>
                  <a:cubicBezTo>
                    <a:pt x="38" y="177"/>
                    <a:pt x="54" y="194"/>
                    <a:pt x="87" y="194"/>
                  </a:cubicBezTo>
                  <a:cubicBezTo>
                    <a:pt x="97" y="199"/>
                    <a:pt x="105" y="201"/>
                    <a:pt x="113" y="201"/>
                  </a:cubicBezTo>
                  <a:cubicBezTo>
                    <a:pt x="132" y="201"/>
                    <a:pt x="146" y="189"/>
                    <a:pt x="157" y="177"/>
                  </a:cubicBezTo>
                  <a:cubicBezTo>
                    <a:pt x="190" y="161"/>
                    <a:pt x="207" y="140"/>
                    <a:pt x="207" y="107"/>
                  </a:cubicBezTo>
                  <a:cubicBezTo>
                    <a:pt x="207" y="91"/>
                    <a:pt x="207" y="58"/>
                    <a:pt x="190" y="37"/>
                  </a:cubicBezTo>
                  <a:cubicBezTo>
                    <a:pt x="174" y="21"/>
                    <a:pt x="141" y="4"/>
                    <a:pt x="120" y="4"/>
                  </a:cubicBezTo>
                  <a:cubicBezTo>
                    <a:pt x="109" y="2"/>
                    <a:pt x="98" y="0"/>
                    <a:pt x="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9"/>
            <p:cNvSpPr/>
            <p:nvPr/>
          </p:nvSpPr>
          <p:spPr>
            <a:xfrm>
              <a:off x="4228800" y="3079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66"/>
                    <a:pt x="0" y="83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69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93" y="209"/>
                    <a:pt x="99" y="210"/>
                    <a:pt x="106" y="210"/>
                  </a:cubicBezTo>
                  <a:cubicBezTo>
                    <a:pt x="149" y="210"/>
                    <a:pt x="192" y="163"/>
                    <a:pt x="206" y="120"/>
                  </a:cubicBezTo>
                  <a:cubicBezTo>
                    <a:pt x="206" y="83"/>
                    <a:pt x="206" y="66"/>
                    <a:pt x="190" y="50"/>
                  </a:cubicBezTo>
                  <a:cubicBezTo>
                    <a:pt x="173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9"/>
            <p:cNvSpPr/>
            <p:nvPr/>
          </p:nvSpPr>
          <p:spPr>
            <a:xfrm>
              <a:off x="4230125" y="306515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3" y="1"/>
                  </a:moveTo>
                  <a:cubicBezTo>
                    <a:pt x="51" y="1"/>
                    <a:pt x="14" y="33"/>
                    <a:pt x="1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34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07" y="125"/>
                  </a:cubicBezTo>
                  <a:cubicBezTo>
                    <a:pt x="223" y="92"/>
                    <a:pt x="207" y="59"/>
                    <a:pt x="186" y="42"/>
                  </a:cubicBezTo>
                  <a:cubicBezTo>
                    <a:pt x="17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9"/>
            <p:cNvSpPr/>
            <p:nvPr/>
          </p:nvSpPr>
          <p:spPr>
            <a:xfrm>
              <a:off x="4223225" y="31067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4" y="1"/>
                  </a:moveTo>
                  <a:cubicBezTo>
                    <a:pt x="101" y="1"/>
                    <a:pt x="86" y="3"/>
                    <a:pt x="71" y="7"/>
                  </a:cubicBezTo>
                  <a:cubicBezTo>
                    <a:pt x="17" y="27"/>
                    <a:pt x="1" y="93"/>
                    <a:pt x="17" y="147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2" y="199"/>
                    <a:pt x="84" y="207"/>
                    <a:pt x="107" y="207"/>
                  </a:cubicBezTo>
                  <a:cubicBezTo>
                    <a:pt x="123" y="207"/>
                    <a:pt x="139" y="203"/>
                    <a:pt x="153" y="196"/>
                  </a:cubicBezTo>
                  <a:cubicBezTo>
                    <a:pt x="190" y="196"/>
                    <a:pt x="207" y="163"/>
                    <a:pt x="223" y="110"/>
                  </a:cubicBezTo>
                  <a:cubicBezTo>
                    <a:pt x="223" y="93"/>
                    <a:pt x="223" y="93"/>
                    <a:pt x="207" y="77"/>
                  </a:cubicBezTo>
                  <a:cubicBezTo>
                    <a:pt x="194" y="23"/>
                    <a:pt x="160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9"/>
            <p:cNvSpPr/>
            <p:nvPr/>
          </p:nvSpPr>
          <p:spPr>
            <a:xfrm>
              <a:off x="4237350" y="3101600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1" y="0"/>
                  </a:moveTo>
                  <a:cubicBezTo>
                    <a:pt x="98" y="0"/>
                    <a:pt x="84" y="2"/>
                    <a:pt x="70" y="6"/>
                  </a:cubicBezTo>
                  <a:cubicBezTo>
                    <a:pt x="21" y="27"/>
                    <a:pt x="0" y="77"/>
                    <a:pt x="21" y="147"/>
                  </a:cubicBezTo>
                  <a:cubicBezTo>
                    <a:pt x="21" y="147"/>
                    <a:pt x="37" y="163"/>
                    <a:pt x="37" y="180"/>
                  </a:cubicBezTo>
                  <a:cubicBezTo>
                    <a:pt x="61" y="191"/>
                    <a:pt x="84" y="203"/>
                    <a:pt x="115" y="203"/>
                  </a:cubicBezTo>
                  <a:cubicBezTo>
                    <a:pt x="127" y="203"/>
                    <a:pt x="141" y="201"/>
                    <a:pt x="157" y="196"/>
                  </a:cubicBezTo>
                  <a:cubicBezTo>
                    <a:pt x="190" y="180"/>
                    <a:pt x="207" y="147"/>
                    <a:pt x="227" y="110"/>
                  </a:cubicBezTo>
                  <a:cubicBezTo>
                    <a:pt x="227" y="93"/>
                    <a:pt x="227" y="77"/>
                    <a:pt x="207" y="60"/>
                  </a:cubicBezTo>
                  <a:cubicBezTo>
                    <a:pt x="194" y="20"/>
                    <a:pt x="15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9"/>
            <p:cNvSpPr/>
            <p:nvPr/>
          </p:nvSpPr>
          <p:spPr>
            <a:xfrm>
              <a:off x="4243025" y="31400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0"/>
                  </a:moveTo>
                  <a:cubicBezTo>
                    <a:pt x="66" y="0"/>
                    <a:pt x="17" y="37"/>
                    <a:pt x="17" y="87"/>
                  </a:cubicBezTo>
                  <a:cubicBezTo>
                    <a:pt x="0" y="103"/>
                    <a:pt x="17" y="120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50" y="190"/>
                    <a:pt x="66" y="206"/>
                    <a:pt x="103" y="206"/>
                  </a:cubicBezTo>
                  <a:cubicBezTo>
                    <a:pt x="120" y="206"/>
                    <a:pt x="153" y="206"/>
                    <a:pt x="169" y="190"/>
                  </a:cubicBezTo>
                  <a:cubicBezTo>
                    <a:pt x="206" y="173"/>
                    <a:pt x="206" y="140"/>
                    <a:pt x="223" y="120"/>
                  </a:cubicBezTo>
                  <a:cubicBezTo>
                    <a:pt x="223" y="87"/>
                    <a:pt x="223" y="70"/>
                    <a:pt x="206" y="37"/>
                  </a:cubicBezTo>
                  <a:cubicBezTo>
                    <a:pt x="186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9"/>
            <p:cNvSpPr/>
            <p:nvPr/>
          </p:nvSpPr>
          <p:spPr>
            <a:xfrm>
              <a:off x="4238675" y="3089150"/>
              <a:ext cx="5200" cy="5400"/>
            </a:xfrm>
            <a:custGeom>
              <a:avLst/>
              <a:gdLst/>
              <a:ahLst/>
              <a:cxnLst/>
              <a:rect l="l" t="t" r="r" b="b"/>
              <a:pathLst>
                <a:path w="208" h="216" extrusionOk="0">
                  <a:moveTo>
                    <a:pt x="96" y="0"/>
                  </a:moveTo>
                  <a:cubicBezTo>
                    <a:pt x="65" y="0"/>
                    <a:pt x="35" y="13"/>
                    <a:pt x="17" y="43"/>
                  </a:cubicBezTo>
                  <a:cubicBezTo>
                    <a:pt x="1" y="59"/>
                    <a:pt x="1" y="92"/>
                    <a:pt x="1" y="113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71" y="195"/>
                    <a:pt x="88" y="216"/>
                    <a:pt x="121" y="216"/>
                  </a:cubicBezTo>
                  <a:cubicBezTo>
                    <a:pt x="137" y="216"/>
                    <a:pt x="174" y="195"/>
                    <a:pt x="191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1" y="43"/>
                    <a:pt x="174" y="26"/>
                  </a:cubicBezTo>
                  <a:cubicBezTo>
                    <a:pt x="150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9"/>
            <p:cNvSpPr/>
            <p:nvPr/>
          </p:nvSpPr>
          <p:spPr>
            <a:xfrm>
              <a:off x="4235275" y="311680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0"/>
                  </a:moveTo>
                  <a:cubicBezTo>
                    <a:pt x="50" y="0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93" y="209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4"/>
                  </a:cubicBezTo>
                  <a:cubicBezTo>
                    <a:pt x="170" y="38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9"/>
            <p:cNvSpPr/>
            <p:nvPr/>
          </p:nvSpPr>
          <p:spPr>
            <a:xfrm>
              <a:off x="4222825" y="3119775"/>
              <a:ext cx="5575" cy="5425"/>
            </a:xfrm>
            <a:custGeom>
              <a:avLst/>
              <a:gdLst/>
              <a:ahLst/>
              <a:cxnLst/>
              <a:rect l="l" t="t" r="r" b="b"/>
              <a:pathLst>
                <a:path w="223" h="217" extrusionOk="0">
                  <a:moveTo>
                    <a:pt x="103" y="1"/>
                  </a:moveTo>
                  <a:cubicBezTo>
                    <a:pt x="66" y="22"/>
                    <a:pt x="50" y="22"/>
                    <a:pt x="33" y="55"/>
                  </a:cubicBezTo>
                  <a:cubicBezTo>
                    <a:pt x="17" y="71"/>
                    <a:pt x="0" y="104"/>
                    <a:pt x="0" y="125"/>
                  </a:cubicBezTo>
                  <a:cubicBezTo>
                    <a:pt x="17" y="141"/>
                    <a:pt x="17" y="141"/>
                    <a:pt x="17" y="158"/>
                  </a:cubicBezTo>
                  <a:cubicBezTo>
                    <a:pt x="17" y="174"/>
                    <a:pt x="33" y="174"/>
                    <a:pt x="50" y="191"/>
                  </a:cubicBezTo>
                  <a:cubicBezTo>
                    <a:pt x="66" y="207"/>
                    <a:pt x="89" y="217"/>
                    <a:pt x="113" y="217"/>
                  </a:cubicBezTo>
                  <a:cubicBezTo>
                    <a:pt x="141" y="217"/>
                    <a:pt x="169" y="203"/>
                    <a:pt x="190" y="174"/>
                  </a:cubicBezTo>
                  <a:cubicBezTo>
                    <a:pt x="206" y="158"/>
                    <a:pt x="223" y="125"/>
                    <a:pt x="223" y="104"/>
                  </a:cubicBezTo>
                  <a:cubicBezTo>
                    <a:pt x="206" y="71"/>
                    <a:pt x="206" y="55"/>
                    <a:pt x="169" y="38"/>
                  </a:cubicBezTo>
                  <a:cubicBezTo>
                    <a:pt x="153" y="22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9"/>
            <p:cNvSpPr/>
            <p:nvPr/>
          </p:nvSpPr>
          <p:spPr>
            <a:xfrm>
              <a:off x="4216325" y="30717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7" y="190"/>
                    <a:pt x="54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0"/>
                    <a:pt x="206" y="153"/>
                    <a:pt x="206" y="120"/>
                  </a:cubicBezTo>
                  <a:cubicBezTo>
                    <a:pt x="206" y="87"/>
                    <a:pt x="206" y="67"/>
                    <a:pt x="190" y="50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9"/>
            <p:cNvSpPr/>
            <p:nvPr/>
          </p:nvSpPr>
          <p:spPr>
            <a:xfrm>
              <a:off x="4218075" y="297925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80"/>
                    <a:pt x="240" y="126"/>
                    <a:pt x="207" y="56"/>
                  </a:cubicBezTo>
                  <a:cubicBezTo>
                    <a:pt x="194" y="19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9"/>
            <p:cNvSpPr/>
            <p:nvPr/>
          </p:nvSpPr>
          <p:spPr>
            <a:xfrm>
              <a:off x="4215900" y="29921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2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94"/>
                    <a:pt x="1" y="110"/>
                  </a:cubicBezTo>
                  <a:cubicBezTo>
                    <a:pt x="1" y="127"/>
                    <a:pt x="17" y="127"/>
                    <a:pt x="17" y="143"/>
                  </a:cubicBezTo>
                  <a:cubicBezTo>
                    <a:pt x="17" y="159"/>
                    <a:pt x="34" y="180"/>
                    <a:pt x="54" y="180"/>
                  </a:cubicBezTo>
                  <a:cubicBezTo>
                    <a:pt x="69" y="195"/>
                    <a:pt x="91" y="203"/>
                    <a:pt x="113" y="203"/>
                  </a:cubicBezTo>
                  <a:cubicBezTo>
                    <a:pt x="142" y="203"/>
                    <a:pt x="172" y="190"/>
                    <a:pt x="190" y="159"/>
                  </a:cubicBezTo>
                  <a:cubicBezTo>
                    <a:pt x="207" y="143"/>
                    <a:pt x="223" y="127"/>
                    <a:pt x="207" y="94"/>
                  </a:cubicBezTo>
                  <a:cubicBezTo>
                    <a:pt x="207" y="56"/>
                    <a:pt x="207" y="40"/>
                    <a:pt x="174" y="23"/>
                  </a:cubicBezTo>
                  <a:cubicBezTo>
                    <a:pt x="157" y="9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9"/>
            <p:cNvSpPr/>
            <p:nvPr/>
          </p:nvSpPr>
          <p:spPr>
            <a:xfrm>
              <a:off x="4218900" y="29650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7"/>
                    <a:pt x="0" y="77"/>
                    <a:pt x="17" y="147"/>
                  </a:cubicBezTo>
                  <a:cubicBezTo>
                    <a:pt x="32" y="184"/>
                    <a:pt x="73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23" y="110"/>
                    <a:pt x="207" y="60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9"/>
            <p:cNvSpPr/>
            <p:nvPr/>
          </p:nvSpPr>
          <p:spPr>
            <a:xfrm>
              <a:off x="4220650" y="304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3" y="190"/>
                    <a:pt x="71" y="190"/>
                    <a:pt x="87" y="207"/>
                  </a:cubicBezTo>
                  <a:cubicBezTo>
                    <a:pt x="153" y="207"/>
                    <a:pt x="207" y="174"/>
                    <a:pt x="207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9"/>
            <p:cNvSpPr/>
            <p:nvPr/>
          </p:nvSpPr>
          <p:spPr>
            <a:xfrm>
              <a:off x="4221475" y="30301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20" y="0"/>
                    <a:pt x="104" y="0"/>
                    <a:pt x="87" y="17"/>
                  </a:cubicBezTo>
                  <a:cubicBezTo>
                    <a:pt x="17" y="33"/>
                    <a:pt x="0" y="83"/>
                    <a:pt x="17" y="153"/>
                  </a:cubicBezTo>
                  <a:cubicBezTo>
                    <a:pt x="32" y="193"/>
                    <a:pt x="74" y="212"/>
                    <a:pt x="116" y="212"/>
                  </a:cubicBezTo>
                  <a:cubicBezTo>
                    <a:pt x="130" y="212"/>
                    <a:pt x="144" y="210"/>
                    <a:pt x="157" y="206"/>
                  </a:cubicBezTo>
                  <a:cubicBezTo>
                    <a:pt x="174" y="206"/>
                    <a:pt x="190" y="186"/>
                    <a:pt x="190" y="169"/>
                  </a:cubicBezTo>
                  <a:cubicBezTo>
                    <a:pt x="223" y="153"/>
                    <a:pt x="223" y="103"/>
                    <a:pt x="223" y="66"/>
                  </a:cubicBezTo>
                  <a:cubicBezTo>
                    <a:pt x="207" y="33"/>
                    <a:pt x="174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9"/>
            <p:cNvSpPr/>
            <p:nvPr/>
          </p:nvSpPr>
          <p:spPr>
            <a:xfrm>
              <a:off x="4215500" y="3006400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36" y="1"/>
                  </a:moveTo>
                  <a:cubicBezTo>
                    <a:pt x="87" y="1"/>
                    <a:pt x="33" y="21"/>
                    <a:pt x="17" y="71"/>
                  </a:cubicBezTo>
                  <a:lnTo>
                    <a:pt x="17" y="87"/>
                  </a:lnTo>
                  <a:cubicBezTo>
                    <a:pt x="0" y="104"/>
                    <a:pt x="17" y="124"/>
                    <a:pt x="17" y="141"/>
                  </a:cubicBezTo>
                  <a:cubicBezTo>
                    <a:pt x="33" y="174"/>
                    <a:pt x="50" y="190"/>
                    <a:pt x="70" y="207"/>
                  </a:cubicBezTo>
                  <a:lnTo>
                    <a:pt x="103" y="207"/>
                  </a:lnTo>
                  <a:cubicBezTo>
                    <a:pt x="111" y="210"/>
                    <a:pt x="118" y="211"/>
                    <a:pt x="126" y="211"/>
                  </a:cubicBezTo>
                  <a:cubicBezTo>
                    <a:pt x="168" y="211"/>
                    <a:pt x="209" y="166"/>
                    <a:pt x="223" y="124"/>
                  </a:cubicBezTo>
                  <a:cubicBezTo>
                    <a:pt x="223" y="87"/>
                    <a:pt x="223" y="71"/>
                    <a:pt x="206" y="54"/>
                  </a:cubicBezTo>
                  <a:cubicBezTo>
                    <a:pt x="190" y="2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9"/>
            <p:cNvSpPr/>
            <p:nvPr/>
          </p:nvSpPr>
          <p:spPr>
            <a:xfrm>
              <a:off x="4216325" y="30876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17" y="71"/>
                    <a:pt x="0" y="87"/>
                    <a:pt x="0" y="120"/>
                  </a:cubicBezTo>
                  <a:cubicBezTo>
                    <a:pt x="0" y="120"/>
                    <a:pt x="0" y="137"/>
                    <a:pt x="17" y="137"/>
                  </a:cubicBezTo>
                  <a:cubicBezTo>
                    <a:pt x="17" y="153"/>
                    <a:pt x="37" y="174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23" y="120"/>
                    <a:pt x="223" y="71"/>
                    <a:pt x="173" y="34"/>
                  </a:cubicBezTo>
                  <a:cubicBezTo>
                    <a:pt x="157" y="17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9"/>
            <p:cNvSpPr/>
            <p:nvPr/>
          </p:nvSpPr>
          <p:spPr>
            <a:xfrm>
              <a:off x="4218475" y="305760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103" y="1"/>
                  </a:moveTo>
                  <a:cubicBezTo>
                    <a:pt x="75" y="1"/>
                    <a:pt x="47" y="15"/>
                    <a:pt x="17" y="35"/>
                  </a:cubicBezTo>
                  <a:cubicBezTo>
                    <a:pt x="1" y="68"/>
                    <a:pt x="1" y="84"/>
                    <a:pt x="1" y="117"/>
                  </a:cubicBezTo>
                  <a:cubicBezTo>
                    <a:pt x="1" y="117"/>
                    <a:pt x="1" y="138"/>
                    <a:pt x="17" y="138"/>
                  </a:cubicBezTo>
                  <a:cubicBezTo>
                    <a:pt x="17" y="154"/>
                    <a:pt x="34" y="171"/>
                    <a:pt x="34" y="187"/>
                  </a:cubicBezTo>
                  <a:cubicBezTo>
                    <a:pt x="71" y="204"/>
                    <a:pt x="87" y="204"/>
                    <a:pt x="120" y="204"/>
                  </a:cubicBezTo>
                  <a:cubicBezTo>
                    <a:pt x="158" y="204"/>
                    <a:pt x="174" y="187"/>
                    <a:pt x="191" y="171"/>
                  </a:cubicBezTo>
                  <a:cubicBezTo>
                    <a:pt x="207" y="154"/>
                    <a:pt x="207" y="117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9"/>
            <p:cNvSpPr/>
            <p:nvPr/>
          </p:nvSpPr>
          <p:spPr>
            <a:xfrm>
              <a:off x="4296625" y="305712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87" y="0"/>
                  </a:moveTo>
                  <a:cubicBezTo>
                    <a:pt x="70" y="0"/>
                    <a:pt x="37" y="17"/>
                    <a:pt x="21" y="33"/>
                  </a:cubicBezTo>
                  <a:cubicBezTo>
                    <a:pt x="0" y="7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6" y="203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7" y="120"/>
                    <a:pt x="206" y="70"/>
                    <a:pt x="173" y="17"/>
                  </a:cubicBezTo>
                  <a:cubicBezTo>
                    <a:pt x="140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9"/>
            <p:cNvSpPr/>
            <p:nvPr/>
          </p:nvSpPr>
          <p:spPr>
            <a:xfrm>
              <a:off x="4363200" y="30919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3"/>
                  </a:cubicBezTo>
                  <a:cubicBezTo>
                    <a:pt x="0" y="104"/>
                    <a:pt x="0" y="137"/>
                    <a:pt x="17" y="153"/>
                  </a:cubicBezTo>
                  <a:lnTo>
                    <a:pt x="38" y="170"/>
                  </a:lnTo>
                  <a:cubicBezTo>
                    <a:pt x="54" y="186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2" y="211"/>
                    <a:pt x="209" y="176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9"/>
            <p:cNvSpPr/>
            <p:nvPr/>
          </p:nvSpPr>
          <p:spPr>
            <a:xfrm>
              <a:off x="4383400" y="3045575"/>
              <a:ext cx="3025" cy="5175"/>
            </a:xfrm>
            <a:custGeom>
              <a:avLst/>
              <a:gdLst/>
              <a:ahLst/>
              <a:cxnLst/>
              <a:rect l="l" t="t" r="r" b="b"/>
              <a:pathLst>
                <a:path w="121" h="207" extrusionOk="0">
                  <a:moveTo>
                    <a:pt x="120" y="0"/>
                  </a:moveTo>
                  <a:cubicBezTo>
                    <a:pt x="104" y="0"/>
                    <a:pt x="87" y="17"/>
                    <a:pt x="71" y="17"/>
                  </a:cubicBezTo>
                  <a:cubicBezTo>
                    <a:pt x="17" y="33"/>
                    <a:pt x="1" y="104"/>
                    <a:pt x="17" y="153"/>
                  </a:cubicBezTo>
                  <a:cubicBezTo>
                    <a:pt x="17" y="170"/>
                    <a:pt x="34" y="170"/>
                    <a:pt x="54" y="186"/>
                  </a:cubicBezTo>
                  <a:cubicBezTo>
                    <a:pt x="71" y="207"/>
                    <a:pt x="87" y="207"/>
                    <a:pt x="120" y="207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9"/>
            <p:cNvSpPr/>
            <p:nvPr/>
          </p:nvSpPr>
          <p:spPr>
            <a:xfrm>
              <a:off x="4122725" y="31085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96" y="0"/>
                  </a:moveTo>
                  <a:cubicBezTo>
                    <a:pt x="65" y="0"/>
                    <a:pt x="35" y="12"/>
                    <a:pt x="17" y="40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3"/>
                  </a:lnTo>
                  <a:lnTo>
                    <a:pt x="34" y="180"/>
                  </a:ln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3"/>
                  </a:cubicBezTo>
                  <a:cubicBezTo>
                    <a:pt x="207" y="143"/>
                    <a:pt x="207" y="110"/>
                    <a:pt x="207" y="93"/>
                  </a:cubicBezTo>
                  <a:cubicBezTo>
                    <a:pt x="207" y="60"/>
                    <a:pt x="190" y="40"/>
                    <a:pt x="174" y="23"/>
                  </a:cubicBezTo>
                  <a:cubicBezTo>
                    <a:pt x="150" y="8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9"/>
            <p:cNvSpPr/>
            <p:nvPr/>
          </p:nvSpPr>
          <p:spPr>
            <a:xfrm>
              <a:off x="4383000" y="2999200"/>
              <a:ext cx="850" cy="2075"/>
            </a:xfrm>
            <a:custGeom>
              <a:avLst/>
              <a:gdLst/>
              <a:ahLst/>
              <a:cxnLst/>
              <a:rect l="l" t="t" r="r" b="b"/>
              <a:pathLst>
                <a:path w="34" h="83" extrusionOk="0">
                  <a:moveTo>
                    <a:pt x="33" y="0"/>
                  </a:moveTo>
                  <a:lnTo>
                    <a:pt x="33" y="0"/>
                  </a:lnTo>
                  <a:cubicBezTo>
                    <a:pt x="33" y="17"/>
                    <a:pt x="17" y="50"/>
                    <a:pt x="0" y="83"/>
                  </a:cubicBezTo>
                  <a:lnTo>
                    <a:pt x="17" y="66"/>
                  </a:lnTo>
                  <a:cubicBezTo>
                    <a:pt x="33" y="50"/>
                    <a:pt x="33" y="17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9"/>
            <p:cNvSpPr/>
            <p:nvPr/>
          </p:nvSpPr>
          <p:spPr>
            <a:xfrm>
              <a:off x="4369275" y="30662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67" y="0"/>
                    <a:pt x="17" y="33"/>
                    <a:pt x="1" y="83"/>
                  </a:cubicBezTo>
                  <a:lnTo>
                    <a:pt x="1" y="153"/>
                  </a:lnTo>
                  <a:cubicBezTo>
                    <a:pt x="17" y="153"/>
                    <a:pt x="17" y="169"/>
                    <a:pt x="17" y="169"/>
                  </a:cubicBezTo>
                  <a:cubicBezTo>
                    <a:pt x="34" y="186"/>
                    <a:pt x="67" y="206"/>
                    <a:pt x="83" y="206"/>
                  </a:cubicBezTo>
                  <a:cubicBezTo>
                    <a:pt x="94" y="209"/>
                    <a:pt x="105" y="210"/>
                    <a:pt x="115" y="210"/>
                  </a:cubicBezTo>
                  <a:cubicBezTo>
                    <a:pt x="169" y="210"/>
                    <a:pt x="207" y="175"/>
                    <a:pt x="207" y="120"/>
                  </a:cubicBezTo>
                  <a:cubicBezTo>
                    <a:pt x="207" y="103"/>
                    <a:pt x="207" y="66"/>
                    <a:pt x="186" y="50"/>
                  </a:cubicBezTo>
                  <a:cubicBezTo>
                    <a:pt x="17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9"/>
            <p:cNvSpPr/>
            <p:nvPr/>
          </p:nvSpPr>
          <p:spPr>
            <a:xfrm>
              <a:off x="4376500" y="3010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03" y="1"/>
                  </a:moveTo>
                  <a:cubicBezTo>
                    <a:pt x="58" y="1"/>
                    <a:pt x="18" y="44"/>
                    <a:pt x="0" y="91"/>
                  </a:cubicBezTo>
                  <a:lnTo>
                    <a:pt x="0" y="140"/>
                  </a:lnTo>
                  <a:cubicBezTo>
                    <a:pt x="21" y="140"/>
                    <a:pt x="21" y="161"/>
                    <a:pt x="21" y="161"/>
                  </a:cubicBezTo>
                  <a:cubicBezTo>
                    <a:pt x="37" y="194"/>
                    <a:pt x="54" y="210"/>
                    <a:pt x="87" y="210"/>
                  </a:cubicBezTo>
                  <a:cubicBezTo>
                    <a:pt x="124" y="210"/>
                    <a:pt x="140" y="210"/>
                    <a:pt x="173" y="194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9"/>
            <p:cNvSpPr/>
            <p:nvPr/>
          </p:nvSpPr>
          <p:spPr>
            <a:xfrm>
              <a:off x="4376500" y="3026600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03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21" y="54"/>
                    <a:pt x="0" y="87"/>
                    <a:pt x="0" y="120"/>
                  </a:cubicBezTo>
                  <a:lnTo>
                    <a:pt x="21" y="141"/>
                  </a:lnTo>
                  <a:cubicBezTo>
                    <a:pt x="21" y="158"/>
                    <a:pt x="37" y="174"/>
                    <a:pt x="54" y="191"/>
                  </a:cubicBezTo>
                  <a:cubicBezTo>
                    <a:pt x="66" y="203"/>
                    <a:pt x="85" y="209"/>
                    <a:pt x="104" y="209"/>
                  </a:cubicBezTo>
                  <a:cubicBezTo>
                    <a:pt x="135" y="209"/>
                    <a:pt x="170" y="194"/>
                    <a:pt x="190" y="174"/>
                  </a:cubicBezTo>
                  <a:cubicBezTo>
                    <a:pt x="227" y="120"/>
                    <a:pt x="227" y="54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9"/>
            <p:cNvSpPr/>
            <p:nvPr/>
          </p:nvSpPr>
          <p:spPr>
            <a:xfrm>
              <a:off x="4370100" y="30523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lnTo>
                    <a:pt x="1" y="141"/>
                  </a:lnTo>
                  <a:cubicBezTo>
                    <a:pt x="1" y="141"/>
                    <a:pt x="17" y="141"/>
                    <a:pt x="17" y="157"/>
                  </a:cubicBezTo>
                  <a:lnTo>
                    <a:pt x="17" y="174"/>
                  </a:lnTo>
                  <a:cubicBezTo>
                    <a:pt x="34" y="190"/>
                    <a:pt x="71" y="207"/>
                    <a:pt x="87" y="207"/>
                  </a:cubicBezTo>
                  <a:cubicBezTo>
                    <a:pt x="97" y="212"/>
                    <a:pt x="107" y="214"/>
                    <a:pt x="116" y="214"/>
                  </a:cubicBezTo>
                  <a:cubicBezTo>
                    <a:pt x="139" y="214"/>
                    <a:pt x="159" y="202"/>
                    <a:pt x="174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207" y="54"/>
                  </a:cubicBezTo>
                  <a:cubicBezTo>
                    <a:pt x="190" y="38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9"/>
            <p:cNvSpPr/>
            <p:nvPr/>
          </p:nvSpPr>
          <p:spPr>
            <a:xfrm>
              <a:off x="4371350" y="303850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7" y="40"/>
                    <a:pt x="21" y="57"/>
                    <a:pt x="0" y="94"/>
                  </a:cubicBezTo>
                  <a:cubicBezTo>
                    <a:pt x="0" y="110"/>
                    <a:pt x="0" y="127"/>
                    <a:pt x="21" y="143"/>
                  </a:cubicBezTo>
                  <a:cubicBezTo>
                    <a:pt x="21" y="143"/>
                    <a:pt x="21" y="160"/>
                    <a:pt x="37" y="160"/>
                  </a:cubicBezTo>
                  <a:cubicBezTo>
                    <a:pt x="37" y="180"/>
                    <a:pt x="70" y="197"/>
                    <a:pt x="103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57"/>
                    <a:pt x="190" y="40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9"/>
            <p:cNvSpPr/>
            <p:nvPr/>
          </p:nvSpPr>
          <p:spPr>
            <a:xfrm>
              <a:off x="4227550" y="31580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50" y="1"/>
                    <a:pt x="1" y="38"/>
                    <a:pt x="1" y="87"/>
                  </a:cubicBezTo>
                  <a:lnTo>
                    <a:pt x="1" y="157"/>
                  </a:lnTo>
                  <a:cubicBezTo>
                    <a:pt x="1" y="157"/>
                    <a:pt x="1" y="174"/>
                    <a:pt x="17" y="174"/>
                  </a:cubicBezTo>
                  <a:cubicBezTo>
                    <a:pt x="34" y="190"/>
                    <a:pt x="50" y="207"/>
                    <a:pt x="83" y="207"/>
                  </a:cubicBezTo>
                  <a:cubicBezTo>
                    <a:pt x="92" y="210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4"/>
                  </a:cubicBezTo>
                  <a:cubicBezTo>
                    <a:pt x="170" y="38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9"/>
            <p:cNvSpPr/>
            <p:nvPr/>
          </p:nvSpPr>
          <p:spPr>
            <a:xfrm>
              <a:off x="4385975" y="3192875"/>
              <a:ext cx="450" cy="1675"/>
            </a:xfrm>
            <a:custGeom>
              <a:avLst/>
              <a:gdLst/>
              <a:ahLst/>
              <a:cxnLst/>
              <a:rect l="l" t="t" r="r" b="b"/>
              <a:pathLst>
                <a:path w="18" h="67" extrusionOk="0">
                  <a:moveTo>
                    <a:pt x="17" y="0"/>
                  </a:moveTo>
                  <a:cubicBezTo>
                    <a:pt x="17" y="0"/>
                    <a:pt x="17" y="17"/>
                    <a:pt x="1" y="17"/>
                  </a:cubicBezTo>
                  <a:cubicBezTo>
                    <a:pt x="1" y="33"/>
                    <a:pt x="1" y="50"/>
                    <a:pt x="17" y="66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9"/>
            <p:cNvSpPr/>
            <p:nvPr/>
          </p:nvSpPr>
          <p:spPr>
            <a:xfrm>
              <a:off x="4115000" y="3227600"/>
              <a:ext cx="6000" cy="5325"/>
            </a:xfrm>
            <a:custGeom>
              <a:avLst/>
              <a:gdLst/>
              <a:ahLst/>
              <a:cxnLst/>
              <a:rect l="l" t="t" r="r" b="b"/>
              <a:pathLst>
                <a:path w="240" h="213" extrusionOk="0">
                  <a:moveTo>
                    <a:pt x="137" y="1"/>
                  </a:moveTo>
                  <a:cubicBezTo>
                    <a:pt x="120" y="1"/>
                    <a:pt x="104" y="1"/>
                    <a:pt x="87" y="17"/>
                  </a:cubicBezTo>
                  <a:cubicBezTo>
                    <a:pt x="33" y="38"/>
                    <a:pt x="1" y="87"/>
                    <a:pt x="17" y="157"/>
                  </a:cubicBezTo>
                  <a:cubicBezTo>
                    <a:pt x="42" y="194"/>
                    <a:pt x="78" y="213"/>
                    <a:pt x="116" y="213"/>
                  </a:cubicBezTo>
                  <a:cubicBezTo>
                    <a:pt x="128" y="213"/>
                    <a:pt x="141" y="211"/>
                    <a:pt x="153" y="207"/>
                  </a:cubicBezTo>
                  <a:cubicBezTo>
                    <a:pt x="174" y="207"/>
                    <a:pt x="190" y="190"/>
                    <a:pt x="207" y="174"/>
                  </a:cubicBezTo>
                  <a:cubicBezTo>
                    <a:pt x="223" y="157"/>
                    <a:pt x="240" y="104"/>
                    <a:pt x="223" y="71"/>
                  </a:cubicBezTo>
                  <a:cubicBezTo>
                    <a:pt x="207" y="38"/>
                    <a:pt x="174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9"/>
            <p:cNvSpPr/>
            <p:nvPr/>
          </p:nvSpPr>
          <p:spPr>
            <a:xfrm>
              <a:off x="4174675" y="32568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04" y="0"/>
                  </a:moveTo>
                  <a:cubicBezTo>
                    <a:pt x="71" y="0"/>
                    <a:pt x="34" y="17"/>
                    <a:pt x="1" y="33"/>
                  </a:cubicBezTo>
                  <a:cubicBezTo>
                    <a:pt x="71" y="50"/>
                    <a:pt x="120" y="66"/>
                    <a:pt x="190" y="83"/>
                  </a:cubicBezTo>
                  <a:cubicBezTo>
                    <a:pt x="190" y="66"/>
                    <a:pt x="174" y="66"/>
                    <a:pt x="174" y="50"/>
                  </a:cubicBezTo>
                  <a:cubicBezTo>
                    <a:pt x="157" y="33"/>
                    <a:pt x="120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9"/>
            <p:cNvSpPr/>
            <p:nvPr/>
          </p:nvSpPr>
          <p:spPr>
            <a:xfrm>
              <a:off x="4006350" y="2982800"/>
              <a:ext cx="3450" cy="4775"/>
            </a:xfrm>
            <a:custGeom>
              <a:avLst/>
              <a:gdLst/>
              <a:ahLst/>
              <a:cxnLst/>
              <a:rect l="l" t="t" r="r" b="b"/>
              <a:pathLst>
                <a:path w="138" h="191" extrusionOk="0">
                  <a:moveTo>
                    <a:pt x="104" y="1"/>
                  </a:moveTo>
                  <a:cubicBezTo>
                    <a:pt x="67" y="71"/>
                    <a:pt x="34" y="120"/>
                    <a:pt x="1" y="174"/>
                  </a:cubicBezTo>
                  <a:cubicBezTo>
                    <a:pt x="17" y="190"/>
                    <a:pt x="34" y="190"/>
                    <a:pt x="50" y="190"/>
                  </a:cubicBezTo>
                  <a:cubicBezTo>
                    <a:pt x="67" y="190"/>
                    <a:pt x="104" y="174"/>
                    <a:pt x="121" y="157"/>
                  </a:cubicBezTo>
                  <a:cubicBezTo>
                    <a:pt x="137" y="120"/>
                    <a:pt x="137" y="104"/>
                    <a:pt x="137" y="71"/>
                  </a:cubicBezTo>
                  <a:cubicBezTo>
                    <a:pt x="137" y="54"/>
                    <a:pt x="121" y="17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9"/>
            <p:cNvSpPr/>
            <p:nvPr/>
          </p:nvSpPr>
          <p:spPr>
            <a:xfrm>
              <a:off x="4361550" y="3029600"/>
              <a:ext cx="4250" cy="4425"/>
            </a:xfrm>
            <a:custGeom>
              <a:avLst/>
              <a:gdLst/>
              <a:ahLst/>
              <a:cxnLst/>
              <a:rect l="l" t="t" r="r" b="b"/>
              <a:pathLst>
                <a:path w="170" h="177" extrusionOk="0">
                  <a:moveTo>
                    <a:pt x="137" y="0"/>
                  </a:moveTo>
                  <a:cubicBezTo>
                    <a:pt x="83" y="54"/>
                    <a:pt x="50" y="104"/>
                    <a:pt x="0" y="157"/>
                  </a:cubicBezTo>
                  <a:cubicBezTo>
                    <a:pt x="17" y="174"/>
                    <a:pt x="33" y="174"/>
                    <a:pt x="50" y="174"/>
                  </a:cubicBezTo>
                  <a:cubicBezTo>
                    <a:pt x="59" y="176"/>
                    <a:pt x="68" y="177"/>
                    <a:pt x="77" y="177"/>
                  </a:cubicBezTo>
                  <a:cubicBezTo>
                    <a:pt x="132" y="177"/>
                    <a:pt x="170" y="133"/>
                    <a:pt x="170" y="87"/>
                  </a:cubicBezTo>
                  <a:cubicBezTo>
                    <a:pt x="170" y="71"/>
                    <a:pt x="170" y="38"/>
                    <a:pt x="153" y="21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9"/>
            <p:cNvSpPr/>
            <p:nvPr/>
          </p:nvSpPr>
          <p:spPr>
            <a:xfrm>
              <a:off x="4230125" y="322152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3" y="0"/>
                  </a:moveTo>
                  <a:cubicBezTo>
                    <a:pt x="51" y="0"/>
                    <a:pt x="14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8"/>
                    <a:pt x="67" y="194"/>
                    <a:pt x="83" y="194"/>
                  </a:cubicBezTo>
                  <a:cubicBezTo>
                    <a:pt x="95" y="197"/>
                    <a:pt x="107" y="198"/>
                    <a:pt x="117" y="198"/>
                  </a:cubicBezTo>
                  <a:cubicBezTo>
                    <a:pt x="170" y="198"/>
                    <a:pt x="207" y="166"/>
                    <a:pt x="207" y="107"/>
                  </a:cubicBezTo>
                  <a:cubicBezTo>
                    <a:pt x="207" y="91"/>
                    <a:pt x="207" y="54"/>
                    <a:pt x="186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1" y="2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9"/>
            <p:cNvSpPr/>
            <p:nvPr/>
          </p:nvSpPr>
          <p:spPr>
            <a:xfrm>
              <a:off x="4021825" y="2963950"/>
              <a:ext cx="3425" cy="3425"/>
            </a:xfrm>
            <a:custGeom>
              <a:avLst/>
              <a:gdLst/>
              <a:ahLst/>
              <a:cxnLst/>
              <a:rect l="l" t="t" r="r" b="b"/>
              <a:pathLst>
                <a:path w="137" h="137" extrusionOk="0">
                  <a:moveTo>
                    <a:pt x="136" y="0"/>
                  </a:moveTo>
                  <a:cubicBezTo>
                    <a:pt x="87" y="50"/>
                    <a:pt x="50" y="87"/>
                    <a:pt x="0" y="120"/>
                  </a:cubicBezTo>
                  <a:cubicBezTo>
                    <a:pt x="17" y="136"/>
                    <a:pt x="33" y="136"/>
                    <a:pt x="50" y="136"/>
                  </a:cubicBezTo>
                  <a:cubicBezTo>
                    <a:pt x="66" y="120"/>
                    <a:pt x="103" y="120"/>
                    <a:pt x="120" y="87"/>
                  </a:cubicBezTo>
                  <a:cubicBezTo>
                    <a:pt x="136" y="70"/>
                    <a:pt x="136" y="50"/>
                    <a:pt x="136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9"/>
            <p:cNvSpPr/>
            <p:nvPr/>
          </p:nvSpPr>
          <p:spPr>
            <a:xfrm>
              <a:off x="4383000" y="3058875"/>
              <a:ext cx="3425" cy="5175"/>
            </a:xfrm>
            <a:custGeom>
              <a:avLst/>
              <a:gdLst/>
              <a:ahLst/>
              <a:cxnLst/>
              <a:rect l="l" t="t" r="r" b="b"/>
              <a:pathLst>
                <a:path w="137" h="207" extrusionOk="0">
                  <a:moveTo>
                    <a:pt x="103" y="0"/>
                  </a:moveTo>
                  <a:cubicBezTo>
                    <a:pt x="70" y="0"/>
                    <a:pt x="50" y="17"/>
                    <a:pt x="33" y="33"/>
                  </a:cubicBezTo>
                  <a:cubicBezTo>
                    <a:pt x="17" y="66"/>
                    <a:pt x="0" y="87"/>
                    <a:pt x="0" y="120"/>
                  </a:cubicBezTo>
                  <a:cubicBezTo>
                    <a:pt x="17" y="120"/>
                    <a:pt x="17" y="136"/>
                    <a:pt x="17" y="136"/>
                  </a:cubicBezTo>
                  <a:cubicBezTo>
                    <a:pt x="17" y="153"/>
                    <a:pt x="33" y="169"/>
                    <a:pt x="50" y="190"/>
                  </a:cubicBezTo>
                  <a:cubicBezTo>
                    <a:pt x="70" y="206"/>
                    <a:pt x="103" y="206"/>
                    <a:pt x="136" y="206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9"/>
            <p:cNvSpPr/>
            <p:nvPr/>
          </p:nvSpPr>
          <p:spPr>
            <a:xfrm>
              <a:off x="4308675" y="3048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7" y="33"/>
                    <a:pt x="17" y="50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157" y="206"/>
                    <a:pt x="207" y="169"/>
                    <a:pt x="207" y="120"/>
                  </a:cubicBezTo>
                  <a:cubicBezTo>
                    <a:pt x="223" y="87"/>
                    <a:pt x="207" y="66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9"/>
            <p:cNvSpPr/>
            <p:nvPr/>
          </p:nvSpPr>
          <p:spPr>
            <a:xfrm>
              <a:off x="4296200" y="30412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cubicBezTo>
                    <a:pt x="17" y="153"/>
                    <a:pt x="17" y="153"/>
                    <a:pt x="38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7" y="206"/>
                    <a:pt x="174" y="190"/>
                  </a:cubicBezTo>
                  <a:cubicBezTo>
                    <a:pt x="190" y="173"/>
                    <a:pt x="207" y="136"/>
                    <a:pt x="223" y="120"/>
                  </a:cubicBezTo>
                  <a:cubicBezTo>
                    <a:pt x="223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9"/>
            <p:cNvSpPr/>
            <p:nvPr/>
          </p:nvSpPr>
          <p:spPr>
            <a:xfrm>
              <a:off x="4257550" y="30406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6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17" y="23"/>
                    <a:pt x="0" y="73"/>
                    <a:pt x="17" y="143"/>
                  </a:cubicBezTo>
                  <a:cubicBezTo>
                    <a:pt x="33" y="183"/>
                    <a:pt x="74" y="203"/>
                    <a:pt x="116" y="203"/>
                  </a:cubicBezTo>
                  <a:cubicBezTo>
                    <a:pt x="130" y="203"/>
                    <a:pt x="144" y="201"/>
                    <a:pt x="157" y="196"/>
                  </a:cubicBezTo>
                  <a:cubicBezTo>
                    <a:pt x="207" y="176"/>
                    <a:pt x="244" y="110"/>
                    <a:pt x="223" y="56"/>
                  </a:cubicBezTo>
                  <a:cubicBezTo>
                    <a:pt x="198" y="19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9"/>
            <p:cNvSpPr/>
            <p:nvPr/>
          </p:nvSpPr>
          <p:spPr>
            <a:xfrm>
              <a:off x="4242500" y="307475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0"/>
                  </a:moveTo>
                  <a:cubicBezTo>
                    <a:pt x="71" y="0"/>
                    <a:pt x="38" y="17"/>
                    <a:pt x="21" y="70"/>
                  </a:cubicBezTo>
                  <a:lnTo>
                    <a:pt x="1" y="87"/>
                  </a:lnTo>
                  <a:cubicBezTo>
                    <a:pt x="1" y="103"/>
                    <a:pt x="1" y="120"/>
                    <a:pt x="21" y="136"/>
                  </a:cubicBezTo>
                  <a:cubicBezTo>
                    <a:pt x="21" y="173"/>
                    <a:pt x="38" y="190"/>
                    <a:pt x="71" y="190"/>
                  </a:cubicBezTo>
                  <a:cubicBezTo>
                    <a:pt x="71" y="206"/>
                    <a:pt x="87" y="206"/>
                    <a:pt x="87" y="206"/>
                  </a:cubicBezTo>
                  <a:cubicBezTo>
                    <a:pt x="157" y="206"/>
                    <a:pt x="207" y="173"/>
                    <a:pt x="207" y="120"/>
                  </a:cubicBezTo>
                  <a:cubicBezTo>
                    <a:pt x="227" y="87"/>
                    <a:pt x="207" y="70"/>
                    <a:pt x="190" y="33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9"/>
            <p:cNvSpPr/>
            <p:nvPr/>
          </p:nvSpPr>
          <p:spPr>
            <a:xfrm>
              <a:off x="4282900" y="30472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1" y="0"/>
                  </a:moveTo>
                  <a:cubicBezTo>
                    <a:pt x="75" y="0"/>
                    <a:pt x="40" y="15"/>
                    <a:pt x="17" y="39"/>
                  </a:cubicBezTo>
                  <a:cubicBezTo>
                    <a:pt x="1" y="72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54" y="204"/>
                    <a:pt x="77" y="209"/>
                    <a:pt x="99" y="209"/>
                  </a:cubicBezTo>
                  <a:cubicBezTo>
                    <a:pt x="135" y="209"/>
                    <a:pt x="170" y="195"/>
                    <a:pt x="190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2"/>
                    <a:pt x="190" y="39"/>
                    <a:pt x="174" y="18"/>
                  </a:cubicBezTo>
                  <a:cubicBezTo>
                    <a:pt x="154" y="6"/>
                    <a:pt x="132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9"/>
            <p:cNvSpPr/>
            <p:nvPr/>
          </p:nvSpPr>
          <p:spPr>
            <a:xfrm>
              <a:off x="4291450" y="30691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5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22" y="34"/>
                    <a:pt x="1" y="50"/>
                    <a:pt x="1" y="87"/>
                  </a:cubicBezTo>
                  <a:lnTo>
                    <a:pt x="1" y="137"/>
                  </a:lnTo>
                  <a:lnTo>
                    <a:pt x="22" y="153"/>
                  </a:lnTo>
                  <a:cubicBezTo>
                    <a:pt x="38" y="190"/>
                    <a:pt x="55" y="190"/>
                    <a:pt x="87" y="207"/>
                  </a:cubicBezTo>
                  <a:cubicBezTo>
                    <a:pt x="141" y="207"/>
                    <a:pt x="191" y="170"/>
                    <a:pt x="207" y="120"/>
                  </a:cubicBezTo>
                  <a:cubicBezTo>
                    <a:pt x="207" y="87"/>
                    <a:pt x="207" y="50"/>
                    <a:pt x="191" y="34"/>
                  </a:cubicBezTo>
                  <a:cubicBezTo>
                    <a:pt x="174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9"/>
            <p:cNvSpPr/>
            <p:nvPr/>
          </p:nvSpPr>
          <p:spPr>
            <a:xfrm>
              <a:off x="4256300" y="30544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94" y="1"/>
                  </a:moveTo>
                  <a:cubicBezTo>
                    <a:pt x="51" y="1"/>
                    <a:pt x="15" y="34"/>
                    <a:pt x="1" y="92"/>
                  </a:cubicBezTo>
                  <a:cubicBezTo>
                    <a:pt x="1" y="108"/>
                    <a:pt x="1" y="125"/>
                    <a:pt x="17" y="141"/>
                  </a:cubicBezTo>
                  <a:lnTo>
                    <a:pt x="17" y="162"/>
                  </a:lnTo>
                  <a:cubicBezTo>
                    <a:pt x="34" y="178"/>
                    <a:pt x="67" y="195"/>
                    <a:pt x="88" y="211"/>
                  </a:cubicBezTo>
                  <a:cubicBezTo>
                    <a:pt x="154" y="211"/>
                    <a:pt x="207" y="178"/>
                    <a:pt x="207" y="125"/>
                  </a:cubicBezTo>
                  <a:cubicBezTo>
                    <a:pt x="224" y="92"/>
                    <a:pt x="207" y="59"/>
                    <a:pt x="191" y="38"/>
                  </a:cubicBezTo>
                  <a:cubicBezTo>
                    <a:pt x="170" y="22"/>
                    <a:pt x="154" y="5"/>
                    <a:pt x="121" y="5"/>
                  </a:cubicBezTo>
                  <a:cubicBezTo>
                    <a:pt x="111" y="2"/>
                    <a:pt x="102" y="1"/>
                    <a:pt x="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9"/>
            <p:cNvSpPr/>
            <p:nvPr/>
          </p:nvSpPr>
          <p:spPr>
            <a:xfrm>
              <a:off x="4263125" y="301495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4" y="1"/>
                    <a:pt x="17" y="34"/>
                    <a:pt x="0" y="92"/>
                  </a:cubicBezTo>
                  <a:lnTo>
                    <a:pt x="0" y="125"/>
                  </a:lnTo>
                  <a:cubicBezTo>
                    <a:pt x="0" y="125"/>
                    <a:pt x="0" y="141"/>
                    <a:pt x="21" y="141"/>
                  </a:cubicBezTo>
                  <a:lnTo>
                    <a:pt x="21" y="158"/>
                  </a:lnTo>
                  <a:cubicBezTo>
                    <a:pt x="37" y="195"/>
                    <a:pt x="70" y="195"/>
                    <a:pt x="87" y="211"/>
                  </a:cubicBezTo>
                  <a:cubicBezTo>
                    <a:pt x="124" y="211"/>
                    <a:pt x="157" y="195"/>
                    <a:pt x="173" y="195"/>
                  </a:cubicBezTo>
                  <a:cubicBezTo>
                    <a:pt x="190" y="174"/>
                    <a:pt x="206" y="141"/>
                    <a:pt x="206" y="125"/>
                  </a:cubicBezTo>
                  <a:cubicBezTo>
                    <a:pt x="206" y="92"/>
                    <a:pt x="206" y="71"/>
                    <a:pt x="190" y="55"/>
                  </a:cubicBezTo>
                  <a:cubicBezTo>
                    <a:pt x="190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9"/>
            <p:cNvSpPr/>
            <p:nvPr/>
          </p:nvSpPr>
          <p:spPr>
            <a:xfrm>
              <a:off x="4262300" y="3028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4" y="0"/>
                  </a:moveTo>
                  <a:cubicBezTo>
                    <a:pt x="53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61"/>
                    <a:pt x="17" y="161"/>
                  </a:cubicBezTo>
                  <a:cubicBezTo>
                    <a:pt x="33" y="194"/>
                    <a:pt x="54" y="194"/>
                    <a:pt x="87" y="211"/>
                  </a:cubicBezTo>
                  <a:cubicBezTo>
                    <a:pt x="136" y="211"/>
                    <a:pt x="206" y="178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73" y="21"/>
                    <a:pt x="157" y="4"/>
                    <a:pt x="120" y="4"/>
                  </a:cubicBezTo>
                  <a:cubicBezTo>
                    <a:pt x="111" y="2"/>
                    <a:pt x="103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9"/>
            <p:cNvSpPr/>
            <p:nvPr/>
          </p:nvSpPr>
          <p:spPr>
            <a:xfrm>
              <a:off x="4208175" y="3048875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0"/>
                  </a:moveTo>
                  <a:cubicBezTo>
                    <a:pt x="54" y="0"/>
                    <a:pt x="14" y="33"/>
                    <a:pt x="1" y="91"/>
                  </a:cubicBezTo>
                  <a:lnTo>
                    <a:pt x="1" y="141"/>
                  </a:lnTo>
                  <a:cubicBezTo>
                    <a:pt x="17" y="178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9"/>
            <p:cNvSpPr/>
            <p:nvPr/>
          </p:nvSpPr>
          <p:spPr>
            <a:xfrm>
              <a:off x="4210350" y="303335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4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17" y="24"/>
                    <a:pt x="0" y="94"/>
                    <a:pt x="17" y="143"/>
                  </a:cubicBezTo>
                  <a:cubicBezTo>
                    <a:pt x="17" y="160"/>
                    <a:pt x="33" y="160"/>
                    <a:pt x="50" y="180"/>
                  </a:cubicBezTo>
                  <a:cubicBezTo>
                    <a:pt x="64" y="192"/>
                    <a:pt x="93" y="204"/>
                    <a:pt x="121" y="204"/>
                  </a:cubicBezTo>
                  <a:cubicBezTo>
                    <a:pt x="132" y="204"/>
                    <a:pt x="143" y="202"/>
                    <a:pt x="153" y="197"/>
                  </a:cubicBezTo>
                  <a:cubicBezTo>
                    <a:pt x="190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198" y="19"/>
                    <a:pt x="162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9"/>
            <p:cNvSpPr/>
            <p:nvPr/>
          </p:nvSpPr>
          <p:spPr>
            <a:xfrm>
              <a:off x="4206425" y="3063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7" y="0"/>
                    <a:pt x="1" y="33"/>
                    <a:pt x="1" y="91"/>
                  </a:cubicBezTo>
                  <a:lnTo>
                    <a:pt x="1" y="141"/>
                  </a:lnTo>
                  <a:lnTo>
                    <a:pt x="21" y="157"/>
                  </a:lnTo>
                  <a:cubicBezTo>
                    <a:pt x="38" y="174"/>
                    <a:pt x="54" y="194"/>
                    <a:pt x="87" y="211"/>
                  </a:cubicBezTo>
                  <a:cubicBezTo>
                    <a:pt x="124" y="211"/>
                    <a:pt x="141" y="194"/>
                    <a:pt x="157" y="174"/>
                  </a:cubicBezTo>
                  <a:cubicBezTo>
                    <a:pt x="190" y="174"/>
                    <a:pt x="207" y="141"/>
                    <a:pt x="207" y="124"/>
                  </a:cubicBezTo>
                  <a:cubicBezTo>
                    <a:pt x="207" y="91"/>
                    <a:pt x="207" y="54"/>
                    <a:pt x="190" y="37"/>
                  </a:cubicBezTo>
                  <a:cubicBezTo>
                    <a:pt x="174" y="21"/>
                    <a:pt x="141" y="4"/>
                    <a:pt x="124" y="4"/>
                  </a:cubicBezTo>
                  <a:cubicBezTo>
                    <a:pt x="112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9"/>
            <p:cNvSpPr/>
            <p:nvPr/>
          </p:nvSpPr>
          <p:spPr>
            <a:xfrm>
              <a:off x="4202600" y="30777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83" y="1"/>
                    <a:pt x="54" y="14"/>
                    <a:pt x="34" y="32"/>
                  </a:cubicBezTo>
                  <a:cubicBezTo>
                    <a:pt x="17" y="69"/>
                    <a:pt x="1" y="85"/>
                    <a:pt x="17" y="118"/>
                  </a:cubicBezTo>
                  <a:lnTo>
                    <a:pt x="17" y="135"/>
                  </a:lnTo>
                  <a:cubicBezTo>
                    <a:pt x="17" y="155"/>
                    <a:pt x="34" y="172"/>
                    <a:pt x="50" y="188"/>
                  </a:cubicBezTo>
                  <a:cubicBezTo>
                    <a:pt x="67" y="203"/>
                    <a:pt x="90" y="211"/>
                    <a:pt x="113" y="211"/>
                  </a:cubicBezTo>
                  <a:cubicBezTo>
                    <a:pt x="141" y="211"/>
                    <a:pt x="170" y="199"/>
                    <a:pt x="191" y="172"/>
                  </a:cubicBezTo>
                  <a:cubicBezTo>
                    <a:pt x="207" y="155"/>
                    <a:pt x="224" y="118"/>
                    <a:pt x="224" y="102"/>
                  </a:cubicBezTo>
                  <a:cubicBezTo>
                    <a:pt x="224" y="69"/>
                    <a:pt x="207" y="52"/>
                    <a:pt x="174" y="32"/>
                  </a:cubicBezTo>
                  <a:cubicBezTo>
                    <a:pt x="157" y="9"/>
                    <a:pt x="135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9"/>
            <p:cNvSpPr/>
            <p:nvPr/>
          </p:nvSpPr>
          <p:spPr>
            <a:xfrm>
              <a:off x="4209000" y="31274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4" y="0"/>
                  </a:moveTo>
                  <a:cubicBezTo>
                    <a:pt x="59" y="0"/>
                    <a:pt x="19" y="47"/>
                    <a:pt x="1" y="90"/>
                  </a:cubicBezTo>
                  <a:lnTo>
                    <a:pt x="1" y="143"/>
                  </a:lnTo>
                  <a:cubicBezTo>
                    <a:pt x="21" y="143"/>
                    <a:pt x="21" y="160"/>
                    <a:pt x="21" y="160"/>
                  </a:cubicBezTo>
                  <a:cubicBezTo>
                    <a:pt x="38" y="193"/>
                    <a:pt x="71" y="193"/>
                    <a:pt x="87" y="209"/>
                  </a:cubicBezTo>
                  <a:cubicBezTo>
                    <a:pt x="157" y="209"/>
                    <a:pt x="207" y="176"/>
                    <a:pt x="207" y="127"/>
                  </a:cubicBezTo>
                  <a:cubicBezTo>
                    <a:pt x="207" y="90"/>
                    <a:pt x="207" y="57"/>
                    <a:pt x="190" y="40"/>
                  </a:cubicBezTo>
                  <a:cubicBezTo>
                    <a:pt x="174" y="24"/>
                    <a:pt x="157" y="3"/>
                    <a:pt x="124" y="3"/>
                  </a:cubicBezTo>
                  <a:cubicBezTo>
                    <a:pt x="118" y="1"/>
                    <a:pt x="11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9"/>
            <p:cNvSpPr/>
            <p:nvPr/>
          </p:nvSpPr>
          <p:spPr>
            <a:xfrm>
              <a:off x="4267450" y="306090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07" y="0"/>
                  </a:moveTo>
                  <a:cubicBezTo>
                    <a:pt x="95" y="0"/>
                    <a:pt x="83" y="2"/>
                    <a:pt x="70" y="6"/>
                  </a:cubicBezTo>
                  <a:cubicBezTo>
                    <a:pt x="17" y="39"/>
                    <a:pt x="0" y="88"/>
                    <a:pt x="17" y="142"/>
                  </a:cubicBezTo>
                  <a:cubicBezTo>
                    <a:pt x="31" y="183"/>
                    <a:pt x="82" y="216"/>
                    <a:pt x="130" y="216"/>
                  </a:cubicBezTo>
                  <a:cubicBezTo>
                    <a:pt x="139" y="216"/>
                    <a:pt x="148" y="215"/>
                    <a:pt x="157" y="212"/>
                  </a:cubicBezTo>
                  <a:cubicBezTo>
                    <a:pt x="206" y="175"/>
                    <a:pt x="239" y="125"/>
                    <a:pt x="206" y="72"/>
                  </a:cubicBezTo>
                  <a:cubicBezTo>
                    <a:pt x="193" y="32"/>
                    <a:pt x="156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9"/>
            <p:cNvSpPr/>
            <p:nvPr/>
          </p:nvSpPr>
          <p:spPr>
            <a:xfrm>
              <a:off x="4286300" y="3033400"/>
              <a:ext cx="5700" cy="5050"/>
            </a:xfrm>
            <a:custGeom>
              <a:avLst/>
              <a:gdLst/>
              <a:ahLst/>
              <a:cxnLst/>
              <a:rect l="l" t="t" r="r" b="b"/>
              <a:pathLst>
                <a:path w="228" h="202" extrusionOk="0">
                  <a:moveTo>
                    <a:pt x="98" y="1"/>
                  </a:moveTo>
                  <a:cubicBezTo>
                    <a:pt x="55" y="1"/>
                    <a:pt x="18" y="34"/>
                    <a:pt x="1" y="92"/>
                  </a:cubicBezTo>
                  <a:cubicBezTo>
                    <a:pt x="1" y="108"/>
                    <a:pt x="1" y="125"/>
                    <a:pt x="21" y="141"/>
                  </a:cubicBezTo>
                  <a:lnTo>
                    <a:pt x="21" y="158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8" y="200"/>
                    <a:pt x="109" y="202"/>
                    <a:pt x="119" y="202"/>
                  </a:cubicBezTo>
                  <a:cubicBezTo>
                    <a:pt x="142" y="202"/>
                    <a:pt x="162" y="190"/>
                    <a:pt x="174" y="178"/>
                  </a:cubicBezTo>
                  <a:cubicBezTo>
                    <a:pt x="190" y="158"/>
                    <a:pt x="207" y="141"/>
                    <a:pt x="207" y="108"/>
                  </a:cubicBezTo>
                  <a:cubicBezTo>
                    <a:pt x="228" y="92"/>
                    <a:pt x="207" y="55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9"/>
            <p:cNvSpPr/>
            <p:nvPr/>
          </p:nvSpPr>
          <p:spPr>
            <a:xfrm>
              <a:off x="4211175" y="309970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103" y="0"/>
                    <a:pt x="70" y="0"/>
                    <a:pt x="54" y="16"/>
                  </a:cubicBezTo>
                  <a:cubicBezTo>
                    <a:pt x="17" y="33"/>
                    <a:pt x="17" y="49"/>
                    <a:pt x="0" y="82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53"/>
                  </a:lnTo>
                  <a:cubicBezTo>
                    <a:pt x="37" y="186"/>
                    <a:pt x="70" y="206"/>
                    <a:pt x="87" y="206"/>
                  </a:cubicBezTo>
                  <a:cubicBezTo>
                    <a:pt x="157" y="206"/>
                    <a:pt x="206" y="169"/>
                    <a:pt x="206" y="120"/>
                  </a:cubicBezTo>
                  <a:cubicBezTo>
                    <a:pt x="223" y="82"/>
                    <a:pt x="206" y="66"/>
                    <a:pt x="190" y="33"/>
                  </a:cubicBezTo>
                  <a:cubicBezTo>
                    <a:pt x="173" y="16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9"/>
            <p:cNvSpPr/>
            <p:nvPr/>
          </p:nvSpPr>
          <p:spPr>
            <a:xfrm>
              <a:off x="4209925" y="31137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3" y="1"/>
                  </a:moveTo>
                  <a:cubicBezTo>
                    <a:pt x="51" y="1"/>
                    <a:pt x="14" y="33"/>
                    <a:pt x="1" y="91"/>
                  </a:cubicBezTo>
                  <a:lnTo>
                    <a:pt x="1" y="124"/>
                  </a:lnTo>
                  <a:lnTo>
                    <a:pt x="17" y="141"/>
                  </a:lnTo>
                  <a:lnTo>
                    <a:pt x="17" y="162"/>
                  </a:lnTo>
                  <a:cubicBezTo>
                    <a:pt x="34" y="194"/>
                    <a:pt x="67" y="194"/>
                    <a:pt x="87" y="211"/>
                  </a:cubicBezTo>
                  <a:cubicBezTo>
                    <a:pt x="120" y="211"/>
                    <a:pt x="153" y="194"/>
                    <a:pt x="170" y="194"/>
                  </a:cubicBezTo>
                  <a:cubicBezTo>
                    <a:pt x="190" y="178"/>
                    <a:pt x="207" y="141"/>
                    <a:pt x="207" y="124"/>
                  </a:cubicBezTo>
                  <a:cubicBezTo>
                    <a:pt x="223" y="91"/>
                    <a:pt x="207" y="75"/>
                    <a:pt x="207" y="58"/>
                  </a:cubicBezTo>
                  <a:cubicBezTo>
                    <a:pt x="190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9"/>
            <p:cNvSpPr/>
            <p:nvPr/>
          </p:nvSpPr>
          <p:spPr>
            <a:xfrm>
              <a:off x="4364550" y="3078050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3" y="41"/>
                    <a:pt x="0" y="91"/>
                    <a:pt x="17" y="144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4" y="215"/>
                    <a:pt x="144" y="213"/>
                    <a:pt x="153" y="210"/>
                  </a:cubicBezTo>
                  <a:cubicBezTo>
                    <a:pt x="206" y="194"/>
                    <a:pt x="239" y="124"/>
                    <a:pt x="223" y="74"/>
                  </a:cubicBezTo>
                  <a:cubicBezTo>
                    <a:pt x="195" y="30"/>
                    <a:pt x="154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9"/>
            <p:cNvSpPr/>
            <p:nvPr/>
          </p:nvSpPr>
          <p:spPr>
            <a:xfrm>
              <a:off x="4204775" y="298095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0" y="0"/>
                  </a:moveTo>
                  <a:cubicBezTo>
                    <a:pt x="67" y="0"/>
                    <a:pt x="45" y="14"/>
                    <a:pt x="34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7" y="178"/>
                    <a:pt x="50" y="194"/>
                    <a:pt x="87" y="194"/>
                  </a:cubicBezTo>
                  <a:lnTo>
                    <a:pt x="104" y="194"/>
                  </a:lnTo>
                  <a:cubicBezTo>
                    <a:pt x="111" y="197"/>
                    <a:pt x="119" y="199"/>
                    <a:pt x="126" y="199"/>
                  </a:cubicBezTo>
                  <a:cubicBezTo>
                    <a:pt x="168" y="199"/>
                    <a:pt x="207" y="154"/>
                    <a:pt x="207" y="112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0" y="25"/>
                    <a:pt x="153" y="9"/>
                    <a:pt x="120" y="9"/>
                  </a:cubicBezTo>
                  <a:cubicBezTo>
                    <a:pt x="110" y="3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9"/>
            <p:cNvSpPr/>
            <p:nvPr/>
          </p:nvSpPr>
          <p:spPr>
            <a:xfrm>
              <a:off x="4203425" y="29969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95" y="0"/>
                  </a:moveTo>
                  <a:cubicBezTo>
                    <a:pt x="41" y="0"/>
                    <a:pt x="1" y="44"/>
                    <a:pt x="1" y="90"/>
                  </a:cubicBezTo>
                  <a:lnTo>
                    <a:pt x="1" y="140"/>
                  </a:lnTo>
                  <a:lnTo>
                    <a:pt x="17" y="156"/>
                  </a:lnTo>
                  <a:cubicBezTo>
                    <a:pt x="38" y="193"/>
                    <a:pt x="55" y="193"/>
                    <a:pt x="88" y="210"/>
                  </a:cubicBezTo>
                  <a:cubicBezTo>
                    <a:pt x="141" y="210"/>
                    <a:pt x="191" y="173"/>
                    <a:pt x="207" y="123"/>
                  </a:cubicBezTo>
                  <a:cubicBezTo>
                    <a:pt x="207" y="90"/>
                    <a:pt x="207" y="53"/>
                    <a:pt x="191" y="37"/>
                  </a:cubicBezTo>
                  <a:cubicBezTo>
                    <a:pt x="174" y="20"/>
                    <a:pt x="141" y="4"/>
                    <a:pt x="121" y="4"/>
                  </a:cubicBezTo>
                  <a:cubicBezTo>
                    <a:pt x="112" y="1"/>
                    <a:pt x="103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9"/>
            <p:cNvSpPr/>
            <p:nvPr/>
          </p:nvSpPr>
          <p:spPr>
            <a:xfrm>
              <a:off x="4206950" y="29691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9" y="0"/>
                  </a:moveTo>
                  <a:cubicBezTo>
                    <a:pt x="80" y="0"/>
                    <a:pt x="51" y="13"/>
                    <a:pt x="33" y="31"/>
                  </a:cubicBezTo>
                  <a:cubicBezTo>
                    <a:pt x="17" y="68"/>
                    <a:pt x="0" y="85"/>
                    <a:pt x="17" y="118"/>
                  </a:cubicBezTo>
                  <a:lnTo>
                    <a:pt x="17" y="134"/>
                  </a:lnTo>
                  <a:cubicBezTo>
                    <a:pt x="17" y="151"/>
                    <a:pt x="33" y="171"/>
                    <a:pt x="50" y="188"/>
                  </a:cubicBezTo>
                  <a:cubicBezTo>
                    <a:pt x="66" y="204"/>
                    <a:pt x="103" y="204"/>
                    <a:pt x="120" y="204"/>
                  </a:cubicBezTo>
                  <a:cubicBezTo>
                    <a:pt x="153" y="204"/>
                    <a:pt x="169" y="188"/>
                    <a:pt x="186" y="171"/>
                  </a:cubicBezTo>
                  <a:cubicBezTo>
                    <a:pt x="206" y="151"/>
                    <a:pt x="223" y="118"/>
                    <a:pt x="223" y="101"/>
                  </a:cubicBezTo>
                  <a:cubicBezTo>
                    <a:pt x="223" y="68"/>
                    <a:pt x="206" y="48"/>
                    <a:pt x="169" y="31"/>
                  </a:cubicBezTo>
                  <a:cubicBezTo>
                    <a:pt x="154" y="9"/>
                    <a:pt x="132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9"/>
            <p:cNvSpPr/>
            <p:nvPr/>
          </p:nvSpPr>
          <p:spPr>
            <a:xfrm>
              <a:off x="4211575" y="3020875"/>
              <a:ext cx="5700" cy="5350"/>
            </a:xfrm>
            <a:custGeom>
              <a:avLst/>
              <a:gdLst/>
              <a:ahLst/>
              <a:cxnLst/>
              <a:rect l="l" t="t" r="r" b="b"/>
              <a:pathLst>
                <a:path w="228" h="214" extrusionOk="0">
                  <a:moveTo>
                    <a:pt x="114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21" y="61"/>
                    <a:pt x="1" y="94"/>
                    <a:pt x="1" y="110"/>
                  </a:cubicBezTo>
                  <a:cubicBezTo>
                    <a:pt x="1" y="127"/>
                    <a:pt x="21" y="143"/>
                    <a:pt x="21" y="143"/>
                  </a:cubicBezTo>
                  <a:cubicBezTo>
                    <a:pt x="21" y="164"/>
                    <a:pt x="38" y="180"/>
                    <a:pt x="54" y="197"/>
                  </a:cubicBezTo>
                  <a:cubicBezTo>
                    <a:pt x="71" y="213"/>
                    <a:pt x="87" y="213"/>
                    <a:pt x="124" y="213"/>
                  </a:cubicBezTo>
                  <a:cubicBezTo>
                    <a:pt x="157" y="213"/>
                    <a:pt x="174" y="197"/>
                    <a:pt x="190" y="180"/>
                  </a:cubicBezTo>
                  <a:cubicBezTo>
                    <a:pt x="207" y="143"/>
                    <a:pt x="227" y="127"/>
                    <a:pt x="227" y="94"/>
                  </a:cubicBezTo>
                  <a:cubicBezTo>
                    <a:pt x="207" y="77"/>
                    <a:pt x="207" y="40"/>
                    <a:pt x="174" y="24"/>
                  </a:cubicBezTo>
                  <a:cubicBezTo>
                    <a:pt x="159" y="9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9"/>
            <p:cNvSpPr/>
            <p:nvPr/>
          </p:nvSpPr>
          <p:spPr>
            <a:xfrm>
              <a:off x="4243025" y="2979825"/>
              <a:ext cx="4650" cy="4750"/>
            </a:xfrm>
            <a:custGeom>
              <a:avLst/>
              <a:gdLst/>
              <a:ahLst/>
              <a:cxnLst/>
              <a:rect l="l" t="t" r="r" b="b"/>
              <a:pathLst>
                <a:path w="186" h="190" extrusionOk="0">
                  <a:moveTo>
                    <a:pt x="33" y="0"/>
                  </a:moveTo>
                  <a:cubicBezTo>
                    <a:pt x="17" y="17"/>
                    <a:pt x="0" y="33"/>
                    <a:pt x="0" y="70"/>
                  </a:cubicBezTo>
                  <a:lnTo>
                    <a:pt x="0" y="120"/>
                  </a:lnTo>
                  <a:lnTo>
                    <a:pt x="17" y="136"/>
                  </a:lnTo>
                  <a:cubicBezTo>
                    <a:pt x="33" y="173"/>
                    <a:pt x="66" y="190"/>
                    <a:pt x="83" y="190"/>
                  </a:cubicBezTo>
                  <a:cubicBezTo>
                    <a:pt x="136" y="190"/>
                    <a:pt x="169" y="173"/>
                    <a:pt x="186" y="136"/>
                  </a:cubicBezTo>
                  <a:cubicBezTo>
                    <a:pt x="136" y="87"/>
                    <a:pt x="83" y="54"/>
                    <a:pt x="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9"/>
            <p:cNvSpPr/>
            <p:nvPr/>
          </p:nvSpPr>
          <p:spPr>
            <a:xfrm>
              <a:off x="4099125" y="30261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0" y="0"/>
                  </a:moveTo>
                  <a:cubicBezTo>
                    <a:pt x="54" y="0"/>
                    <a:pt x="17" y="44"/>
                    <a:pt x="17" y="90"/>
                  </a:cubicBezTo>
                  <a:cubicBezTo>
                    <a:pt x="1" y="106"/>
                    <a:pt x="17" y="123"/>
                    <a:pt x="17" y="139"/>
                  </a:cubicBezTo>
                  <a:cubicBezTo>
                    <a:pt x="17" y="160"/>
                    <a:pt x="17" y="160"/>
                    <a:pt x="34" y="160"/>
                  </a:cubicBezTo>
                  <a:cubicBezTo>
                    <a:pt x="50" y="193"/>
                    <a:pt x="67" y="210"/>
                    <a:pt x="104" y="210"/>
                  </a:cubicBezTo>
                  <a:cubicBezTo>
                    <a:pt x="120" y="210"/>
                    <a:pt x="153" y="210"/>
                    <a:pt x="170" y="193"/>
                  </a:cubicBezTo>
                  <a:cubicBezTo>
                    <a:pt x="207" y="177"/>
                    <a:pt x="207" y="139"/>
                    <a:pt x="223" y="123"/>
                  </a:cubicBezTo>
                  <a:cubicBezTo>
                    <a:pt x="223" y="90"/>
                    <a:pt x="223" y="73"/>
                    <a:pt x="207" y="36"/>
                  </a:cubicBezTo>
                  <a:cubicBezTo>
                    <a:pt x="190" y="20"/>
                    <a:pt x="153" y="3"/>
                    <a:pt x="137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9"/>
            <p:cNvSpPr/>
            <p:nvPr/>
          </p:nvSpPr>
          <p:spPr>
            <a:xfrm>
              <a:off x="4201775" y="30107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8"/>
                  </a:cubicBezTo>
                  <a:cubicBezTo>
                    <a:pt x="1" y="104"/>
                    <a:pt x="1" y="121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1" y="210"/>
                  </a:cubicBezTo>
                  <a:cubicBezTo>
                    <a:pt x="167" y="210"/>
                    <a:pt x="207" y="167"/>
                    <a:pt x="207" y="121"/>
                  </a:cubicBezTo>
                  <a:cubicBezTo>
                    <a:pt x="224" y="104"/>
                    <a:pt x="207" y="71"/>
                    <a:pt x="187" y="55"/>
                  </a:cubicBezTo>
                  <a:cubicBezTo>
                    <a:pt x="170" y="17"/>
                    <a:pt x="154" y="17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9"/>
            <p:cNvSpPr/>
            <p:nvPr/>
          </p:nvSpPr>
          <p:spPr>
            <a:xfrm>
              <a:off x="4102125" y="3089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69"/>
                  </a:cubicBezTo>
                  <a:cubicBezTo>
                    <a:pt x="33" y="190"/>
                    <a:pt x="50" y="206"/>
                    <a:pt x="87" y="206"/>
                  </a:cubicBezTo>
                  <a:cubicBezTo>
                    <a:pt x="136" y="206"/>
                    <a:pt x="206" y="169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9"/>
            <p:cNvSpPr/>
            <p:nvPr/>
          </p:nvSpPr>
          <p:spPr>
            <a:xfrm>
              <a:off x="4199625" y="30274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0" y="0"/>
                  </a:moveTo>
                  <a:cubicBezTo>
                    <a:pt x="49" y="0"/>
                    <a:pt x="14" y="35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9"/>
                    <a:pt x="17" y="159"/>
                  </a:cubicBezTo>
                  <a:cubicBezTo>
                    <a:pt x="33" y="175"/>
                    <a:pt x="66" y="192"/>
                    <a:pt x="87" y="212"/>
                  </a:cubicBezTo>
                  <a:cubicBezTo>
                    <a:pt x="120" y="212"/>
                    <a:pt x="136" y="192"/>
                    <a:pt x="169" y="175"/>
                  </a:cubicBezTo>
                  <a:cubicBezTo>
                    <a:pt x="190" y="175"/>
                    <a:pt x="207" y="142"/>
                    <a:pt x="207" y="126"/>
                  </a:cubicBezTo>
                  <a:cubicBezTo>
                    <a:pt x="207" y="88"/>
                    <a:pt x="207" y="55"/>
                    <a:pt x="190" y="39"/>
                  </a:cubicBezTo>
                  <a:cubicBezTo>
                    <a:pt x="169" y="22"/>
                    <a:pt x="153" y="6"/>
                    <a:pt x="120" y="6"/>
                  </a:cubicBezTo>
                  <a:cubicBezTo>
                    <a:pt x="110" y="2"/>
                    <a:pt x="100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9"/>
            <p:cNvSpPr/>
            <p:nvPr/>
          </p:nvSpPr>
          <p:spPr>
            <a:xfrm>
              <a:off x="4095625" y="3040175"/>
              <a:ext cx="5700" cy="5150"/>
            </a:xfrm>
            <a:custGeom>
              <a:avLst/>
              <a:gdLst/>
              <a:ahLst/>
              <a:cxnLst/>
              <a:rect l="l" t="t" r="r" b="b"/>
              <a:pathLst>
                <a:path w="228" h="206" extrusionOk="0">
                  <a:moveTo>
                    <a:pt x="113" y="1"/>
                  </a:moveTo>
                  <a:cubicBezTo>
                    <a:pt x="85" y="1"/>
                    <a:pt x="56" y="14"/>
                    <a:pt x="38" y="43"/>
                  </a:cubicBezTo>
                  <a:cubicBezTo>
                    <a:pt x="21" y="60"/>
                    <a:pt x="0" y="93"/>
                    <a:pt x="0" y="113"/>
                  </a:cubicBezTo>
                  <a:cubicBezTo>
                    <a:pt x="0" y="130"/>
                    <a:pt x="21" y="130"/>
                    <a:pt x="21" y="146"/>
                  </a:cubicBezTo>
                  <a:cubicBezTo>
                    <a:pt x="21" y="163"/>
                    <a:pt x="38" y="179"/>
                    <a:pt x="54" y="179"/>
                  </a:cubicBezTo>
                  <a:cubicBezTo>
                    <a:pt x="69" y="196"/>
                    <a:pt x="92" y="205"/>
                    <a:pt x="115" y="205"/>
                  </a:cubicBezTo>
                  <a:cubicBezTo>
                    <a:pt x="143" y="205"/>
                    <a:pt x="172" y="192"/>
                    <a:pt x="190" y="163"/>
                  </a:cubicBezTo>
                  <a:cubicBezTo>
                    <a:pt x="207" y="146"/>
                    <a:pt x="227" y="113"/>
                    <a:pt x="227" y="93"/>
                  </a:cubicBezTo>
                  <a:cubicBezTo>
                    <a:pt x="207" y="60"/>
                    <a:pt x="207" y="43"/>
                    <a:pt x="174" y="27"/>
                  </a:cubicBezTo>
                  <a:cubicBezTo>
                    <a:pt x="159" y="10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9"/>
            <p:cNvSpPr/>
            <p:nvPr/>
          </p:nvSpPr>
          <p:spPr>
            <a:xfrm>
              <a:off x="4346500" y="3049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9" y="1"/>
                  </a:moveTo>
                  <a:cubicBezTo>
                    <a:pt x="54" y="1"/>
                    <a:pt x="15" y="44"/>
                    <a:pt x="1" y="91"/>
                  </a:cubicBezTo>
                  <a:cubicBezTo>
                    <a:pt x="1" y="107"/>
                    <a:pt x="1" y="124"/>
                    <a:pt x="17" y="140"/>
                  </a:cubicBezTo>
                  <a:lnTo>
                    <a:pt x="17" y="161"/>
                  </a:lnTo>
                  <a:cubicBezTo>
                    <a:pt x="34" y="194"/>
                    <a:pt x="67" y="210"/>
                    <a:pt x="87" y="210"/>
                  </a:cubicBezTo>
                  <a:cubicBezTo>
                    <a:pt x="153" y="210"/>
                    <a:pt x="207" y="177"/>
                    <a:pt x="207" y="124"/>
                  </a:cubicBezTo>
                  <a:cubicBezTo>
                    <a:pt x="223" y="91"/>
                    <a:pt x="207" y="74"/>
                    <a:pt x="190" y="37"/>
                  </a:cubicBezTo>
                  <a:cubicBezTo>
                    <a:pt x="170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9"/>
            <p:cNvSpPr/>
            <p:nvPr/>
          </p:nvSpPr>
          <p:spPr>
            <a:xfrm>
              <a:off x="4349900" y="30979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103" y="1"/>
                  </a:moveTo>
                  <a:cubicBezTo>
                    <a:pt x="75" y="1"/>
                    <a:pt x="46" y="14"/>
                    <a:pt x="17" y="32"/>
                  </a:cubicBezTo>
                  <a:cubicBezTo>
                    <a:pt x="1" y="69"/>
                    <a:pt x="1" y="85"/>
                    <a:pt x="1" y="118"/>
                  </a:cubicBezTo>
                  <a:cubicBezTo>
                    <a:pt x="1" y="118"/>
                    <a:pt x="1" y="135"/>
                    <a:pt x="17" y="135"/>
                  </a:cubicBezTo>
                  <a:cubicBezTo>
                    <a:pt x="17" y="151"/>
                    <a:pt x="34" y="172"/>
                    <a:pt x="34" y="189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3" y="212"/>
                    <a:pt x="172" y="199"/>
                    <a:pt x="190" y="172"/>
                  </a:cubicBezTo>
                  <a:cubicBezTo>
                    <a:pt x="207" y="151"/>
                    <a:pt x="207" y="118"/>
                    <a:pt x="207" y="102"/>
                  </a:cubicBezTo>
                  <a:cubicBezTo>
                    <a:pt x="207" y="69"/>
                    <a:pt x="190" y="48"/>
                    <a:pt x="174" y="32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9"/>
            <p:cNvSpPr/>
            <p:nvPr/>
          </p:nvSpPr>
          <p:spPr>
            <a:xfrm>
              <a:off x="4349500" y="311242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98" y="0"/>
                  </a:moveTo>
                  <a:cubicBezTo>
                    <a:pt x="67" y="0"/>
                    <a:pt x="30" y="29"/>
                    <a:pt x="17" y="56"/>
                  </a:cubicBezTo>
                  <a:cubicBezTo>
                    <a:pt x="17" y="72"/>
                    <a:pt x="17" y="72"/>
                    <a:pt x="0" y="89"/>
                  </a:cubicBezTo>
                  <a:cubicBezTo>
                    <a:pt x="0" y="109"/>
                    <a:pt x="0" y="126"/>
                    <a:pt x="17" y="142"/>
                  </a:cubicBezTo>
                  <a:cubicBezTo>
                    <a:pt x="17" y="159"/>
                    <a:pt x="50" y="192"/>
                    <a:pt x="70" y="192"/>
                  </a:cubicBezTo>
                  <a:cubicBezTo>
                    <a:pt x="70" y="192"/>
                    <a:pt x="87" y="213"/>
                    <a:pt x="103" y="213"/>
                  </a:cubicBezTo>
                  <a:cubicBezTo>
                    <a:pt x="153" y="213"/>
                    <a:pt x="206" y="175"/>
                    <a:pt x="223" y="126"/>
                  </a:cubicBezTo>
                  <a:cubicBezTo>
                    <a:pt x="223" y="89"/>
                    <a:pt x="206" y="56"/>
                    <a:pt x="190" y="39"/>
                  </a:cubicBezTo>
                  <a:cubicBezTo>
                    <a:pt x="173" y="23"/>
                    <a:pt x="153" y="6"/>
                    <a:pt x="120" y="6"/>
                  </a:cubicBezTo>
                  <a:cubicBezTo>
                    <a:pt x="113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9"/>
            <p:cNvSpPr/>
            <p:nvPr/>
          </p:nvSpPr>
          <p:spPr>
            <a:xfrm>
              <a:off x="4342575" y="30613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7" y="0"/>
                  </a:moveTo>
                  <a:cubicBezTo>
                    <a:pt x="103" y="0"/>
                    <a:pt x="88" y="3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17" y="159"/>
                    <a:pt x="38" y="175"/>
                    <a:pt x="54" y="175"/>
                  </a:cubicBezTo>
                  <a:cubicBezTo>
                    <a:pt x="64" y="198"/>
                    <a:pt x="86" y="207"/>
                    <a:pt x="110" y="207"/>
                  </a:cubicBezTo>
                  <a:cubicBezTo>
                    <a:pt x="126" y="207"/>
                    <a:pt x="143" y="203"/>
                    <a:pt x="158" y="196"/>
                  </a:cubicBezTo>
                  <a:cubicBezTo>
                    <a:pt x="191" y="196"/>
                    <a:pt x="224" y="159"/>
                    <a:pt x="224" y="109"/>
                  </a:cubicBezTo>
                  <a:cubicBezTo>
                    <a:pt x="224" y="93"/>
                    <a:pt x="224" y="72"/>
                    <a:pt x="207" y="72"/>
                  </a:cubicBezTo>
                  <a:cubicBezTo>
                    <a:pt x="194" y="22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9"/>
            <p:cNvSpPr/>
            <p:nvPr/>
          </p:nvSpPr>
          <p:spPr>
            <a:xfrm>
              <a:off x="4356800" y="3059275"/>
              <a:ext cx="6000" cy="5300"/>
            </a:xfrm>
            <a:custGeom>
              <a:avLst/>
              <a:gdLst/>
              <a:ahLst/>
              <a:cxnLst/>
              <a:rect l="l" t="t" r="r" b="b"/>
              <a:pathLst>
                <a:path w="240" h="212" extrusionOk="0">
                  <a:moveTo>
                    <a:pt x="67" y="1"/>
                  </a:moveTo>
                  <a:cubicBezTo>
                    <a:pt x="50" y="17"/>
                    <a:pt x="34" y="34"/>
                    <a:pt x="17" y="50"/>
                  </a:cubicBezTo>
                  <a:cubicBezTo>
                    <a:pt x="1" y="87"/>
                    <a:pt x="1" y="104"/>
                    <a:pt x="17" y="137"/>
                  </a:cubicBezTo>
                  <a:cubicBezTo>
                    <a:pt x="31" y="181"/>
                    <a:pt x="81" y="211"/>
                    <a:pt x="126" y="211"/>
                  </a:cubicBezTo>
                  <a:cubicBezTo>
                    <a:pt x="135" y="211"/>
                    <a:pt x="145" y="210"/>
                    <a:pt x="153" y="207"/>
                  </a:cubicBezTo>
                  <a:cubicBezTo>
                    <a:pt x="207" y="174"/>
                    <a:pt x="240" y="120"/>
                    <a:pt x="207" y="71"/>
                  </a:cubicBezTo>
                  <a:cubicBezTo>
                    <a:pt x="207" y="34"/>
                    <a:pt x="170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9"/>
            <p:cNvSpPr/>
            <p:nvPr/>
          </p:nvSpPr>
          <p:spPr>
            <a:xfrm>
              <a:off x="4357625" y="3042750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03" y="1"/>
                  </a:moveTo>
                  <a:cubicBezTo>
                    <a:pt x="75" y="1"/>
                    <a:pt x="47" y="14"/>
                    <a:pt x="17" y="43"/>
                  </a:cubicBezTo>
                  <a:cubicBezTo>
                    <a:pt x="1" y="60"/>
                    <a:pt x="1" y="76"/>
                    <a:pt x="1" y="113"/>
                  </a:cubicBezTo>
                  <a:cubicBezTo>
                    <a:pt x="1" y="130"/>
                    <a:pt x="1" y="130"/>
                    <a:pt x="17" y="146"/>
                  </a:cubicBezTo>
                  <a:cubicBezTo>
                    <a:pt x="17" y="163"/>
                    <a:pt x="34" y="163"/>
                    <a:pt x="34" y="179"/>
                  </a:cubicBezTo>
                  <a:cubicBezTo>
                    <a:pt x="58" y="196"/>
                    <a:pt x="86" y="206"/>
                    <a:pt x="112" y="206"/>
                  </a:cubicBezTo>
                  <a:cubicBezTo>
                    <a:pt x="143" y="206"/>
                    <a:pt x="172" y="192"/>
                    <a:pt x="190" y="163"/>
                  </a:cubicBezTo>
                  <a:cubicBezTo>
                    <a:pt x="223" y="130"/>
                    <a:pt x="223" y="60"/>
                    <a:pt x="174" y="27"/>
                  </a:cubicBezTo>
                  <a:cubicBezTo>
                    <a:pt x="150" y="10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9"/>
            <p:cNvSpPr/>
            <p:nvPr/>
          </p:nvSpPr>
          <p:spPr>
            <a:xfrm>
              <a:off x="4352475" y="30707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3" y="1"/>
                  </a:moveTo>
                  <a:cubicBezTo>
                    <a:pt x="104" y="1"/>
                    <a:pt x="95" y="2"/>
                    <a:pt x="87" y="5"/>
                  </a:cubicBezTo>
                  <a:cubicBezTo>
                    <a:pt x="34" y="42"/>
                    <a:pt x="1" y="91"/>
                    <a:pt x="34" y="145"/>
                  </a:cubicBezTo>
                  <a:cubicBezTo>
                    <a:pt x="50" y="185"/>
                    <a:pt x="86" y="217"/>
                    <a:pt x="136" y="217"/>
                  </a:cubicBezTo>
                  <a:cubicBezTo>
                    <a:pt x="148" y="217"/>
                    <a:pt x="160" y="215"/>
                    <a:pt x="174" y="211"/>
                  </a:cubicBezTo>
                  <a:cubicBezTo>
                    <a:pt x="223" y="178"/>
                    <a:pt x="240" y="128"/>
                    <a:pt x="223" y="75"/>
                  </a:cubicBezTo>
                  <a:cubicBezTo>
                    <a:pt x="210" y="33"/>
                    <a:pt x="15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9"/>
            <p:cNvSpPr/>
            <p:nvPr/>
          </p:nvSpPr>
          <p:spPr>
            <a:xfrm>
              <a:off x="4023050" y="30261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7" y="0"/>
                  </a:moveTo>
                  <a:cubicBezTo>
                    <a:pt x="107" y="0"/>
                    <a:pt x="97" y="1"/>
                    <a:pt x="87" y="4"/>
                  </a:cubicBezTo>
                  <a:cubicBezTo>
                    <a:pt x="38" y="37"/>
                    <a:pt x="1" y="91"/>
                    <a:pt x="17" y="140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8" y="211"/>
                  </a:cubicBezTo>
                  <a:cubicBezTo>
                    <a:pt x="207" y="194"/>
                    <a:pt x="224" y="161"/>
                    <a:pt x="224" y="107"/>
                  </a:cubicBezTo>
                  <a:lnTo>
                    <a:pt x="224" y="74"/>
                  </a:lnTo>
                  <a:cubicBezTo>
                    <a:pt x="210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9"/>
            <p:cNvSpPr/>
            <p:nvPr/>
          </p:nvSpPr>
          <p:spPr>
            <a:xfrm>
              <a:off x="4124475" y="30114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8" y="0"/>
                  </a:moveTo>
                  <a:cubicBezTo>
                    <a:pt x="83" y="0"/>
                    <a:pt x="57" y="13"/>
                    <a:pt x="34" y="28"/>
                  </a:cubicBezTo>
                  <a:cubicBezTo>
                    <a:pt x="17" y="44"/>
                    <a:pt x="17" y="61"/>
                    <a:pt x="17" y="94"/>
                  </a:cubicBezTo>
                  <a:cubicBezTo>
                    <a:pt x="1" y="110"/>
                    <a:pt x="17" y="131"/>
                    <a:pt x="17" y="147"/>
                  </a:cubicBezTo>
                  <a:cubicBezTo>
                    <a:pt x="34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31"/>
                  </a:cubicBezTo>
                  <a:cubicBezTo>
                    <a:pt x="223" y="94"/>
                    <a:pt x="223" y="61"/>
                    <a:pt x="207" y="44"/>
                  </a:cubicBezTo>
                  <a:cubicBezTo>
                    <a:pt x="186" y="28"/>
                    <a:pt x="153" y="7"/>
                    <a:pt x="137" y="7"/>
                  </a:cubicBezTo>
                  <a:cubicBezTo>
                    <a:pt x="127" y="2"/>
                    <a:pt x="118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9"/>
            <p:cNvSpPr/>
            <p:nvPr/>
          </p:nvSpPr>
          <p:spPr>
            <a:xfrm>
              <a:off x="4119325" y="30578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1" y="0"/>
                  </a:moveTo>
                  <a:cubicBezTo>
                    <a:pt x="55" y="0"/>
                    <a:pt x="17" y="47"/>
                    <a:pt x="17" y="90"/>
                  </a:cubicBezTo>
                  <a:cubicBezTo>
                    <a:pt x="1" y="106"/>
                    <a:pt x="17" y="127"/>
                    <a:pt x="17" y="143"/>
                  </a:cubicBezTo>
                  <a:cubicBezTo>
                    <a:pt x="17" y="143"/>
                    <a:pt x="17" y="160"/>
                    <a:pt x="34" y="160"/>
                  </a:cubicBezTo>
                  <a:cubicBezTo>
                    <a:pt x="50" y="193"/>
                    <a:pt x="67" y="193"/>
                    <a:pt x="104" y="209"/>
                  </a:cubicBezTo>
                  <a:cubicBezTo>
                    <a:pt x="120" y="209"/>
                    <a:pt x="153" y="209"/>
                    <a:pt x="170" y="193"/>
                  </a:cubicBezTo>
                  <a:cubicBezTo>
                    <a:pt x="207" y="176"/>
                    <a:pt x="207" y="143"/>
                    <a:pt x="223" y="127"/>
                  </a:cubicBezTo>
                  <a:cubicBezTo>
                    <a:pt x="223" y="90"/>
                    <a:pt x="223" y="73"/>
                    <a:pt x="207" y="40"/>
                  </a:cubicBezTo>
                  <a:cubicBezTo>
                    <a:pt x="186" y="24"/>
                    <a:pt x="153" y="3"/>
                    <a:pt x="137" y="3"/>
                  </a:cubicBezTo>
                  <a:cubicBezTo>
                    <a:pt x="128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9"/>
            <p:cNvSpPr/>
            <p:nvPr/>
          </p:nvSpPr>
          <p:spPr>
            <a:xfrm>
              <a:off x="4127050" y="2999850"/>
              <a:ext cx="5200" cy="5100"/>
            </a:xfrm>
            <a:custGeom>
              <a:avLst/>
              <a:gdLst/>
              <a:ahLst/>
              <a:cxnLst/>
              <a:rect l="l" t="t" r="r" b="b"/>
              <a:pathLst>
                <a:path w="208" h="204" extrusionOk="0">
                  <a:moveTo>
                    <a:pt x="96" y="1"/>
                  </a:moveTo>
                  <a:cubicBezTo>
                    <a:pt x="65" y="1"/>
                    <a:pt x="36" y="13"/>
                    <a:pt x="17" y="40"/>
                  </a:cubicBezTo>
                  <a:cubicBezTo>
                    <a:pt x="1" y="57"/>
                    <a:pt x="1" y="77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17" y="160"/>
                    <a:pt x="34" y="180"/>
                  </a:cubicBezTo>
                  <a:cubicBezTo>
                    <a:pt x="57" y="192"/>
                    <a:pt x="72" y="204"/>
                    <a:pt x="92" y="204"/>
                  </a:cubicBezTo>
                  <a:cubicBezTo>
                    <a:pt x="100" y="204"/>
                    <a:pt x="110" y="202"/>
                    <a:pt x="120" y="197"/>
                  </a:cubicBezTo>
                  <a:cubicBezTo>
                    <a:pt x="137" y="197"/>
                    <a:pt x="170" y="180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70" y="24"/>
                  </a:cubicBezTo>
                  <a:cubicBezTo>
                    <a:pt x="148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9"/>
            <p:cNvSpPr/>
            <p:nvPr/>
          </p:nvSpPr>
          <p:spPr>
            <a:xfrm>
              <a:off x="4340925" y="307500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10" y="0"/>
                  </a:moveTo>
                  <a:cubicBezTo>
                    <a:pt x="81" y="0"/>
                    <a:pt x="52" y="13"/>
                    <a:pt x="34" y="40"/>
                  </a:cubicBezTo>
                  <a:cubicBezTo>
                    <a:pt x="17" y="60"/>
                    <a:pt x="1" y="93"/>
                    <a:pt x="1" y="110"/>
                  </a:cubicBezTo>
                  <a:cubicBezTo>
                    <a:pt x="1" y="126"/>
                    <a:pt x="17" y="126"/>
                    <a:pt x="17" y="143"/>
                  </a:cubicBez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83" y="213"/>
                    <a:pt x="120" y="213"/>
                  </a:cubicBezTo>
                  <a:cubicBezTo>
                    <a:pt x="153" y="213"/>
                    <a:pt x="170" y="196"/>
                    <a:pt x="186" y="180"/>
                  </a:cubicBezTo>
                  <a:cubicBezTo>
                    <a:pt x="207" y="143"/>
                    <a:pt x="224" y="126"/>
                    <a:pt x="224" y="93"/>
                  </a:cubicBezTo>
                  <a:cubicBezTo>
                    <a:pt x="207" y="77"/>
                    <a:pt x="207" y="40"/>
                    <a:pt x="170" y="23"/>
                  </a:cubicBezTo>
                  <a:cubicBezTo>
                    <a:pt x="155" y="8"/>
                    <a:pt x="133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9"/>
            <p:cNvSpPr/>
            <p:nvPr/>
          </p:nvSpPr>
          <p:spPr>
            <a:xfrm>
              <a:off x="4102950" y="30759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0" y="1"/>
                    <a:pt x="17" y="38"/>
                    <a:pt x="0" y="87"/>
                  </a:cubicBezTo>
                  <a:lnTo>
                    <a:pt x="0" y="124"/>
                  </a:lnTo>
                  <a:lnTo>
                    <a:pt x="0" y="141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7" y="190"/>
                    <a:pt x="70" y="207"/>
                    <a:pt x="87" y="207"/>
                  </a:cubicBezTo>
                  <a:cubicBezTo>
                    <a:pt x="120" y="207"/>
                    <a:pt x="140" y="207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06" y="87"/>
                    <a:pt x="206" y="71"/>
                    <a:pt x="190" y="54"/>
                  </a:cubicBezTo>
                  <a:cubicBezTo>
                    <a:pt x="190" y="21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9"/>
            <p:cNvSpPr/>
            <p:nvPr/>
          </p:nvSpPr>
          <p:spPr>
            <a:xfrm>
              <a:off x="4123150" y="30274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0"/>
                  </a:moveTo>
                  <a:cubicBezTo>
                    <a:pt x="55" y="0"/>
                    <a:pt x="14" y="45"/>
                    <a:pt x="0" y="87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3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7"/>
                    <a:pt x="206" y="71"/>
                    <a:pt x="190" y="38"/>
                  </a:cubicBezTo>
                  <a:cubicBezTo>
                    <a:pt x="173" y="21"/>
                    <a:pt x="157" y="5"/>
                    <a:pt x="120" y="5"/>
                  </a:cubicBezTo>
                  <a:cubicBezTo>
                    <a:pt x="112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9"/>
            <p:cNvSpPr/>
            <p:nvPr/>
          </p:nvSpPr>
          <p:spPr>
            <a:xfrm>
              <a:off x="4121900" y="30412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3" y="0"/>
                    <a:pt x="50" y="17"/>
                    <a:pt x="34" y="33"/>
                  </a:cubicBezTo>
                  <a:cubicBezTo>
                    <a:pt x="17" y="50"/>
                    <a:pt x="1" y="70"/>
                    <a:pt x="1" y="103"/>
                  </a:cubicBezTo>
                  <a:lnTo>
                    <a:pt x="1" y="153"/>
                  </a:lnTo>
                  <a:cubicBezTo>
                    <a:pt x="1" y="153"/>
                    <a:pt x="1" y="173"/>
                    <a:pt x="17" y="173"/>
                  </a:cubicBezTo>
                  <a:cubicBezTo>
                    <a:pt x="34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3"/>
                    <a:pt x="207" y="70"/>
                    <a:pt x="186" y="50"/>
                  </a:cubicBezTo>
                  <a:cubicBezTo>
                    <a:pt x="170" y="33"/>
                    <a:pt x="13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9"/>
            <p:cNvSpPr/>
            <p:nvPr/>
          </p:nvSpPr>
          <p:spPr>
            <a:xfrm>
              <a:off x="4115825" y="3082475"/>
              <a:ext cx="5600" cy="5125"/>
            </a:xfrm>
            <a:custGeom>
              <a:avLst/>
              <a:gdLst/>
              <a:ahLst/>
              <a:cxnLst/>
              <a:rect l="l" t="t" r="r" b="b"/>
              <a:pathLst>
                <a:path w="224" h="205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50"/>
                    <a:pt x="0" y="87"/>
                    <a:pt x="0" y="104"/>
                  </a:cubicBezTo>
                  <a:cubicBezTo>
                    <a:pt x="0" y="120"/>
                    <a:pt x="0" y="120"/>
                    <a:pt x="17" y="137"/>
                  </a:cubicBezTo>
                  <a:cubicBezTo>
                    <a:pt x="17" y="153"/>
                    <a:pt x="38" y="174"/>
                    <a:pt x="54" y="174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74"/>
                  </a:cubicBezTo>
                  <a:cubicBezTo>
                    <a:pt x="207" y="137"/>
                    <a:pt x="223" y="120"/>
                    <a:pt x="207" y="87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9"/>
            <p:cNvSpPr/>
            <p:nvPr/>
          </p:nvSpPr>
          <p:spPr>
            <a:xfrm>
              <a:off x="4122725" y="29629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9" y="0"/>
                  </a:moveTo>
                  <a:cubicBezTo>
                    <a:pt x="114" y="0"/>
                    <a:pt x="100" y="3"/>
                    <a:pt x="87" y="8"/>
                  </a:cubicBezTo>
                  <a:cubicBezTo>
                    <a:pt x="34" y="25"/>
                    <a:pt x="1" y="74"/>
                    <a:pt x="17" y="144"/>
                  </a:cubicBezTo>
                  <a:cubicBezTo>
                    <a:pt x="42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11"/>
                    <a:pt x="223" y="58"/>
                  </a:cubicBez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9"/>
            <p:cNvSpPr/>
            <p:nvPr/>
          </p:nvSpPr>
          <p:spPr>
            <a:xfrm>
              <a:off x="4116225" y="306907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00" y="0"/>
                  </a:moveTo>
                  <a:cubicBezTo>
                    <a:pt x="90" y="0"/>
                    <a:pt x="81" y="2"/>
                    <a:pt x="71" y="5"/>
                  </a:cubicBezTo>
                  <a:cubicBezTo>
                    <a:pt x="22" y="38"/>
                    <a:pt x="1" y="91"/>
                    <a:pt x="22" y="141"/>
                  </a:cubicBezTo>
                  <a:cubicBezTo>
                    <a:pt x="22" y="157"/>
                    <a:pt x="38" y="174"/>
                    <a:pt x="38" y="194"/>
                  </a:cubicBezTo>
                  <a:cubicBezTo>
                    <a:pt x="71" y="211"/>
                    <a:pt x="104" y="211"/>
                    <a:pt x="158" y="211"/>
                  </a:cubicBezTo>
                  <a:cubicBezTo>
                    <a:pt x="191" y="194"/>
                    <a:pt x="207" y="157"/>
                    <a:pt x="228" y="124"/>
                  </a:cubicBezTo>
                  <a:cubicBezTo>
                    <a:pt x="228" y="108"/>
                    <a:pt x="228" y="91"/>
                    <a:pt x="207" y="71"/>
                  </a:cubicBezTo>
                  <a:cubicBezTo>
                    <a:pt x="194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9"/>
            <p:cNvSpPr/>
            <p:nvPr/>
          </p:nvSpPr>
          <p:spPr>
            <a:xfrm>
              <a:off x="4108500" y="2968675"/>
              <a:ext cx="5700" cy="5300"/>
            </a:xfrm>
            <a:custGeom>
              <a:avLst/>
              <a:gdLst/>
              <a:ahLst/>
              <a:cxnLst/>
              <a:rect l="l" t="t" r="r" b="b"/>
              <a:pathLst>
                <a:path w="228" h="212" extrusionOk="0">
                  <a:moveTo>
                    <a:pt x="124" y="1"/>
                  </a:moveTo>
                  <a:cubicBezTo>
                    <a:pt x="87" y="1"/>
                    <a:pt x="38" y="34"/>
                    <a:pt x="21" y="67"/>
                  </a:cubicBezTo>
                  <a:cubicBezTo>
                    <a:pt x="21" y="87"/>
                    <a:pt x="21" y="87"/>
                    <a:pt x="1" y="104"/>
                  </a:cubicBezTo>
                  <a:cubicBezTo>
                    <a:pt x="1" y="120"/>
                    <a:pt x="1" y="137"/>
                    <a:pt x="21" y="153"/>
                  </a:cubicBezTo>
                  <a:cubicBezTo>
                    <a:pt x="21" y="170"/>
                    <a:pt x="54" y="190"/>
                    <a:pt x="71" y="207"/>
                  </a:cubicBezTo>
                  <a:lnTo>
                    <a:pt x="104" y="207"/>
                  </a:ln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8" y="120"/>
                  </a:cubicBezTo>
                  <a:cubicBezTo>
                    <a:pt x="228" y="104"/>
                    <a:pt x="207" y="67"/>
                    <a:pt x="190" y="50"/>
                  </a:cubicBezTo>
                  <a:cubicBezTo>
                    <a:pt x="190" y="34"/>
                    <a:pt x="157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9"/>
            <p:cNvSpPr/>
            <p:nvPr/>
          </p:nvSpPr>
          <p:spPr>
            <a:xfrm>
              <a:off x="4111600" y="3020050"/>
              <a:ext cx="5175" cy="5100"/>
            </a:xfrm>
            <a:custGeom>
              <a:avLst/>
              <a:gdLst/>
              <a:ahLst/>
              <a:cxnLst/>
              <a:rect l="l" t="t" r="r" b="b"/>
              <a:pathLst>
                <a:path w="207" h="204" extrusionOk="0">
                  <a:moveTo>
                    <a:pt x="96" y="1"/>
                  </a:moveTo>
                  <a:cubicBezTo>
                    <a:pt x="64" y="1"/>
                    <a:pt x="35" y="13"/>
                    <a:pt x="17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17" y="160"/>
                    <a:pt x="17" y="176"/>
                    <a:pt x="33" y="176"/>
                  </a:cubicBezTo>
                  <a:cubicBezTo>
                    <a:pt x="57" y="191"/>
                    <a:pt x="72" y="204"/>
                    <a:pt x="92" y="204"/>
                  </a:cubicBezTo>
                  <a:cubicBezTo>
                    <a:pt x="100" y="204"/>
                    <a:pt x="109" y="202"/>
                    <a:pt x="120" y="197"/>
                  </a:cubicBezTo>
                  <a:cubicBezTo>
                    <a:pt x="137" y="197"/>
                    <a:pt x="169" y="197"/>
                    <a:pt x="186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86" y="40"/>
                    <a:pt x="169" y="24"/>
                  </a:cubicBezTo>
                  <a:cubicBezTo>
                    <a:pt x="147" y="9"/>
                    <a:pt x="121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9"/>
            <p:cNvSpPr/>
            <p:nvPr/>
          </p:nvSpPr>
          <p:spPr>
            <a:xfrm>
              <a:off x="4113650" y="3006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5" y="0"/>
                  </a:moveTo>
                  <a:cubicBezTo>
                    <a:pt x="87" y="0"/>
                    <a:pt x="71" y="0"/>
                    <a:pt x="55" y="17"/>
                  </a:cubicBezTo>
                  <a:cubicBezTo>
                    <a:pt x="22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22" y="157"/>
                    <a:pt x="22" y="157"/>
                    <a:pt x="22" y="173"/>
                  </a:cubicBezTo>
                  <a:cubicBezTo>
                    <a:pt x="38" y="190"/>
                    <a:pt x="71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9"/>
            <p:cNvSpPr/>
            <p:nvPr/>
          </p:nvSpPr>
          <p:spPr>
            <a:xfrm>
              <a:off x="4104275" y="30618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7" y="34"/>
                    <a:pt x="1" y="71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7" y="207"/>
                  </a:cubicBezTo>
                  <a:cubicBezTo>
                    <a:pt x="96" y="209"/>
                    <a:pt x="105" y="210"/>
                    <a:pt x="113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90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9"/>
            <p:cNvSpPr/>
            <p:nvPr/>
          </p:nvSpPr>
          <p:spPr>
            <a:xfrm>
              <a:off x="4113650" y="30957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0"/>
                  </a:moveTo>
                  <a:cubicBezTo>
                    <a:pt x="71" y="0"/>
                    <a:pt x="22" y="33"/>
                    <a:pt x="1" y="87"/>
                  </a:cubicBezTo>
                  <a:cubicBezTo>
                    <a:pt x="1" y="103"/>
                    <a:pt x="1" y="120"/>
                    <a:pt x="22" y="136"/>
                  </a:cubicBezTo>
                  <a:lnTo>
                    <a:pt x="22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125" y="206"/>
                    <a:pt x="158" y="206"/>
                    <a:pt x="174" y="190"/>
                  </a:cubicBezTo>
                  <a:cubicBezTo>
                    <a:pt x="191" y="173"/>
                    <a:pt x="207" y="157"/>
                    <a:pt x="207" y="120"/>
                  </a:cubicBezTo>
                  <a:cubicBezTo>
                    <a:pt x="228" y="70"/>
                    <a:pt x="191" y="17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9"/>
            <p:cNvSpPr/>
            <p:nvPr/>
          </p:nvSpPr>
          <p:spPr>
            <a:xfrm>
              <a:off x="4109425" y="30500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1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7" y="7"/>
                    <a:pt x="34" y="28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31"/>
                    <a:pt x="1" y="131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5" y="203"/>
                    <a:pt x="110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4" y="131"/>
                    <a:pt x="224" y="61"/>
                    <a:pt x="170" y="28"/>
                  </a:cubicBezTo>
                  <a:cubicBezTo>
                    <a:pt x="158" y="13"/>
                    <a:pt x="138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9"/>
            <p:cNvSpPr/>
            <p:nvPr/>
          </p:nvSpPr>
          <p:spPr>
            <a:xfrm>
              <a:off x="4109025" y="29544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13" y="1"/>
                  </a:moveTo>
                  <a:cubicBezTo>
                    <a:pt x="80" y="1"/>
                    <a:pt x="48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cubicBezTo>
                    <a:pt x="0" y="121"/>
                    <a:pt x="0" y="142"/>
                    <a:pt x="17" y="142"/>
                  </a:cubicBezTo>
                  <a:cubicBezTo>
                    <a:pt x="17" y="159"/>
                    <a:pt x="33" y="175"/>
                    <a:pt x="33" y="191"/>
                  </a:cubicBezTo>
                  <a:cubicBezTo>
                    <a:pt x="52" y="204"/>
                    <a:pt x="74" y="209"/>
                    <a:pt x="96" y="209"/>
                  </a:cubicBezTo>
                  <a:cubicBezTo>
                    <a:pt x="131" y="209"/>
                    <a:pt x="166" y="195"/>
                    <a:pt x="186" y="175"/>
                  </a:cubicBezTo>
                  <a:cubicBezTo>
                    <a:pt x="207" y="142"/>
                    <a:pt x="207" y="121"/>
                    <a:pt x="207" y="88"/>
                  </a:cubicBezTo>
                  <a:cubicBezTo>
                    <a:pt x="207" y="72"/>
                    <a:pt x="186" y="39"/>
                    <a:pt x="169" y="18"/>
                  </a:cubicBezTo>
                  <a:cubicBezTo>
                    <a:pt x="151" y="6"/>
                    <a:pt x="132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9"/>
            <p:cNvSpPr/>
            <p:nvPr/>
          </p:nvSpPr>
          <p:spPr>
            <a:xfrm>
              <a:off x="4109425" y="3033925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120" y="1"/>
                  </a:moveTo>
                  <a:cubicBezTo>
                    <a:pt x="50" y="1"/>
                    <a:pt x="1" y="34"/>
                    <a:pt x="1" y="87"/>
                  </a:cubicBezTo>
                  <a:lnTo>
                    <a:pt x="1" y="157"/>
                  </a:lnTo>
                  <a:lnTo>
                    <a:pt x="17" y="174"/>
                  </a:lnTo>
                  <a:cubicBezTo>
                    <a:pt x="34" y="190"/>
                    <a:pt x="50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0" y="214"/>
                    <a:pt x="142" y="202"/>
                    <a:pt x="153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1" y="54"/>
                  </a:cubicBezTo>
                  <a:cubicBezTo>
                    <a:pt x="170" y="34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9"/>
            <p:cNvSpPr/>
            <p:nvPr/>
          </p:nvSpPr>
          <p:spPr>
            <a:xfrm>
              <a:off x="4317225" y="30709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32" y="0"/>
                  </a:moveTo>
                  <a:cubicBezTo>
                    <a:pt x="117" y="0"/>
                    <a:pt x="102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38" y="151"/>
                    <a:pt x="38" y="168"/>
                    <a:pt x="54" y="184"/>
                  </a:cubicBezTo>
                  <a:cubicBezTo>
                    <a:pt x="77" y="196"/>
                    <a:pt x="102" y="209"/>
                    <a:pt x="127" y="209"/>
                  </a:cubicBezTo>
                  <a:cubicBezTo>
                    <a:pt x="137" y="209"/>
                    <a:pt x="147" y="207"/>
                    <a:pt x="157" y="201"/>
                  </a:cubicBezTo>
                  <a:cubicBezTo>
                    <a:pt x="190" y="184"/>
                    <a:pt x="227" y="151"/>
                    <a:pt x="227" y="118"/>
                  </a:cubicBezTo>
                  <a:lnTo>
                    <a:pt x="227" y="65"/>
                  </a:ln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9"/>
            <p:cNvSpPr/>
            <p:nvPr/>
          </p:nvSpPr>
          <p:spPr>
            <a:xfrm>
              <a:off x="4277350" y="307327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13" y="0"/>
                  </a:moveTo>
                  <a:cubicBezTo>
                    <a:pt x="82" y="0"/>
                    <a:pt x="53" y="14"/>
                    <a:pt x="33" y="43"/>
                  </a:cubicBezTo>
                  <a:cubicBezTo>
                    <a:pt x="17" y="59"/>
                    <a:pt x="0" y="92"/>
                    <a:pt x="17" y="109"/>
                  </a:cubicBezTo>
                  <a:lnTo>
                    <a:pt x="17" y="146"/>
                  </a:lnTo>
                  <a:cubicBezTo>
                    <a:pt x="17" y="162"/>
                    <a:pt x="33" y="179"/>
                    <a:pt x="50" y="179"/>
                  </a:cubicBezTo>
                  <a:cubicBezTo>
                    <a:pt x="74" y="194"/>
                    <a:pt x="97" y="202"/>
                    <a:pt x="120" y="202"/>
                  </a:cubicBezTo>
                  <a:cubicBezTo>
                    <a:pt x="148" y="202"/>
                    <a:pt x="177" y="190"/>
                    <a:pt x="206" y="162"/>
                  </a:cubicBezTo>
                  <a:cubicBezTo>
                    <a:pt x="239" y="129"/>
                    <a:pt x="223" y="59"/>
                    <a:pt x="190" y="26"/>
                  </a:cubicBezTo>
                  <a:cubicBezTo>
                    <a:pt x="165" y="9"/>
                    <a:pt x="13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9"/>
            <p:cNvSpPr/>
            <p:nvPr/>
          </p:nvSpPr>
          <p:spPr>
            <a:xfrm>
              <a:off x="4276925" y="308990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3" y="0"/>
                  </a:moveTo>
                  <a:cubicBezTo>
                    <a:pt x="90" y="0"/>
                    <a:pt x="77" y="4"/>
                    <a:pt x="67" y="13"/>
                  </a:cubicBezTo>
                  <a:cubicBezTo>
                    <a:pt x="50" y="13"/>
                    <a:pt x="34" y="29"/>
                    <a:pt x="17" y="46"/>
                  </a:cubicBezTo>
                  <a:cubicBezTo>
                    <a:pt x="1" y="83"/>
                    <a:pt x="1" y="116"/>
                    <a:pt x="1" y="132"/>
                  </a:cubicBezTo>
                  <a:cubicBezTo>
                    <a:pt x="28" y="176"/>
                    <a:pt x="69" y="207"/>
                    <a:pt x="110" y="207"/>
                  </a:cubicBezTo>
                  <a:cubicBezTo>
                    <a:pt x="119" y="207"/>
                    <a:pt x="128" y="205"/>
                    <a:pt x="137" y="202"/>
                  </a:cubicBezTo>
                  <a:cubicBezTo>
                    <a:pt x="190" y="186"/>
                    <a:pt x="223" y="116"/>
                    <a:pt x="207" y="62"/>
                  </a:cubicBezTo>
                  <a:cubicBezTo>
                    <a:pt x="190" y="29"/>
                    <a:pt x="170" y="13"/>
                    <a:pt x="137" y="13"/>
                  </a:cubicBezTo>
                  <a:cubicBezTo>
                    <a:pt x="128" y="4"/>
                    <a:pt x="11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9"/>
            <p:cNvSpPr/>
            <p:nvPr/>
          </p:nvSpPr>
          <p:spPr>
            <a:xfrm>
              <a:off x="4272600" y="3101425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28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0" y="84"/>
                    <a:pt x="17" y="137"/>
                  </a:cubicBezTo>
                  <a:cubicBezTo>
                    <a:pt x="30" y="178"/>
                    <a:pt x="80" y="207"/>
                    <a:pt x="127" y="207"/>
                  </a:cubicBezTo>
                  <a:cubicBezTo>
                    <a:pt x="138" y="207"/>
                    <a:pt x="148" y="206"/>
                    <a:pt x="157" y="203"/>
                  </a:cubicBezTo>
                  <a:cubicBezTo>
                    <a:pt x="207" y="187"/>
                    <a:pt x="240" y="117"/>
                    <a:pt x="223" y="67"/>
                  </a:cubicBezTo>
                  <a:cubicBezTo>
                    <a:pt x="199" y="28"/>
                    <a:pt x="165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9"/>
            <p:cNvSpPr/>
            <p:nvPr/>
          </p:nvSpPr>
          <p:spPr>
            <a:xfrm>
              <a:off x="4280325" y="305927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37" y="1"/>
                  </a:moveTo>
                  <a:cubicBezTo>
                    <a:pt x="71" y="1"/>
                    <a:pt x="17" y="34"/>
                    <a:pt x="17" y="87"/>
                  </a:cubicBezTo>
                  <a:cubicBezTo>
                    <a:pt x="1" y="120"/>
                    <a:pt x="17" y="137"/>
                    <a:pt x="17" y="153"/>
                  </a:cubicBezTo>
                  <a:lnTo>
                    <a:pt x="34" y="174"/>
                  </a:lnTo>
                  <a:cubicBezTo>
                    <a:pt x="54" y="190"/>
                    <a:pt x="71" y="207"/>
                    <a:pt x="104" y="207"/>
                  </a:cubicBezTo>
                  <a:cubicBezTo>
                    <a:pt x="113" y="210"/>
                    <a:pt x="122" y="211"/>
                    <a:pt x="131" y="211"/>
                  </a:cubicBezTo>
                  <a:cubicBezTo>
                    <a:pt x="173" y="211"/>
                    <a:pt x="210" y="179"/>
                    <a:pt x="223" y="120"/>
                  </a:cubicBezTo>
                  <a:cubicBezTo>
                    <a:pt x="223" y="104"/>
                    <a:pt x="223" y="71"/>
                    <a:pt x="207" y="50"/>
                  </a:cubicBezTo>
                  <a:cubicBezTo>
                    <a:pt x="190" y="34"/>
                    <a:pt x="15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9"/>
            <p:cNvSpPr/>
            <p:nvPr/>
          </p:nvSpPr>
          <p:spPr>
            <a:xfrm>
              <a:off x="4288875" y="3096975"/>
              <a:ext cx="5700" cy="4950"/>
            </a:xfrm>
            <a:custGeom>
              <a:avLst/>
              <a:gdLst/>
              <a:ahLst/>
              <a:cxnLst/>
              <a:rect l="l" t="t" r="r" b="b"/>
              <a:pathLst>
                <a:path w="228" h="198" extrusionOk="0">
                  <a:moveTo>
                    <a:pt x="104" y="0"/>
                  </a:moveTo>
                  <a:cubicBezTo>
                    <a:pt x="54" y="0"/>
                    <a:pt x="21" y="35"/>
                    <a:pt x="21" y="88"/>
                  </a:cubicBezTo>
                  <a:cubicBezTo>
                    <a:pt x="1" y="109"/>
                    <a:pt x="21" y="125"/>
                    <a:pt x="21" y="142"/>
                  </a:cubicBezTo>
                  <a:cubicBezTo>
                    <a:pt x="21" y="142"/>
                    <a:pt x="21" y="158"/>
                    <a:pt x="38" y="158"/>
                  </a:cubicBezTo>
                  <a:cubicBezTo>
                    <a:pt x="54" y="175"/>
                    <a:pt x="71" y="191"/>
                    <a:pt x="104" y="191"/>
                  </a:cubicBezTo>
                  <a:cubicBezTo>
                    <a:pt x="114" y="195"/>
                    <a:pt x="124" y="197"/>
                    <a:pt x="133" y="197"/>
                  </a:cubicBezTo>
                  <a:cubicBezTo>
                    <a:pt x="175" y="197"/>
                    <a:pt x="211" y="163"/>
                    <a:pt x="228" y="109"/>
                  </a:cubicBezTo>
                  <a:cubicBezTo>
                    <a:pt x="228" y="88"/>
                    <a:pt x="228" y="55"/>
                    <a:pt x="207" y="39"/>
                  </a:cubicBezTo>
                  <a:cubicBezTo>
                    <a:pt x="190" y="22"/>
                    <a:pt x="158" y="6"/>
                    <a:pt x="141" y="6"/>
                  </a:cubicBezTo>
                  <a:cubicBezTo>
                    <a:pt x="128" y="2"/>
                    <a:pt x="115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9"/>
            <p:cNvSpPr/>
            <p:nvPr/>
          </p:nvSpPr>
          <p:spPr>
            <a:xfrm>
              <a:off x="4290225" y="30832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86" y="0"/>
                  </a:moveTo>
                  <a:cubicBezTo>
                    <a:pt x="34" y="0"/>
                    <a:pt x="0" y="33"/>
                    <a:pt x="0" y="91"/>
                  </a:cubicBezTo>
                  <a:lnTo>
                    <a:pt x="0" y="124"/>
                  </a:lnTo>
                  <a:lnTo>
                    <a:pt x="0" y="145"/>
                  </a:lnTo>
                  <a:lnTo>
                    <a:pt x="17" y="161"/>
                  </a:lnTo>
                  <a:cubicBezTo>
                    <a:pt x="33" y="178"/>
                    <a:pt x="50" y="194"/>
                    <a:pt x="87" y="194"/>
                  </a:cubicBezTo>
                  <a:cubicBezTo>
                    <a:pt x="97" y="199"/>
                    <a:pt x="105" y="201"/>
                    <a:pt x="112" y="201"/>
                  </a:cubicBezTo>
                  <a:cubicBezTo>
                    <a:pt x="130" y="201"/>
                    <a:pt x="141" y="189"/>
                    <a:pt x="153" y="178"/>
                  </a:cubicBezTo>
                  <a:cubicBezTo>
                    <a:pt x="190" y="161"/>
                    <a:pt x="207" y="145"/>
                    <a:pt x="207" y="108"/>
                  </a:cubicBezTo>
                  <a:cubicBezTo>
                    <a:pt x="207" y="91"/>
                    <a:pt x="207" y="75"/>
                    <a:pt x="190" y="42"/>
                  </a:cubicBezTo>
                  <a:cubicBezTo>
                    <a:pt x="174" y="21"/>
                    <a:pt x="153" y="4"/>
                    <a:pt x="120" y="4"/>
                  </a:cubicBezTo>
                  <a:cubicBezTo>
                    <a:pt x="108" y="2"/>
                    <a:pt x="97" y="0"/>
                    <a:pt x="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9"/>
            <p:cNvSpPr/>
            <p:nvPr/>
          </p:nvSpPr>
          <p:spPr>
            <a:xfrm>
              <a:off x="4271775" y="31158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7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3"/>
                    <a:pt x="0" y="77"/>
                    <a:pt x="17" y="142"/>
                  </a:cubicBezTo>
                  <a:cubicBezTo>
                    <a:pt x="42" y="183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56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9"/>
            <p:cNvSpPr/>
            <p:nvPr/>
          </p:nvSpPr>
          <p:spPr>
            <a:xfrm>
              <a:off x="4284650" y="3108750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13" y="0"/>
                  </a:moveTo>
                  <a:cubicBezTo>
                    <a:pt x="98" y="0"/>
                    <a:pt x="82" y="4"/>
                    <a:pt x="67" y="13"/>
                  </a:cubicBezTo>
                  <a:cubicBezTo>
                    <a:pt x="17" y="30"/>
                    <a:pt x="1" y="83"/>
                    <a:pt x="17" y="133"/>
                  </a:cubicBezTo>
                  <a:cubicBezTo>
                    <a:pt x="30" y="187"/>
                    <a:pt x="74" y="209"/>
                    <a:pt x="116" y="209"/>
                  </a:cubicBezTo>
                  <a:cubicBezTo>
                    <a:pt x="129" y="209"/>
                    <a:pt x="142" y="207"/>
                    <a:pt x="153" y="203"/>
                  </a:cubicBezTo>
                  <a:cubicBezTo>
                    <a:pt x="207" y="186"/>
                    <a:pt x="223" y="116"/>
                    <a:pt x="207" y="67"/>
                  </a:cubicBezTo>
                  <a:cubicBezTo>
                    <a:pt x="195" y="28"/>
                    <a:pt x="155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9"/>
            <p:cNvSpPr/>
            <p:nvPr/>
          </p:nvSpPr>
          <p:spPr>
            <a:xfrm>
              <a:off x="4283325" y="3122725"/>
              <a:ext cx="5175" cy="4950"/>
            </a:xfrm>
            <a:custGeom>
              <a:avLst/>
              <a:gdLst/>
              <a:ahLst/>
              <a:cxnLst/>
              <a:rect l="l" t="t" r="r" b="b"/>
              <a:pathLst>
                <a:path w="207" h="198" extrusionOk="0">
                  <a:moveTo>
                    <a:pt x="90" y="1"/>
                  </a:moveTo>
                  <a:cubicBezTo>
                    <a:pt x="46" y="1"/>
                    <a:pt x="0" y="36"/>
                    <a:pt x="0" y="89"/>
                  </a:cubicBezTo>
                  <a:lnTo>
                    <a:pt x="0" y="143"/>
                  </a:lnTo>
                  <a:lnTo>
                    <a:pt x="17" y="159"/>
                  </a:lnTo>
                  <a:cubicBezTo>
                    <a:pt x="37" y="176"/>
                    <a:pt x="54" y="192"/>
                    <a:pt x="87" y="192"/>
                  </a:cubicBezTo>
                  <a:cubicBezTo>
                    <a:pt x="97" y="196"/>
                    <a:pt x="107" y="198"/>
                    <a:pt x="118" y="198"/>
                  </a:cubicBezTo>
                  <a:cubicBezTo>
                    <a:pt x="163" y="198"/>
                    <a:pt x="206" y="163"/>
                    <a:pt x="206" y="110"/>
                  </a:cubicBezTo>
                  <a:cubicBezTo>
                    <a:pt x="206" y="89"/>
                    <a:pt x="206" y="56"/>
                    <a:pt x="190" y="40"/>
                  </a:cubicBezTo>
                  <a:cubicBezTo>
                    <a:pt x="173" y="23"/>
                    <a:pt x="157" y="7"/>
                    <a:pt x="120" y="7"/>
                  </a:cubicBezTo>
                  <a:cubicBezTo>
                    <a:pt x="110" y="3"/>
                    <a:pt x="101" y="1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9"/>
            <p:cNvSpPr/>
            <p:nvPr/>
          </p:nvSpPr>
          <p:spPr>
            <a:xfrm>
              <a:off x="4338775" y="308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50" y="17"/>
                    <a:pt x="33" y="34"/>
                  </a:cubicBezTo>
                  <a:cubicBezTo>
                    <a:pt x="17" y="50"/>
                    <a:pt x="0" y="67"/>
                    <a:pt x="0" y="83"/>
                  </a:cubicBezTo>
                  <a:lnTo>
                    <a:pt x="0" y="137"/>
                  </a:lnTo>
                  <a:cubicBezTo>
                    <a:pt x="17" y="170"/>
                    <a:pt x="50" y="207"/>
                    <a:pt x="87" y="207"/>
                  </a:cubicBezTo>
                  <a:lnTo>
                    <a:pt x="103" y="207"/>
                  </a:lnTo>
                  <a:cubicBezTo>
                    <a:pt x="153" y="207"/>
                    <a:pt x="206" y="170"/>
                    <a:pt x="206" y="120"/>
                  </a:cubicBezTo>
                  <a:cubicBezTo>
                    <a:pt x="206" y="83"/>
                    <a:pt x="206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9"/>
            <p:cNvSpPr/>
            <p:nvPr/>
          </p:nvSpPr>
          <p:spPr>
            <a:xfrm>
              <a:off x="4252400" y="3085300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1" y="0"/>
                  </a:moveTo>
                  <a:cubicBezTo>
                    <a:pt x="69" y="0"/>
                    <a:pt x="49" y="12"/>
                    <a:pt x="37" y="24"/>
                  </a:cubicBezTo>
                  <a:cubicBezTo>
                    <a:pt x="17" y="40"/>
                    <a:pt x="0" y="61"/>
                    <a:pt x="0" y="94"/>
                  </a:cubicBezTo>
                  <a:lnTo>
                    <a:pt x="0" y="143"/>
                  </a:lnTo>
                  <a:cubicBezTo>
                    <a:pt x="0" y="143"/>
                    <a:pt x="0" y="164"/>
                    <a:pt x="17" y="164"/>
                  </a:cubicBezTo>
                  <a:cubicBezTo>
                    <a:pt x="37" y="180"/>
                    <a:pt x="54" y="197"/>
                    <a:pt x="87" y="197"/>
                  </a:cubicBezTo>
                  <a:cubicBezTo>
                    <a:pt x="96" y="200"/>
                    <a:pt x="105" y="201"/>
                    <a:pt x="114" y="201"/>
                  </a:cubicBezTo>
                  <a:cubicBezTo>
                    <a:pt x="156" y="201"/>
                    <a:pt x="193" y="168"/>
                    <a:pt x="206" y="110"/>
                  </a:cubicBezTo>
                  <a:cubicBezTo>
                    <a:pt x="206" y="94"/>
                    <a:pt x="206" y="61"/>
                    <a:pt x="190" y="40"/>
                  </a:cubicBezTo>
                  <a:cubicBezTo>
                    <a:pt x="173" y="24"/>
                    <a:pt x="141" y="7"/>
                    <a:pt x="120" y="7"/>
                  </a:cubicBezTo>
                  <a:cubicBezTo>
                    <a:pt x="110" y="2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9"/>
            <p:cNvSpPr/>
            <p:nvPr/>
          </p:nvSpPr>
          <p:spPr>
            <a:xfrm>
              <a:off x="4258475" y="31172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1"/>
                  </a:moveTo>
                  <a:cubicBezTo>
                    <a:pt x="83" y="1"/>
                    <a:pt x="50" y="22"/>
                    <a:pt x="34" y="38"/>
                  </a:cubicBezTo>
                  <a:cubicBezTo>
                    <a:pt x="17" y="54"/>
                    <a:pt x="17" y="71"/>
                    <a:pt x="1" y="87"/>
                  </a:cubicBezTo>
                  <a:cubicBezTo>
                    <a:pt x="1" y="104"/>
                    <a:pt x="1" y="125"/>
                    <a:pt x="17" y="141"/>
                  </a:cubicBezTo>
                  <a:cubicBezTo>
                    <a:pt x="34" y="174"/>
                    <a:pt x="50" y="207"/>
                    <a:pt x="104" y="207"/>
                  </a:cubicBezTo>
                  <a:cubicBezTo>
                    <a:pt x="153" y="207"/>
                    <a:pt x="207" y="174"/>
                    <a:pt x="223" y="125"/>
                  </a:cubicBezTo>
                  <a:cubicBezTo>
                    <a:pt x="223" y="104"/>
                    <a:pt x="207" y="71"/>
                    <a:pt x="186" y="54"/>
                  </a:cubicBezTo>
                  <a:cubicBezTo>
                    <a:pt x="170" y="22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9"/>
            <p:cNvSpPr/>
            <p:nvPr/>
          </p:nvSpPr>
          <p:spPr>
            <a:xfrm>
              <a:off x="4294025" y="3129175"/>
              <a:ext cx="6125" cy="5375"/>
            </a:xfrm>
            <a:custGeom>
              <a:avLst/>
              <a:gdLst/>
              <a:ahLst/>
              <a:cxnLst/>
              <a:rect l="l" t="t" r="r" b="b"/>
              <a:pathLst>
                <a:path w="245" h="215" extrusionOk="0">
                  <a:moveTo>
                    <a:pt x="117" y="0"/>
                  </a:moveTo>
                  <a:cubicBezTo>
                    <a:pt x="107" y="0"/>
                    <a:pt x="97" y="1"/>
                    <a:pt x="88" y="4"/>
                  </a:cubicBezTo>
                  <a:cubicBezTo>
                    <a:pt x="38" y="37"/>
                    <a:pt x="1" y="91"/>
                    <a:pt x="38" y="140"/>
                  </a:cubicBezTo>
                  <a:cubicBezTo>
                    <a:pt x="52" y="185"/>
                    <a:pt x="88" y="215"/>
                    <a:pt x="130" y="215"/>
                  </a:cubicBezTo>
                  <a:cubicBezTo>
                    <a:pt x="139" y="215"/>
                    <a:pt x="148" y="213"/>
                    <a:pt x="158" y="210"/>
                  </a:cubicBezTo>
                  <a:cubicBezTo>
                    <a:pt x="228" y="177"/>
                    <a:pt x="244" y="124"/>
                    <a:pt x="228" y="74"/>
                  </a:cubicBezTo>
                  <a:cubicBezTo>
                    <a:pt x="211" y="30"/>
                    <a:pt x="163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9"/>
            <p:cNvSpPr/>
            <p:nvPr/>
          </p:nvSpPr>
          <p:spPr>
            <a:xfrm>
              <a:off x="4248575" y="3098350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20" y="0"/>
                  </a:moveTo>
                  <a:cubicBezTo>
                    <a:pt x="104" y="0"/>
                    <a:pt x="87" y="0"/>
                    <a:pt x="67" y="17"/>
                  </a:cubicBezTo>
                  <a:cubicBezTo>
                    <a:pt x="17" y="33"/>
                    <a:pt x="1" y="87"/>
                    <a:pt x="17" y="136"/>
                  </a:cubicBezTo>
                  <a:cubicBezTo>
                    <a:pt x="30" y="190"/>
                    <a:pt x="74" y="212"/>
                    <a:pt x="116" y="212"/>
                  </a:cubicBezTo>
                  <a:cubicBezTo>
                    <a:pt x="129" y="212"/>
                    <a:pt x="142" y="210"/>
                    <a:pt x="153" y="207"/>
                  </a:cubicBezTo>
                  <a:cubicBezTo>
                    <a:pt x="170" y="190"/>
                    <a:pt x="170" y="190"/>
                    <a:pt x="190" y="174"/>
                  </a:cubicBezTo>
                  <a:cubicBezTo>
                    <a:pt x="223" y="157"/>
                    <a:pt x="223" y="103"/>
                    <a:pt x="207" y="70"/>
                  </a:cubicBezTo>
                  <a:cubicBezTo>
                    <a:pt x="190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9"/>
            <p:cNvSpPr/>
            <p:nvPr/>
          </p:nvSpPr>
          <p:spPr>
            <a:xfrm>
              <a:off x="4269600" y="31287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4" y="0"/>
                  </a:moveTo>
                  <a:cubicBezTo>
                    <a:pt x="83" y="0"/>
                    <a:pt x="54" y="13"/>
                    <a:pt x="34" y="40"/>
                  </a:cubicBezTo>
                  <a:cubicBezTo>
                    <a:pt x="17" y="56"/>
                    <a:pt x="1" y="77"/>
                    <a:pt x="17" y="110"/>
                  </a:cubicBezTo>
                  <a:lnTo>
                    <a:pt x="17" y="143"/>
                  </a:lnTo>
                  <a:cubicBezTo>
                    <a:pt x="17" y="159"/>
                    <a:pt x="34" y="159"/>
                    <a:pt x="50" y="180"/>
                  </a:cubicBezTo>
                  <a:cubicBezTo>
                    <a:pt x="67" y="194"/>
                    <a:pt x="89" y="203"/>
                    <a:pt x="111" y="203"/>
                  </a:cubicBezTo>
                  <a:cubicBezTo>
                    <a:pt x="140" y="203"/>
                    <a:pt x="170" y="189"/>
                    <a:pt x="191" y="159"/>
                  </a:cubicBezTo>
                  <a:cubicBezTo>
                    <a:pt x="207" y="143"/>
                    <a:pt x="223" y="110"/>
                    <a:pt x="223" y="93"/>
                  </a:cubicBezTo>
                  <a:cubicBezTo>
                    <a:pt x="223" y="56"/>
                    <a:pt x="207" y="40"/>
                    <a:pt x="191" y="23"/>
                  </a:cubicBezTo>
                  <a:cubicBezTo>
                    <a:pt x="166" y="8"/>
                    <a:pt x="140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9"/>
            <p:cNvSpPr/>
            <p:nvPr/>
          </p:nvSpPr>
          <p:spPr>
            <a:xfrm>
              <a:off x="4266625" y="30799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36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6"/>
                    <a:pt x="206" y="120"/>
                  </a:cubicBezTo>
                  <a:cubicBezTo>
                    <a:pt x="206" y="87"/>
                    <a:pt x="206" y="70"/>
                    <a:pt x="190" y="50"/>
                  </a:cubicBezTo>
                  <a:cubicBezTo>
                    <a:pt x="169" y="17"/>
                    <a:pt x="136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9"/>
            <p:cNvSpPr/>
            <p:nvPr/>
          </p:nvSpPr>
          <p:spPr>
            <a:xfrm>
              <a:off x="4262300" y="309180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17" y="1"/>
                  </a:moveTo>
                  <a:cubicBezTo>
                    <a:pt x="107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33" y="159"/>
                    <a:pt x="33" y="176"/>
                    <a:pt x="54" y="176"/>
                  </a:cubicBezTo>
                  <a:cubicBezTo>
                    <a:pt x="87" y="213"/>
                    <a:pt x="120" y="213"/>
                    <a:pt x="157" y="213"/>
                  </a:cubicBezTo>
                  <a:cubicBezTo>
                    <a:pt x="206" y="192"/>
                    <a:pt x="223" y="159"/>
                    <a:pt x="223" y="110"/>
                  </a:cubicBezTo>
                  <a:lnTo>
                    <a:pt x="223" y="73"/>
                  </a:lnTo>
                  <a:cubicBezTo>
                    <a:pt x="209" y="33"/>
                    <a:pt x="161" y="1"/>
                    <a:pt x="1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9"/>
            <p:cNvSpPr/>
            <p:nvPr/>
          </p:nvSpPr>
          <p:spPr>
            <a:xfrm>
              <a:off x="4261050" y="31056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8" y="15"/>
                    <a:pt x="17" y="35"/>
                  </a:cubicBezTo>
                  <a:cubicBezTo>
                    <a:pt x="1" y="5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5"/>
                    <a:pt x="17" y="175"/>
                    <a:pt x="34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7" y="208"/>
                    <a:pt x="170" y="192"/>
                    <a:pt x="186" y="175"/>
                  </a:cubicBezTo>
                  <a:cubicBezTo>
                    <a:pt x="207" y="138"/>
                    <a:pt x="207" y="122"/>
                    <a:pt x="207" y="89"/>
                  </a:cubicBezTo>
                  <a:cubicBezTo>
                    <a:pt x="207" y="72"/>
                    <a:pt x="186" y="35"/>
                    <a:pt x="170" y="19"/>
                  </a:cubicBezTo>
                  <a:cubicBezTo>
                    <a:pt x="151" y="6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9"/>
            <p:cNvSpPr/>
            <p:nvPr/>
          </p:nvSpPr>
          <p:spPr>
            <a:xfrm>
              <a:off x="4256725" y="3068625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6" y="0"/>
                  </a:moveTo>
                  <a:cubicBezTo>
                    <a:pt x="106" y="0"/>
                    <a:pt x="97" y="2"/>
                    <a:pt x="87" y="6"/>
                  </a:cubicBezTo>
                  <a:cubicBezTo>
                    <a:pt x="17" y="39"/>
                    <a:pt x="0" y="89"/>
                    <a:pt x="17" y="142"/>
                  </a:cubicBezTo>
                  <a:cubicBezTo>
                    <a:pt x="31" y="184"/>
                    <a:pt x="82" y="216"/>
                    <a:pt x="127" y="216"/>
                  </a:cubicBezTo>
                  <a:cubicBezTo>
                    <a:pt x="136" y="216"/>
                    <a:pt x="145" y="215"/>
                    <a:pt x="153" y="212"/>
                  </a:cubicBezTo>
                  <a:cubicBezTo>
                    <a:pt x="207" y="175"/>
                    <a:pt x="240" y="126"/>
                    <a:pt x="223" y="72"/>
                  </a:cubicBezTo>
                  <a:cubicBezTo>
                    <a:pt x="197" y="32"/>
                    <a:pt x="156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9"/>
            <p:cNvSpPr/>
            <p:nvPr/>
          </p:nvSpPr>
          <p:spPr>
            <a:xfrm>
              <a:off x="4328475" y="3067850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0"/>
                  </a:moveTo>
                  <a:cubicBezTo>
                    <a:pt x="33" y="37"/>
                    <a:pt x="0" y="87"/>
                    <a:pt x="17" y="140"/>
                  </a:cubicBezTo>
                  <a:cubicBezTo>
                    <a:pt x="44" y="181"/>
                    <a:pt x="85" y="210"/>
                    <a:pt x="126" y="210"/>
                  </a:cubicBezTo>
                  <a:cubicBezTo>
                    <a:pt x="135" y="210"/>
                    <a:pt x="144" y="209"/>
                    <a:pt x="153" y="206"/>
                  </a:cubicBezTo>
                  <a:cubicBezTo>
                    <a:pt x="169" y="190"/>
                    <a:pt x="190" y="190"/>
                    <a:pt x="206" y="173"/>
                  </a:cubicBezTo>
                  <a:cubicBezTo>
                    <a:pt x="223" y="140"/>
                    <a:pt x="239" y="103"/>
                    <a:pt x="223" y="70"/>
                  </a:cubicBezTo>
                  <a:cubicBezTo>
                    <a:pt x="206" y="37"/>
                    <a:pt x="169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9"/>
            <p:cNvSpPr/>
            <p:nvPr/>
          </p:nvSpPr>
          <p:spPr>
            <a:xfrm>
              <a:off x="4325475" y="3095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0" y="0"/>
                  </a:moveTo>
                  <a:cubicBezTo>
                    <a:pt x="88" y="0"/>
                    <a:pt x="54" y="14"/>
                    <a:pt x="33" y="35"/>
                  </a:cubicBezTo>
                  <a:cubicBezTo>
                    <a:pt x="17" y="51"/>
                    <a:pt x="0" y="88"/>
                    <a:pt x="0" y="121"/>
                  </a:cubicBezTo>
                  <a:cubicBezTo>
                    <a:pt x="0" y="121"/>
                    <a:pt x="0" y="138"/>
                    <a:pt x="17" y="138"/>
                  </a:cubicBezTo>
                  <a:cubicBezTo>
                    <a:pt x="17" y="154"/>
                    <a:pt x="33" y="175"/>
                    <a:pt x="50" y="191"/>
                  </a:cubicBezTo>
                  <a:cubicBezTo>
                    <a:pt x="66" y="208"/>
                    <a:pt x="83" y="208"/>
                    <a:pt x="120" y="208"/>
                  </a:cubicBezTo>
                  <a:cubicBezTo>
                    <a:pt x="153" y="208"/>
                    <a:pt x="170" y="191"/>
                    <a:pt x="186" y="175"/>
                  </a:cubicBezTo>
                  <a:cubicBezTo>
                    <a:pt x="207" y="138"/>
                    <a:pt x="223" y="121"/>
                    <a:pt x="207" y="88"/>
                  </a:cubicBezTo>
                  <a:cubicBezTo>
                    <a:pt x="207" y="72"/>
                    <a:pt x="186" y="35"/>
                    <a:pt x="170" y="18"/>
                  </a:cubicBezTo>
                  <a:cubicBezTo>
                    <a:pt x="157" y="6"/>
                    <a:pt x="13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9"/>
            <p:cNvSpPr/>
            <p:nvPr/>
          </p:nvSpPr>
          <p:spPr>
            <a:xfrm>
              <a:off x="4327525" y="30814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4" y="1"/>
                  </a:moveTo>
                  <a:cubicBezTo>
                    <a:pt x="86" y="1"/>
                    <a:pt x="66" y="14"/>
                    <a:pt x="55" y="26"/>
                  </a:cubicBezTo>
                  <a:cubicBezTo>
                    <a:pt x="38" y="42"/>
                    <a:pt x="22" y="59"/>
                    <a:pt x="1" y="92"/>
                  </a:cubicBezTo>
                  <a:cubicBezTo>
                    <a:pt x="1" y="113"/>
                    <a:pt x="1" y="129"/>
                    <a:pt x="22" y="146"/>
                  </a:cubicBezTo>
                  <a:cubicBezTo>
                    <a:pt x="22" y="146"/>
                    <a:pt x="22" y="162"/>
                    <a:pt x="38" y="162"/>
                  </a:cubicBezTo>
                  <a:cubicBezTo>
                    <a:pt x="55" y="179"/>
                    <a:pt x="71" y="195"/>
                    <a:pt x="104" y="195"/>
                  </a:cubicBezTo>
                  <a:cubicBezTo>
                    <a:pt x="114" y="199"/>
                    <a:pt x="124" y="201"/>
                    <a:pt x="134" y="201"/>
                  </a:cubicBezTo>
                  <a:cubicBezTo>
                    <a:pt x="175" y="201"/>
                    <a:pt x="211" y="166"/>
                    <a:pt x="228" y="113"/>
                  </a:cubicBezTo>
                  <a:cubicBezTo>
                    <a:pt x="228" y="92"/>
                    <a:pt x="207" y="59"/>
                    <a:pt x="191" y="42"/>
                  </a:cubicBezTo>
                  <a:cubicBezTo>
                    <a:pt x="174" y="26"/>
                    <a:pt x="158" y="9"/>
                    <a:pt x="125" y="9"/>
                  </a:cubicBezTo>
                  <a:cubicBezTo>
                    <a:pt x="118" y="3"/>
                    <a:pt x="11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9"/>
            <p:cNvSpPr/>
            <p:nvPr/>
          </p:nvSpPr>
          <p:spPr>
            <a:xfrm>
              <a:off x="4323300" y="31094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5" y="1"/>
                    <a:pt x="15" y="47"/>
                    <a:pt x="1" y="90"/>
                  </a:cubicBezTo>
                  <a:lnTo>
                    <a:pt x="1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4" y="193"/>
                    <a:pt x="67" y="210"/>
                    <a:pt x="87" y="210"/>
                  </a:cubicBezTo>
                  <a:cubicBezTo>
                    <a:pt x="120" y="210"/>
                    <a:pt x="137" y="210"/>
                    <a:pt x="170" y="193"/>
                  </a:cubicBezTo>
                  <a:cubicBezTo>
                    <a:pt x="191" y="177"/>
                    <a:pt x="207" y="144"/>
                    <a:pt x="207" y="127"/>
                  </a:cubicBezTo>
                  <a:cubicBezTo>
                    <a:pt x="207" y="90"/>
                    <a:pt x="207" y="74"/>
                    <a:pt x="191" y="41"/>
                  </a:cubicBezTo>
                  <a:cubicBezTo>
                    <a:pt x="170" y="24"/>
                    <a:pt x="153" y="4"/>
                    <a:pt x="120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9"/>
            <p:cNvSpPr/>
            <p:nvPr/>
          </p:nvSpPr>
          <p:spPr>
            <a:xfrm>
              <a:off x="4335775" y="311680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3" y="0"/>
                    <a:pt x="67" y="0"/>
                    <a:pt x="34" y="17"/>
                  </a:cubicBezTo>
                  <a:cubicBezTo>
                    <a:pt x="17" y="38"/>
                    <a:pt x="1" y="54"/>
                    <a:pt x="1" y="87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86" y="38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9"/>
            <p:cNvSpPr/>
            <p:nvPr/>
          </p:nvSpPr>
          <p:spPr>
            <a:xfrm>
              <a:off x="4296625" y="3115875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0"/>
                  </a:cubicBezTo>
                  <a:cubicBezTo>
                    <a:pt x="21" y="140"/>
                    <a:pt x="21" y="157"/>
                    <a:pt x="37" y="157"/>
                  </a:cubicBezTo>
                  <a:cubicBezTo>
                    <a:pt x="37" y="178"/>
                    <a:pt x="70" y="194"/>
                    <a:pt x="103" y="211"/>
                  </a:cubicBezTo>
                  <a:cubicBezTo>
                    <a:pt x="157" y="211"/>
                    <a:pt x="206" y="178"/>
                    <a:pt x="206" y="107"/>
                  </a:cubicBezTo>
                  <a:cubicBezTo>
                    <a:pt x="227" y="91"/>
                    <a:pt x="206" y="54"/>
                    <a:pt x="190" y="37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2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9"/>
            <p:cNvSpPr/>
            <p:nvPr/>
          </p:nvSpPr>
          <p:spPr>
            <a:xfrm>
              <a:off x="4337025" y="31026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70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2" y="210"/>
                    <a:pt x="121" y="211"/>
                    <a:pt x="130" y="211"/>
                  </a:cubicBezTo>
                  <a:cubicBezTo>
                    <a:pt x="173" y="211"/>
                    <a:pt x="209" y="178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7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9"/>
            <p:cNvSpPr/>
            <p:nvPr/>
          </p:nvSpPr>
          <p:spPr>
            <a:xfrm>
              <a:off x="4318575" y="3058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11" y="1"/>
                  </a:moveTo>
                  <a:cubicBezTo>
                    <a:pt x="83" y="1"/>
                    <a:pt x="54" y="13"/>
                    <a:pt x="33" y="40"/>
                  </a:cubicBezTo>
                  <a:cubicBezTo>
                    <a:pt x="17" y="57"/>
                    <a:pt x="0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76"/>
                    <a:pt x="50" y="176"/>
                  </a:cubicBezTo>
                  <a:cubicBezTo>
                    <a:pt x="70" y="197"/>
                    <a:pt x="103" y="213"/>
                    <a:pt x="120" y="213"/>
                  </a:cubicBezTo>
                  <a:cubicBezTo>
                    <a:pt x="153" y="197"/>
                    <a:pt x="173" y="197"/>
                    <a:pt x="190" y="160"/>
                  </a:cubicBezTo>
                  <a:cubicBezTo>
                    <a:pt x="206" y="143"/>
                    <a:pt x="223" y="127"/>
                    <a:pt x="223" y="94"/>
                  </a:cubicBezTo>
                  <a:cubicBezTo>
                    <a:pt x="223" y="57"/>
                    <a:pt x="206" y="40"/>
                    <a:pt x="173" y="24"/>
                  </a:cubicBezTo>
                  <a:cubicBezTo>
                    <a:pt x="157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9"/>
            <p:cNvSpPr/>
            <p:nvPr/>
          </p:nvSpPr>
          <p:spPr>
            <a:xfrm>
              <a:off x="4332275" y="30545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17"/>
                  </a:cubicBezTo>
                  <a:cubicBezTo>
                    <a:pt x="17" y="33"/>
                    <a:pt x="1" y="70"/>
                    <a:pt x="1" y="87"/>
                  </a:cubicBezTo>
                  <a:cubicBezTo>
                    <a:pt x="1" y="103"/>
                    <a:pt x="1" y="136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0" y="211"/>
                    <a:pt x="121" y="211"/>
                  </a:cubicBezTo>
                  <a:cubicBezTo>
                    <a:pt x="173" y="211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9"/>
            <p:cNvSpPr/>
            <p:nvPr/>
          </p:nvSpPr>
          <p:spPr>
            <a:xfrm>
              <a:off x="4303100" y="30763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9" y="0"/>
                  </a:moveTo>
                  <a:cubicBezTo>
                    <a:pt x="115" y="0"/>
                    <a:pt x="100" y="3"/>
                    <a:pt x="87" y="8"/>
                  </a:cubicBezTo>
                  <a:cubicBezTo>
                    <a:pt x="34" y="25"/>
                    <a:pt x="1" y="91"/>
                    <a:pt x="17" y="144"/>
                  </a:cubicBezTo>
                  <a:cubicBezTo>
                    <a:pt x="34" y="161"/>
                    <a:pt x="34" y="161"/>
                    <a:pt x="50" y="177"/>
                  </a:cubicBezTo>
                  <a:cubicBezTo>
                    <a:pt x="72" y="199"/>
                    <a:pt x="91" y="208"/>
                    <a:pt x="111" y="208"/>
                  </a:cubicBezTo>
                  <a:cubicBezTo>
                    <a:pt x="125" y="208"/>
                    <a:pt x="139" y="203"/>
                    <a:pt x="153" y="194"/>
                  </a:cubicBezTo>
                  <a:cubicBezTo>
                    <a:pt x="207" y="177"/>
                    <a:pt x="223" y="144"/>
                    <a:pt x="223" y="111"/>
                  </a:cubicBezTo>
                  <a:lnTo>
                    <a:pt x="223" y="58"/>
                  </a:lnTo>
                  <a:cubicBezTo>
                    <a:pt x="211" y="21"/>
                    <a:pt x="170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9"/>
            <p:cNvSpPr/>
            <p:nvPr/>
          </p:nvSpPr>
          <p:spPr>
            <a:xfrm>
              <a:off x="4303100" y="3089375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87" y="1"/>
                  </a:moveTo>
                  <a:cubicBezTo>
                    <a:pt x="71" y="17"/>
                    <a:pt x="34" y="17"/>
                    <a:pt x="17" y="50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53"/>
                  </a:lnTo>
                  <a:cubicBezTo>
                    <a:pt x="17" y="153"/>
                    <a:pt x="17" y="170"/>
                    <a:pt x="34" y="186"/>
                  </a:cubicBezTo>
                  <a:cubicBezTo>
                    <a:pt x="58" y="203"/>
                    <a:pt x="85" y="212"/>
                    <a:pt x="111" y="212"/>
                  </a:cubicBezTo>
                  <a:cubicBezTo>
                    <a:pt x="141" y="212"/>
                    <a:pt x="170" y="199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3" y="17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9"/>
            <p:cNvSpPr/>
            <p:nvPr/>
          </p:nvSpPr>
          <p:spPr>
            <a:xfrm>
              <a:off x="4306500" y="30648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20" y="0"/>
                  </a:moveTo>
                  <a:cubicBezTo>
                    <a:pt x="71" y="0"/>
                    <a:pt x="17" y="33"/>
                    <a:pt x="1" y="87"/>
                  </a:cubicBezTo>
                  <a:cubicBezTo>
                    <a:pt x="1" y="104"/>
                    <a:pt x="1" y="137"/>
                    <a:pt x="17" y="157"/>
                  </a:cubicBezTo>
                  <a:lnTo>
                    <a:pt x="17" y="174"/>
                  </a:lnTo>
                  <a:cubicBezTo>
                    <a:pt x="38" y="190"/>
                    <a:pt x="71" y="207"/>
                    <a:pt x="87" y="207"/>
                  </a:cubicBezTo>
                  <a:cubicBezTo>
                    <a:pt x="97" y="211"/>
                    <a:pt x="107" y="213"/>
                    <a:pt x="117" y="213"/>
                  </a:cubicBezTo>
                  <a:cubicBezTo>
                    <a:pt x="140" y="213"/>
                    <a:pt x="162" y="202"/>
                    <a:pt x="174" y="190"/>
                  </a:cubicBezTo>
                  <a:cubicBezTo>
                    <a:pt x="191" y="174"/>
                    <a:pt x="207" y="157"/>
                    <a:pt x="207" y="120"/>
                  </a:cubicBezTo>
                  <a:cubicBezTo>
                    <a:pt x="223" y="104"/>
                    <a:pt x="207" y="71"/>
                    <a:pt x="191" y="54"/>
                  </a:cubicBezTo>
                  <a:cubicBezTo>
                    <a:pt x="174" y="33"/>
                    <a:pt x="158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9"/>
            <p:cNvSpPr/>
            <p:nvPr/>
          </p:nvSpPr>
          <p:spPr>
            <a:xfrm>
              <a:off x="4247650" y="311190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0"/>
                  </a:moveTo>
                  <a:cubicBezTo>
                    <a:pt x="76" y="0"/>
                    <a:pt x="61" y="13"/>
                    <a:pt x="38" y="27"/>
                  </a:cubicBezTo>
                  <a:cubicBezTo>
                    <a:pt x="21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21" y="163"/>
                  </a:lnTo>
                  <a:cubicBezTo>
                    <a:pt x="38" y="196"/>
                    <a:pt x="54" y="196"/>
                    <a:pt x="87" y="213"/>
                  </a:cubicBezTo>
                  <a:cubicBezTo>
                    <a:pt x="141" y="213"/>
                    <a:pt x="207" y="180"/>
                    <a:pt x="207" y="130"/>
                  </a:cubicBezTo>
                  <a:cubicBezTo>
                    <a:pt x="207" y="93"/>
                    <a:pt x="207" y="60"/>
                    <a:pt x="190" y="44"/>
                  </a:cubicBezTo>
                  <a:cubicBezTo>
                    <a:pt x="174" y="27"/>
                    <a:pt x="157" y="7"/>
                    <a:pt x="124" y="7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9"/>
            <p:cNvSpPr/>
            <p:nvPr/>
          </p:nvSpPr>
          <p:spPr>
            <a:xfrm>
              <a:off x="4300950" y="3102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3" y="1"/>
                  </a:moveTo>
                  <a:cubicBezTo>
                    <a:pt x="48" y="1"/>
                    <a:pt x="0" y="33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3" y="178"/>
                    <a:pt x="54" y="195"/>
                    <a:pt x="87" y="211"/>
                  </a:cubicBezTo>
                  <a:cubicBezTo>
                    <a:pt x="120" y="211"/>
                    <a:pt x="136" y="195"/>
                    <a:pt x="173" y="178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23" y="55"/>
                    <a:pt x="17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9"/>
            <p:cNvSpPr/>
            <p:nvPr/>
          </p:nvSpPr>
          <p:spPr>
            <a:xfrm>
              <a:off x="4310025" y="31155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7" y="0"/>
                  </a:moveTo>
                  <a:cubicBezTo>
                    <a:pt x="71" y="0"/>
                    <a:pt x="37" y="15"/>
                    <a:pt x="17" y="35"/>
                  </a:cubicBezTo>
                  <a:cubicBezTo>
                    <a:pt x="0" y="51"/>
                    <a:pt x="0" y="89"/>
                    <a:pt x="0" y="121"/>
                  </a:cubicBezTo>
                  <a:lnTo>
                    <a:pt x="0" y="138"/>
                  </a:lnTo>
                  <a:cubicBezTo>
                    <a:pt x="0" y="154"/>
                    <a:pt x="17" y="171"/>
                    <a:pt x="33" y="192"/>
                  </a:cubicBezTo>
                  <a:cubicBezTo>
                    <a:pt x="52" y="204"/>
                    <a:pt x="71" y="209"/>
                    <a:pt x="90" y="209"/>
                  </a:cubicBezTo>
                  <a:cubicBezTo>
                    <a:pt x="122" y="209"/>
                    <a:pt x="155" y="194"/>
                    <a:pt x="186" y="171"/>
                  </a:cubicBezTo>
                  <a:cubicBezTo>
                    <a:pt x="206" y="138"/>
                    <a:pt x="206" y="121"/>
                    <a:pt x="206" y="89"/>
                  </a:cubicBezTo>
                  <a:cubicBezTo>
                    <a:pt x="206" y="68"/>
                    <a:pt x="186" y="35"/>
                    <a:pt x="169" y="18"/>
                  </a:cubicBezTo>
                  <a:cubicBezTo>
                    <a:pt x="150" y="6"/>
                    <a:pt x="128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9"/>
            <p:cNvSpPr/>
            <p:nvPr/>
          </p:nvSpPr>
          <p:spPr>
            <a:xfrm>
              <a:off x="4315175" y="30863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73"/>
                    <a:pt x="50" y="206"/>
                    <a:pt x="83" y="206"/>
                  </a:cubicBezTo>
                  <a:cubicBezTo>
                    <a:pt x="93" y="209"/>
                    <a:pt x="103" y="211"/>
                    <a:pt x="113" y="211"/>
                  </a:cubicBezTo>
                  <a:cubicBezTo>
                    <a:pt x="168" y="211"/>
                    <a:pt x="206" y="166"/>
                    <a:pt x="206" y="124"/>
                  </a:cubicBezTo>
                  <a:cubicBezTo>
                    <a:pt x="223" y="103"/>
                    <a:pt x="206" y="70"/>
                    <a:pt x="186" y="54"/>
                  </a:cubicBezTo>
                  <a:cubicBezTo>
                    <a:pt x="169" y="21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9"/>
            <p:cNvSpPr/>
            <p:nvPr/>
          </p:nvSpPr>
          <p:spPr>
            <a:xfrm>
              <a:off x="4313425" y="31013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0" y="1"/>
                    <a:pt x="0" y="38"/>
                    <a:pt x="0" y="88"/>
                  </a:cubicBezTo>
                  <a:lnTo>
                    <a:pt x="0" y="141"/>
                  </a:lnTo>
                  <a:cubicBezTo>
                    <a:pt x="0" y="158"/>
                    <a:pt x="17" y="158"/>
                    <a:pt x="17" y="174"/>
                  </a:cubicBezTo>
                  <a:cubicBezTo>
                    <a:pt x="33" y="191"/>
                    <a:pt x="50" y="207"/>
                    <a:pt x="87" y="207"/>
                  </a:cubicBezTo>
                  <a:cubicBezTo>
                    <a:pt x="96" y="212"/>
                    <a:pt x="105" y="214"/>
                    <a:pt x="112" y="214"/>
                  </a:cubicBezTo>
                  <a:cubicBezTo>
                    <a:pt x="131" y="214"/>
                    <a:pt x="147" y="202"/>
                    <a:pt x="173" y="191"/>
                  </a:cubicBezTo>
                  <a:cubicBezTo>
                    <a:pt x="190" y="174"/>
                    <a:pt x="206" y="158"/>
                    <a:pt x="206" y="121"/>
                  </a:cubicBezTo>
                  <a:cubicBezTo>
                    <a:pt x="206" y="104"/>
                    <a:pt x="206" y="71"/>
                    <a:pt x="190" y="55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9"/>
            <p:cNvSpPr/>
            <p:nvPr/>
          </p:nvSpPr>
          <p:spPr>
            <a:xfrm>
              <a:off x="4291050" y="323780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17" y="42"/>
                    <a:pt x="0" y="91"/>
                    <a:pt x="17" y="145"/>
                  </a:cubicBezTo>
                  <a:cubicBezTo>
                    <a:pt x="17" y="161"/>
                    <a:pt x="38" y="178"/>
                    <a:pt x="54" y="178"/>
                  </a:cubicBezTo>
                  <a:cubicBezTo>
                    <a:pt x="66" y="202"/>
                    <a:pt x="96" y="217"/>
                    <a:pt x="125" y="217"/>
                  </a:cubicBezTo>
                  <a:cubicBezTo>
                    <a:pt x="136" y="217"/>
                    <a:pt x="147" y="215"/>
                    <a:pt x="157" y="211"/>
                  </a:cubicBezTo>
                  <a:cubicBezTo>
                    <a:pt x="190" y="194"/>
                    <a:pt x="223" y="161"/>
                    <a:pt x="223" y="124"/>
                  </a:cubicBezTo>
                  <a:cubicBezTo>
                    <a:pt x="223" y="108"/>
                    <a:pt x="223" y="91"/>
                    <a:pt x="207" y="75"/>
                  </a:cubicBezTo>
                  <a:cubicBezTo>
                    <a:pt x="193" y="31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9"/>
            <p:cNvSpPr/>
            <p:nvPr/>
          </p:nvSpPr>
          <p:spPr>
            <a:xfrm>
              <a:off x="4144175" y="32025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2" y="0"/>
                  </a:moveTo>
                  <a:cubicBezTo>
                    <a:pt x="84" y="0"/>
                    <a:pt x="55" y="14"/>
                    <a:pt x="37" y="43"/>
                  </a:cubicBezTo>
                  <a:cubicBezTo>
                    <a:pt x="17" y="59"/>
                    <a:pt x="0" y="92"/>
                    <a:pt x="0" y="113"/>
                  </a:cubicBezTo>
                  <a:cubicBezTo>
                    <a:pt x="0" y="129"/>
                    <a:pt x="0" y="129"/>
                    <a:pt x="17" y="146"/>
                  </a:cubicBezTo>
                  <a:cubicBezTo>
                    <a:pt x="17" y="162"/>
                    <a:pt x="37" y="179"/>
                    <a:pt x="54" y="179"/>
                  </a:cubicBezTo>
                  <a:cubicBezTo>
                    <a:pt x="69" y="196"/>
                    <a:pt x="91" y="205"/>
                    <a:pt x="115" y="205"/>
                  </a:cubicBezTo>
                  <a:cubicBezTo>
                    <a:pt x="143" y="205"/>
                    <a:pt x="172" y="192"/>
                    <a:pt x="190" y="162"/>
                  </a:cubicBezTo>
                  <a:cubicBezTo>
                    <a:pt x="223" y="129"/>
                    <a:pt x="223" y="59"/>
                    <a:pt x="173" y="26"/>
                  </a:cubicBezTo>
                  <a:cubicBezTo>
                    <a:pt x="158" y="10"/>
                    <a:pt x="136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9"/>
            <p:cNvSpPr/>
            <p:nvPr/>
          </p:nvSpPr>
          <p:spPr>
            <a:xfrm>
              <a:off x="4133850" y="3190375"/>
              <a:ext cx="6125" cy="5250"/>
            </a:xfrm>
            <a:custGeom>
              <a:avLst/>
              <a:gdLst/>
              <a:ahLst/>
              <a:cxnLst/>
              <a:rect l="l" t="t" r="r" b="b"/>
              <a:pathLst>
                <a:path w="245" h="210" extrusionOk="0">
                  <a:moveTo>
                    <a:pt x="134" y="0"/>
                  </a:moveTo>
                  <a:cubicBezTo>
                    <a:pt x="118" y="0"/>
                    <a:pt x="103" y="4"/>
                    <a:pt x="88" y="14"/>
                  </a:cubicBezTo>
                  <a:cubicBezTo>
                    <a:pt x="38" y="30"/>
                    <a:pt x="1" y="84"/>
                    <a:pt x="38" y="133"/>
                  </a:cubicBezTo>
                  <a:cubicBezTo>
                    <a:pt x="51" y="187"/>
                    <a:pt x="83" y="209"/>
                    <a:pt x="121" y="209"/>
                  </a:cubicBezTo>
                  <a:cubicBezTo>
                    <a:pt x="133" y="209"/>
                    <a:pt x="145" y="207"/>
                    <a:pt x="158" y="203"/>
                  </a:cubicBezTo>
                  <a:cubicBezTo>
                    <a:pt x="224" y="187"/>
                    <a:pt x="244" y="117"/>
                    <a:pt x="224" y="63"/>
                  </a:cubicBezTo>
                  <a:cubicBezTo>
                    <a:pt x="212" y="27"/>
                    <a:pt x="174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9"/>
            <p:cNvSpPr/>
            <p:nvPr/>
          </p:nvSpPr>
          <p:spPr>
            <a:xfrm>
              <a:off x="4157975" y="3198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17" y="153"/>
                    <a:pt x="17" y="153"/>
                    <a:pt x="34" y="153"/>
                  </a:cubicBezTo>
                  <a:cubicBezTo>
                    <a:pt x="50" y="190"/>
                    <a:pt x="67" y="207"/>
                    <a:pt x="104" y="207"/>
                  </a:cubicBezTo>
                  <a:cubicBezTo>
                    <a:pt x="153" y="207"/>
                    <a:pt x="207" y="174"/>
                    <a:pt x="223" y="120"/>
                  </a:cubicBezTo>
                  <a:cubicBezTo>
                    <a:pt x="223" y="87"/>
                    <a:pt x="207" y="71"/>
                    <a:pt x="186" y="34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9"/>
            <p:cNvSpPr/>
            <p:nvPr/>
          </p:nvSpPr>
          <p:spPr>
            <a:xfrm>
              <a:off x="4105100" y="32186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6" y="0"/>
                  </a:moveTo>
                  <a:cubicBezTo>
                    <a:pt x="91" y="0"/>
                    <a:pt x="57" y="14"/>
                    <a:pt x="34" y="35"/>
                  </a:cubicBezTo>
                  <a:cubicBezTo>
                    <a:pt x="17" y="51"/>
                    <a:pt x="1" y="88"/>
                    <a:pt x="17" y="121"/>
                  </a:cubicBezTo>
                  <a:lnTo>
                    <a:pt x="17" y="138"/>
                  </a:lnTo>
                  <a:cubicBezTo>
                    <a:pt x="17" y="154"/>
                    <a:pt x="34" y="171"/>
                    <a:pt x="54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23" y="138"/>
                    <a:pt x="223" y="121"/>
                    <a:pt x="223" y="88"/>
                  </a:cubicBezTo>
                  <a:cubicBezTo>
                    <a:pt x="223" y="68"/>
                    <a:pt x="207" y="35"/>
                    <a:pt x="190" y="18"/>
                  </a:cubicBezTo>
                  <a:cubicBezTo>
                    <a:pt x="170" y="6"/>
                    <a:pt x="14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9"/>
            <p:cNvSpPr/>
            <p:nvPr/>
          </p:nvSpPr>
          <p:spPr>
            <a:xfrm>
              <a:off x="4139425" y="3230725"/>
              <a:ext cx="5700" cy="5225"/>
            </a:xfrm>
            <a:custGeom>
              <a:avLst/>
              <a:gdLst/>
              <a:ahLst/>
              <a:cxnLst/>
              <a:rect l="l" t="t" r="r" b="b"/>
              <a:pathLst>
                <a:path w="228" h="209" extrusionOk="0">
                  <a:moveTo>
                    <a:pt x="118" y="1"/>
                  </a:moveTo>
                  <a:cubicBezTo>
                    <a:pt x="102" y="1"/>
                    <a:pt x="86" y="5"/>
                    <a:pt x="71" y="16"/>
                  </a:cubicBezTo>
                  <a:cubicBezTo>
                    <a:pt x="21" y="32"/>
                    <a:pt x="1" y="82"/>
                    <a:pt x="21" y="135"/>
                  </a:cubicBezTo>
                  <a:cubicBezTo>
                    <a:pt x="34" y="185"/>
                    <a:pt x="74" y="209"/>
                    <a:pt x="116" y="209"/>
                  </a:cubicBezTo>
                  <a:cubicBezTo>
                    <a:pt x="130" y="209"/>
                    <a:pt x="144" y="206"/>
                    <a:pt x="157" y="201"/>
                  </a:cubicBezTo>
                  <a:cubicBezTo>
                    <a:pt x="207" y="185"/>
                    <a:pt x="227" y="119"/>
                    <a:pt x="207" y="65"/>
                  </a:cubicBezTo>
                  <a:cubicBezTo>
                    <a:pt x="195" y="30"/>
                    <a:pt x="15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9"/>
            <p:cNvSpPr/>
            <p:nvPr/>
          </p:nvSpPr>
          <p:spPr>
            <a:xfrm>
              <a:off x="4156650" y="32124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1"/>
                  </a:moveTo>
                  <a:cubicBezTo>
                    <a:pt x="54" y="1"/>
                    <a:pt x="14" y="36"/>
                    <a:pt x="0" y="91"/>
                  </a:cubicBezTo>
                  <a:cubicBezTo>
                    <a:pt x="0" y="91"/>
                    <a:pt x="0" y="108"/>
                    <a:pt x="17" y="128"/>
                  </a:cubicBezTo>
                  <a:lnTo>
                    <a:pt x="17" y="145"/>
                  </a:lnTo>
                  <a:cubicBezTo>
                    <a:pt x="17" y="145"/>
                    <a:pt x="17" y="161"/>
                    <a:pt x="33" y="161"/>
                  </a:cubicBezTo>
                  <a:cubicBezTo>
                    <a:pt x="54" y="194"/>
                    <a:pt x="70" y="194"/>
                    <a:pt x="103" y="211"/>
                  </a:cubicBezTo>
                  <a:cubicBezTo>
                    <a:pt x="120" y="211"/>
                    <a:pt x="157" y="194"/>
                    <a:pt x="173" y="194"/>
                  </a:cubicBezTo>
                  <a:cubicBezTo>
                    <a:pt x="190" y="178"/>
                    <a:pt x="206" y="145"/>
                    <a:pt x="223" y="128"/>
                  </a:cubicBezTo>
                  <a:cubicBezTo>
                    <a:pt x="223" y="91"/>
                    <a:pt x="206" y="75"/>
                    <a:pt x="206" y="58"/>
                  </a:cubicBezTo>
                  <a:cubicBezTo>
                    <a:pt x="190" y="25"/>
                    <a:pt x="157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9"/>
            <p:cNvSpPr/>
            <p:nvPr/>
          </p:nvSpPr>
          <p:spPr>
            <a:xfrm>
              <a:off x="4155825" y="32262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9" y="1"/>
                  </a:moveTo>
                  <a:cubicBezTo>
                    <a:pt x="54" y="1"/>
                    <a:pt x="14" y="44"/>
                    <a:pt x="0" y="91"/>
                  </a:cubicBezTo>
                  <a:cubicBezTo>
                    <a:pt x="0" y="107"/>
                    <a:pt x="0" y="124"/>
                    <a:pt x="17" y="140"/>
                  </a:cubicBezTo>
                  <a:lnTo>
                    <a:pt x="17" y="157"/>
                  </a:lnTo>
                  <a:cubicBezTo>
                    <a:pt x="33" y="194"/>
                    <a:pt x="66" y="194"/>
                    <a:pt x="87" y="210"/>
                  </a:cubicBezTo>
                  <a:cubicBezTo>
                    <a:pt x="153" y="210"/>
                    <a:pt x="206" y="173"/>
                    <a:pt x="206" y="124"/>
                  </a:cubicBezTo>
                  <a:cubicBezTo>
                    <a:pt x="223" y="91"/>
                    <a:pt x="206" y="54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3" y="2"/>
                    <a:pt x="106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9"/>
            <p:cNvSpPr/>
            <p:nvPr/>
          </p:nvSpPr>
          <p:spPr>
            <a:xfrm>
              <a:off x="4020900" y="3041575"/>
              <a:ext cx="5700" cy="5250"/>
            </a:xfrm>
            <a:custGeom>
              <a:avLst/>
              <a:gdLst/>
              <a:ahLst/>
              <a:cxnLst/>
              <a:rect l="l" t="t" r="r" b="b"/>
              <a:pathLst>
                <a:path w="228" h="210" extrusionOk="0">
                  <a:moveTo>
                    <a:pt x="103" y="1"/>
                  </a:moveTo>
                  <a:cubicBezTo>
                    <a:pt x="58" y="1"/>
                    <a:pt x="18" y="44"/>
                    <a:pt x="0" y="90"/>
                  </a:cubicBezTo>
                  <a:cubicBezTo>
                    <a:pt x="0" y="107"/>
                    <a:pt x="0" y="123"/>
                    <a:pt x="21" y="140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3"/>
                  </a:cubicBezTo>
                  <a:cubicBezTo>
                    <a:pt x="227" y="90"/>
                    <a:pt x="206" y="74"/>
                    <a:pt x="190" y="37"/>
                  </a:cubicBezTo>
                  <a:cubicBezTo>
                    <a:pt x="173" y="20"/>
                    <a:pt x="157" y="4"/>
                    <a:pt x="124" y="4"/>
                  </a:cubicBezTo>
                  <a:cubicBezTo>
                    <a:pt x="117" y="2"/>
                    <a:pt x="11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9"/>
            <p:cNvSpPr/>
            <p:nvPr/>
          </p:nvSpPr>
          <p:spPr>
            <a:xfrm>
              <a:off x="4147150" y="3188850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8" y="0"/>
                  </a:moveTo>
                  <a:cubicBezTo>
                    <a:pt x="55" y="0"/>
                    <a:pt x="18" y="33"/>
                    <a:pt x="1" y="91"/>
                  </a:cubicBezTo>
                  <a:cubicBezTo>
                    <a:pt x="1" y="108"/>
                    <a:pt x="1" y="124"/>
                    <a:pt x="21" y="145"/>
                  </a:cubicBezTo>
                  <a:lnTo>
                    <a:pt x="21" y="161"/>
                  </a:lnTo>
                  <a:cubicBezTo>
                    <a:pt x="38" y="178"/>
                    <a:pt x="71" y="194"/>
                    <a:pt x="87" y="194"/>
                  </a:cubicBezTo>
                  <a:cubicBezTo>
                    <a:pt x="99" y="197"/>
                    <a:pt x="111" y="198"/>
                    <a:pt x="121" y="198"/>
                  </a:cubicBezTo>
                  <a:cubicBezTo>
                    <a:pt x="173" y="198"/>
                    <a:pt x="207" y="166"/>
                    <a:pt x="207" y="108"/>
                  </a:cubicBezTo>
                  <a:cubicBezTo>
                    <a:pt x="228" y="91"/>
                    <a:pt x="207" y="58"/>
                    <a:pt x="190" y="42"/>
                  </a:cubicBezTo>
                  <a:cubicBezTo>
                    <a:pt x="174" y="21"/>
                    <a:pt x="158" y="4"/>
                    <a:pt x="125" y="4"/>
                  </a:cubicBezTo>
                  <a:cubicBezTo>
                    <a:pt x="115" y="2"/>
                    <a:pt x="106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9"/>
            <p:cNvSpPr/>
            <p:nvPr/>
          </p:nvSpPr>
          <p:spPr>
            <a:xfrm>
              <a:off x="4143350" y="32191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4" y="0"/>
                  </a:moveTo>
                  <a:cubicBezTo>
                    <a:pt x="103" y="0"/>
                    <a:pt x="95" y="5"/>
                    <a:pt x="87" y="13"/>
                  </a:cubicBezTo>
                  <a:cubicBezTo>
                    <a:pt x="50" y="13"/>
                    <a:pt x="33" y="29"/>
                    <a:pt x="17" y="4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29" y="189"/>
                    <a:pt x="72" y="209"/>
                    <a:pt x="114" y="209"/>
                  </a:cubicBezTo>
                  <a:cubicBezTo>
                    <a:pt x="127" y="209"/>
                    <a:pt x="141" y="207"/>
                    <a:pt x="153" y="202"/>
                  </a:cubicBezTo>
                  <a:cubicBezTo>
                    <a:pt x="206" y="186"/>
                    <a:pt x="239" y="116"/>
                    <a:pt x="206" y="66"/>
                  </a:cubicBezTo>
                  <a:cubicBezTo>
                    <a:pt x="206" y="29"/>
                    <a:pt x="173" y="13"/>
                    <a:pt x="153" y="13"/>
                  </a:cubicBezTo>
                  <a:cubicBezTo>
                    <a:pt x="136" y="5"/>
                    <a:pt x="124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9"/>
            <p:cNvSpPr/>
            <p:nvPr/>
          </p:nvSpPr>
          <p:spPr>
            <a:xfrm>
              <a:off x="4111600" y="317680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1" y="0"/>
                    <a:pt x="97" y="3"/>
                    <a:pt x="83" y="8"/>
                  </a:cubicBezTo>
                  <a:cubicBezTo>
                    <a:pt x="33" y="25"/>
                    <a:pt x="0" y="91"/>
                    <a:pt x="17" y="144"/>
                  </a:cubicBezTo>
                  <a:cubicBezTo>
                    <a:pt x="41" y="181"/>
                    <a:pt x="77" y="202"/>
                    <a:pt x="114" y="202"/>
                  </a:cubicBezTo>
                  <a:cubicBezTo>
                    <a:pt x="127" y="202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58"/>
                  </a:cubicBezTo>
                  <a:cubicBezTo>
                    <a:pt x="196" y="21"/>
                    <a:pt x="16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9"/>
            <p:cNvSpPr/>
            <p:nvPr/>
          </p:nvSpPr>
          <p:spPr>
            <a:xfrm>
              <a:off x="4109425" y="31896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81" y="1"/>
                    <a:pt x="52" y="14"/>
                    <a:pt x="34" y="44"/>
                  </a:cubicBezTo>
                  <a:cubicBezTo>
                    <a:pt x="17" y="60"/>
                    <a:pt x="1" y="93"/>
                    <a:pt x="17" y="114"/>
                  </a:cubicBezTo>
                  <a:lnTo>
                    <a:pt x="17" y="147"/>
                  </a:lnTo>
                  <a:cubicBezTo>
                    <a:pt x="17" y="163"/>
                    <a:pt x="34" y="180"/>
                    <a:pt x="50" y="180"/>
                  </a:cubicBezTo>
                  <a:cubicBezTo>
                    <a:pt x="67" y="196"/>
                    <a:pt x="90" y="206"/>
                    <a:pt x="113" y="206"/>
                  </a:cubicBezTo>
                  <a:cubicBezTo>
                    <a:pt x="141" y="206"/>
                    <a:pt x="170" y="192"/>
                    <a:pt x="191" y="163"/>
                  </a:cubicBezTo>
                  <a:cubicBezTo>
                    <a:pt x="207" y="147"/>
                    <a:pt x="224" y="130"/>
                    <a:pt x="224" y="93"/>
                  </a:cubicBezTo>
                  <a:cubicBezTo>
                    <a:pt x="224" y="60"/>
                    <a:pt x="207" y="44"/>
                    <a:pt x="191" y="27"/>
                  </a:cubicBezTo>
                  <a:cubicBezTo>
                    <a:pt x="166" y="10"/>
                    <a:pt x="138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9"/>
            <p:cNvSpPr/>
            <p:nvPr/>
          </p:nvSpPr>
          <p:spPr>
            <a:xfrm>
              <a:off x="4109425" y="32040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0"/>
                  </a:moveTo>
                  <a:cubicBezTo>
                    <a:pt x="67" y="0"/>
                    <a:pt x="17" y="17"/>
                    <a:pt x="1" y="70"/>
                  </a:cubicBezTo>
                  <a:lnTo>
                    <a:pt x="1" y="87"/>
                  </a:lnTo>
                  <a:lnTo>
                    <a:pt x="1" y="136"/>
                  </a:lnTo>
                  <a:cubicBezTo>
                    <a:pt x="17" y="174"/>
                    <a:pt x="34" y="190"/>
                    <a:pt x="50" y="207"/>
                  </a:cubicBezTo>
                  <a:lnTo>
                    <a:pt x="87" y="207"/>
                  </a:lnTo>
                  <a:cubicBezTo>
                    <a:pt x="94" y="209"/>
                    <a:pt x="101" y="210"/>
                    <a:pt x="107" y="210"/>
                  </a:cubicBezTo>
                  <a:cubicBezTo>
                    <a:pt x="151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1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9"/>
            <p:cNvSpPr/>
            <p:nvPr/>
          </p:nvSpPr>
          <p:spPr>
            <a:xfrm>
              <a:off x="4118825" y="3214550"/>
              <a:ext cx="5675" cy="5350"/>
            </a:xfrm>
            <a:custGeom>
              <a:avLst/>
              <a:gdLst/>
              <a:ahLst/>
              <a:cxnLst/>
              <a:rect l="l" t="t" r="r" b="b"/>
              <a:pathLst>
                <a:path w="227" h="214" extrusionOk="0">
                  <a:moveTo>
                    <a:pt x="103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lnTo>
                    <a:pt x="21" y="164"/>
                  </a:lnTo>
                  <a:cubicBezTo>
                    <a:pt x="37" y="180"/>
                    <a:pt x="70" y="197"/>
                    <a:pt x="87" y="213"/>
                  </a:cubicBezTo>
                  <a:cubicBezTo>
                    <a:pt x="157" y="213"/>
                    <a:pt x="206" y="180"/>
                    <a:pt x="206" y="127"/>
                  </a:cubicBezTo>
                  <a:cubicBezTo>
                    <a:pt x="227" y="94"/>
                    <a:pt x="206" y="61"/>
                    <a:pt x="190" y="44"/>
                  </a:cubicBezTo>
                  <a:cubicBezTo>
                    <a:pt x="173" y="24"/>
                    <a:pt x="157" y="7"/>
                    <a:pt x="124" y="7"/>
                  </a:cubicBezTo>
                  <a:cubicBezTo>
                    <a:pt x="118" y="2"/>
                    <a:pt x="11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9"/>
            <p:cNvSpPr/>
            <p:nvPr/>
          </p:nvSpPr>
          <p:spPr>
            <a:xfrm>
              <a:off x="4129125" y="3221100"/>
              <a:ext cx="5700" cy="5450"/>
            </a:xfrm>
            <a:custGeom>
              <a:avLst/>
              <a:gdLst/>
              <a:ahLst/>
              <a:cxnLst/>
              <a:rect l="l" t="t" r="r" b="b"/>
              <a:pathLst>
                <a:path w="228" h="218" extrusionOk="0">
                  <a:moveTo>
                    <a:pt x="115" y="1"/>
                  </a:moveTo>
                  <a:cubicBezTo>
                    <a:pt x="106" y="1"/>
                    <a:pt x="96" y="2"/>
                    <a:pt x="87" y="5"/>
                  </a:cubicBezTo>
                  <a:cubicBezTo>
                    <a:pt x="21" y="38"/>
                    <a:pt x="0" y="91"/>
                    <a:pt x="21" y="141"/>
                  </a:cubicBezTo>
                  <a:cubicBezTo>
                    <a:pt x="21" y="157"/>
                    <a:pt x="37" y="174"/>
                    <a:pt x="54" y="174"/>
                  </a:cubicBezTo>
                  <a:cubicBezTo>
                    <a:pt x="66" y="201"/>
                    <a:pt x="98" y="217"/>
                    <a:pt x="128" y="217"/>
                  </a:cubicBezTo>
                  <a:cubicBezTo>
                    <a:pt x="138" y="217"/>
                    <a:pt x="148" y="215"/>
                    <a:pt x="157" y="211"/>
                  </a:cubicBezTo>
                  <a:cubicBezTo>
                    <a:pt x="190" y="195"/>
                    <a:pt x="227" y="157"/>
                    <a:pt x="227" y="124"/>
                  </a:cubicBezTo>
                  <a:cubicBezTo>
                    <a:pt x="227" y="108"/>
                    <a:pt x="227" y="91"/>
                    <a:pt x="206" y="71"/>
                  </a:cubicBezTo>
                  <a:cubicBezTo>
                    <a:pt x="193" y="30"/>
                    <a:pt x="157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9"/>
            <p:cNvSpPr/>
            <p:nvPr/>
          </p:nvSpPr>
          <p:spPr>
            <a:xfrm>
              <a:off x="4133050" y="32091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5" y="209"/>
                    <a:pt x="104" y="210"/>
                    <a:pt x="112" y="210"/>
                  </a:cubicBezTo>
                  <a:cubicBezTo>
                    <a:pt x="166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9"/>
            <p:cNvSpPr/>
            <p:nvPr/>
          </p:nvSpPr>
          <p:spPr>
            <a:xfrm>
              <a:off x="4127475" y="3234875"/>
              <a:ext cx="5600" cy="5225"/>
            </a:xfrm>
            <a:custGeom>
              <a:avLst/>
              <a:gdLst/>
              <a:ahLst/>
              <a:cxnLst/>
              <a:rect l="l" t="t" r="r" b="b"/>
              <a:pathLst>
                <a:path w="224" h="209" extrusionOk="0">
                  <a:moveTo>
                    <a:pt x="120" y="1"/>
                  </a:moveTo>
                  <a:cubicBezTo>
                    <a:pt x="88" y="1"/>
                    <a:pt x="54" y="15"/>
                    <a:pt x="33" y="35"/>
                  </a:cubicBezTo>
                  <a:cubicBezTo>
                    <a:pt x="17" y="72"/>
                    <a:pt x="0" y="89"/>
                    <a:pt x="0" y="122"/>
                  </a:cubicBezTo>
                  <a:cubicBezTo>
                    <a:pt x="17" y="122"/>
                    <a:pt x="17" y="138"/>
                    <a:pt x="17" y="138"/>
                  </a:cubicBezTo>
                  <a:cubicBezTo>
                    <a:pt x="17" y="159"/>
                    <a:pt x="33" y="175"/>
                    <a:pt x="50" y="192"/>
                  </a:cubicBezTo>
                  <a:cubicBezTo>
                    <a:pt x="66" y="208"/>
                    <a:pt x="103" y="208"/>
                    <a:pt x="120" y="208"/>
                  </a:cubicBezTo>
                  <a:cubicBezTo>
                    <a:pt x="153" y="208"/>
                    <a:pt x="169" y="192"/>
                    <a:pt x="190" y="175"/>
                  </a:cubicBezTo>
                  <a:cubicBezTo>
                    <a:pt x="207" y="159"/>
                    <a:pt x="223" y="122"/>
                    <a:pt x="223" y="89"/>
                  </a:cubicBezTo>
                  <a:cubicBezTo>
                    <a:pt x="207" y="72"/>
                    <a:pt x="207" y="35"/>
                    <a:pt x="169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9"/>
            <p:cNvSpPr/>
            <p:nvPr/>
          </p:nvSpPr>
          <p:spPr>
            <a:xfrm>
              <a:off x="4123550" y="319810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5" y="0"/>
                  </a:moveTo>
                  <a:cubicBezTo>
                    <a:pt x="100" y="0"/>
                    <a:pt x="85" y="5"/>
                    <a:pt x="71" y="14"/>
                  </a:cubicBezTo>
                  <a:cubicBezTo>
                    <a:pt x="17" y="30"/>
                    <a:pt x="1" y="84"/>
                    <a:pt x="17" y="133"/>
                  </a:cubicBezTo>
                  <a:cubicBezTo>
                    <a:pt x="34" y="177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23" y="117"/>
                    <a:pt x="207" y="63"/>
                  </a:cubicBezTo>
                  <a:cubicBezTo>
                    <a:pt x="195" y="28"/>
                    <a:pt x="155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9"/>
            <p:cNvSpPr/>
            <p:nvPr/>
          </p:nvSpPr>
          <p:spPr>
            <a:xfrm>
              <a:off x="4136450" y="31768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cubicBezTo>
                    <a:pt x="0" y="108"/>
                    <a:pt x="0" y="125"/>
                    <a:pt x="17" y="141"/>
                  </a:cubicBezTo>
                  <a:lnTo>
                    <a:pt x="17" y="158"/>
                  </a:lnTo>
                  <a:cubicBezTo>
                    <a:pt x="37" y="191"/>
                    <a:pt x="70" y="211"/>
                    <a:pt x="87" y="211"/>
                  </a:cubicBezTo>
                  <a:cubicBezTo>
                    <a:pt x="157" y="211"/>
                    <a:pt x="206" y="174"/>
                    <a:pt x="206" y="125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73" y="22"/>
                    <a:pt x="157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9"/>
            <p:cNvSpPr/>
            <p:nvPr/>
          </p:nvSpPr>
          <p:spPr>
            <a:xfrm>
              <a:off x="4190150" y="32547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03" y="1"/>
                  </a:moveTo>
                  <a:cubicBezTo>
                    <a:pt x="70" y="1"/>
                    <a:pt x="33" y="17"/>
                    <a:pt x="17" y="34"/>
                  </a:cubicBezTo>
                  <a:cubicBezTo>
                    <a:pt x="0" y="67"/>
                    <a:pt x="0" y="87"/>
                    <a:pt x="0" y="120"/>
                  </a:cubicBezTo>
                  <a:lnTo>
                    <a:pt x="0" y="137"/>
                  </a:lnTo>
                  <a:cubicBezTo>
                    <a:pt x="17" y="153"/>
                    <a:pt x="17" y="170"/>
                    <a:pt x="33" y="190"/>
                  </a:cubicBezTo>
                  <a:cubicBezTo>
                    <a:pt x="57" y="205"/>
                    <a:pt x="83" y="213"/>
                    <a:pt x="109" y="213"/>
                  </a:cubicBezTo>
                  <a:cubicBezTo>
                    <a:pt x="141" y="213"/>
                    <a:pt x="171" y="200"/>
                    <a:pt x="190" y="170"/>
                  </a:cubicBezTo>
                  <a:cubicBezTo>
                    <a:pt x="223" y="120"/>
                    <a:pt x="223" y="67"/>
                    <a:pt x="173" y="17"/>
                  </a:cubicBezTo>
                  <a:cubicBezTo>
                    <a:pt x="157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9"/>
            <p:cNvSpPr/>
            <p:nvPr/>
          </p:nvSpPr>
          <p:spPr>
            <a:xfrm>
              <a:off x="4192300" y="322457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8" y="0"/>
                  </a:moveTo>
                  <a:cubicBezTo>
                    <a:pt x="72" y="0"/>
                    <a:pt x="38" y="15"/>
                    <a:pt x="17" y="35"/>
                  </a:cubicBezTo>
                  <a:cubicBezTo>
                    <a:pt x="1" y="72"/>
                    <a:pt x="1" y="89"/>
                    <a:pt x="1" y="122"/>
                  </a:cubicBezTo>
                  <a:lnTo>
                    <a:pt x="1" y="138"/>
                  </a:lnTo>
                  <a:cubicBezTo>
                    <a:pt x="17" y="159"/>
                    <a:pt x="17" y="175"/>
                    <a:pt x="34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7" y="208"/>
                    <a:pt x="174" y="192"/>
                    <a:pt x="190" y="175"/>
                  </a:cubicBezTo>
                  <a:cubicBezTo>
                    <a:pt x="207" y="159"/>
                    <a:pt x="207" y="122"/>
                    <a:pt x="207" y="89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9"/>
            <p:cNvSpPr/>
            <p:nvPr/>
          </p:nvSpPr>
          <p:spPr>
            <a:xfrm>
              <a:off x="4184150" y="320045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6" y="0"/>
                  </a:moveTo>
                  <a:cubicBezTo>
                    <a:pt x="101" y="0"/>
                    <a:pt x="84" y="2"/>
                    <a:pt x="67" y="6"/>
                  </a:cubicBezTo>
                  <a:cubicBezTo>
                    <a:pt x="17" y="23"/>
                    <a:pt x="1" y="72"/>
                    <a:pt x="17" y="142"/>
                  </a:cubicBezTo>
                  <a:cubicBezTo>
                    <a:pt x="17" y="142"/>
                    <a:pt x="34" y="159"/>
                    <a:pt x="34" y="175"/>
                  </a:cubicBezTo>
                  <a:cubicBezTo>
                    <a:pt x="58" y="190"/>
                    <a:pt x="92" y="203"/>
                    <a:pt x="121" y="203"/>
                  </a:cubicBezTo>
                  <a:cubicBezTo>
                    <a:pt x="133" y="203"/>
                    <a:pt x="144" y="201"/>
                    <a:pt x="154" y="196"/>
                  </a:cubicBezTo>
                  <a:cubicBezTo>
                    <a:pt x="191" y="175"/>
                    <a:pt x="207" y="142"/>
                    <a:pt x="224" y="109"/>
                  </a:cubicBezTo>
                  <a:cubicBezTo>
                    <a:pt x="224" y="93"/>
                    <a:pt x="224" y="72"/>
                    <a:pt x="207" y="56"/>
                  </a:cubicBezTo>
                  <a:cubicBezTo>
                    <a:pt x="195" y="19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9"/>
            <p:cNvSpPr/>
            <p:nvPr/>
          </p:nvSpPr>
          <p:spPr>
            <a:xfrm>
              <a:off x="4185400" y="3187950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1"/>
                  </a:moveTo>
                  <a:cubicBezTo>
                    <a:pt x="75" y="1"/>
                    <a:pt x="46" y="13"/>
                    <a:pt x="17" y="40"/>
                  </a:cubicBezTo>
                  <a:cubicBezTo>
                    <a:pt x="0" y="57"/>
                    <a:pt x="0" y="94"/>
                    <a:pt x="0" y="111"/>
                  </a:cubicBezTo>
                  <a:cubicBezTo>
                    <a:pt x="0" y="127"/>
                    <a:pt x="0" y="127"/>
                    <a:pt x="17" y="144"/>
                  </a:cubicBezTo>
                  <a:cubicBezTo>
                    <a:pt x="17" y="160"/>
                    <a:pt x="38" y="181"/>
                    <a:pt x="38" y="181"/>
                  </a:cubicBezTo>
                  <a:cubicBezTo>
                    <a:pt x="71" y="197"/>
                    <a:pt x="87" y="214"/>
                    <a:pt x="120" y="214"/>
                  </a:cubicBezTo>
                  <a:cubicBezTo>
                    <a:pt x="157" y="214"/>
                    <a:pt x="174" y="197"/>
                    <a:pt x="190" y="160"/>
                  </a:cubicBezTo>
                  <a:cubicBezTo>
                    <a:pt x="207" y="144"/>
                    <a:pt x="207" y="127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9"/>
            <p:cNvSpPr/>
            <p:nvPr/>
          </p:nvSpPr>
          <p:spPr>
            <a:xfrm>
              <a:off x="4190150" y="323882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54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4" y="207"/>
                    <a:pt x="87" y="207"/>
                  </a:cubicBezTo>
                  <a:cubicBezTo>
                    <a:pt x="103" y="207"/>
                    <a:pt x="136" y="207"/>
                    <a:pt x="157" y="186"/>
                  </a:cubicBezTo>
                  <a:cubicBezTo>
                    <a:pt x="190" y="170"/>
                    <a:pt x="206" y="137"/>
                    <a:pt x="206" y="120"/>
                  </a:cubicBezTo>
                  <a:cubicBezTo>
                    <a:pt x="206" y="83"/>
                    <a:pt x="206" y="67"/>
                    <a:pt x="190" y="34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9"/>
            <p:cNvSpPr/>
            <p:nvPr/>
          </p:nvSpPr>
          <p:spPr>
            <a:xfrm>
              <a:off x="4163125" y="31863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67" y="0"/>
                    <a:pt x="50" y="17"/>
                    <a:pt x="34" y="54"/>
                  </a:cubicBezTo>
                  <a:cubicBezTo>
                    <a:pt x="17" y="70"/>
                    <a:pt x="1" y="87"/>
                    <a:pt x="1" y="120"/>
                  </a:cubicBezTo>
                  <a:lnTo>
                    <a:pt x="17" y="141"/>
                  </a:lnTo>
                  <a:cubicBezTo>
                    <a:pt x="17" y="157"/>
                    <a:pt x="34" y="174"/>
                    <a:pt x="50" y="190"/>
                  </a:cubicBezTo>
                  <a:cubicBezTo>
                    <a:pt x="65" y="205"/>
                    <a:pt x="88" y="213"/>
                    <a:pt x="111" y="213"/>
                  </a:cubicBezTo>
                  <a:cubicBezTo>
                    <a:pt x="139" y="213"/>
                    <a:pt x="168" y="201"/>
                    <a:pt x="186" y="174"/>
                  </a:cubicBezTo>
                  <a:cubicBezTo>
                    <a:pt x="224" y="120"/>
                    <a:pt x="224" y="70"/>
                    <a:pt x="170" y="37"/>
                  </a:cubicBezTo>
                  <a:cubicBezTo>
                    <a:pt x="153" y="17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9"/>
            <p:cNvSpPr/>
            <p:nvPr/>
          </p:nvSpPr>
          <p:spPr>
            <a:xfrm>
              <a:off x="4202200" y="3246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66" y="1"/>
                    <a:pt x="50" y="21"/>
                  </a:cubicBezTo>
                  <a:cubicBezTo>
                    <a:pt x="33" y="38"/>
                    <a:pt x="17" y="71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3" y="174"/>
                  </a:cubicBezTo>
                  <a:cubicBezTo>
                    <a:pt x="50" y="190"/>
                    <a:pt x="66" y="207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23" y="71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9"/>
            <p:cNvSpPr/>
            <p:nvPr/>
          </p:nvSpPr>
          <p:spPr>
            <a:xfrm>
              <a:off x="4195300" y="3197100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103" y="0"/>
                    <a:pt x="87" y="0"/>
                    <a:pt x="70" y="21"/>
                  </a:cubicBezTo>
                  <a:cubicBezTo>
                    <a:pt x="17" y="37"/>
                    <a:pt x="0" y="87"/>
                    <a:pt x="17" y="140"/>
                  </a:cubicBezTo>
                  <a:cubicBezTo>
                    <a:pt x="29" y="190"/>
                    <a:pt x="72" y="214"/>
                    <a:pt x="115" y="214"/>
                  </a:cubicBezTo>
                  <a:cubicBezTo>
                    <a:pt x="129" y="214"/>
                    <a:pt x="144" y="211"/>
                    <a:pt x="157" y="206"/>
                  </a:cubicBezTo>
                  <a:cubicBezTo>
                    <a:pt x="173" y="206"/>
                    <a:pt x="190" y="190"/>
                    <a:pt x="190" y="173"/>
                  </a:cubicBezTo>
                  <a:cubicBezTo>
                    <a:pt x="223" y="157"/>
                    <a:pt x="223" y="103"/>
                    <a:pt x="206" y="70"/>
                  </a:cubicBezTo>
                  <a:cubicBezTo>
                    <a:pt x="190" y="37"/>
                    <a:pt x="157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9"/>
            <p:cNvSpPr/>
            <p:nvPr/>
          </p:nvSpPr>
          <p:spPr>
            <a:xfrm>
              <a:off x="4194475" y="32107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93" y="1"/>
                  </a:moveTo>
                  <a:cubicBezTo>
                    <a:pt x="74" y="1"/>
                    <a:pt x="57" y="12"/>
                    <a:pt x="33" y="24"/>
                  </a:cubicBezTo>
                  <a:cubicBezTo>
                    <a:pt x="17" y="41"/>
                    <a:pt x="0" y="57"/>
                    <a:pt x="0" y="94"/>
                  </a:cubicBezTo>
                  <a:lnTo>
                    <a:pt x="0" y="144"/>
                  </a:lnTo>
                  <a:cubicBezTo>
                    <a:pt x="17" y="144"/>
                    <a:pt x="17" y="160"/>
                    <a:pt x="17" y="160"/>
                  </a:cubicBezTo>
                  <a:cubicBezTo>
                    <a:pt x="33" y="197"/>
                    <a:pt x="66" y="197"/>
                    <a:pt x="87" y="214"/>
                  </a:cubicBezTo>
                  <a:cubicBezTo>
                    <a:pt x="153" y="214"/>
                    <a:pt x="206" y="177"/>
                    <a:pt x="206" y="127"/>
                  </a:cubicBezTo>
                  <a:cubicBezTo>
                    <a:pt x="206" y="94"/>
                    <a:pt x="206" y="57"/>
                    <a:pt x="190" y="41"/>
                  </a:cubicBezTo>
                  <a:cubicBezTo>
                    <a:pt x="169" y="24"/>
                    <a:pt x="153" y="8"/>
                    <a:pt x="120" y="8"/>
                  </a:cubicBezTo>
                  <a:cubicBezTo>
                    <a:pt x="110" y="3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9"/>
            <p:cNvSpPr/>
            <p:nvPr/>
          </p:nvSpPr>
          <p:spPr>
            <a:xfrm>
              <a:off x="4199200" y="318405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3" y="0"/>
                  </a:moveTo>
                  <a:cubicBezTo>
                    <a:pt x="73" y="0"/>
                    <a:pt x="57" y="13"/>
                    <a:pt x="34" y="27"/>
                  </a:cubicBezTo>
                  <a:cubicBezTo>
                    <a:pt x="17" y="44"/>
                    <a:pt x="1" y="60"/>
                    <a:pt x="1" y="93"/>
                  </a:cubicBezTo>
                  <a:lnTo>
                    <a:pt x="1" y="147"/>
                  </a:lnTo>
                  <a:lnTo>
                    <a:pt x="17" y="163"/>
                  </a:lnTo>
                  <a:cubicBezTo>
                    <a:pt x="34" y="180"/>
                    <a:pt x="50" y="196"/>
                    <a:pt x="83" y="196"/>
                  </a:cubicBezTo>
                  <a:cubicBezTo>
                    <a:pt x="92" y="199"/>
                    <a:pt x="102" y="201"/>
                    <a:pt x="110" y="201"/>
                  </a:cubicBezTo>
                  <a:cubicBezTo>
                    <a:pt x="153" y="201"/>
                    <a:pt x="190" y="168"/>
                    <a:pt x="207" y="110"/>
                  </a:cubicBezTo>
                  <a:cubicBezTo>
                    <a:pt x="207" y="93"/>
                    <a:pt x="207" y="60"/>
                    <a:pt x="186" y="44"/>
                  </a:cubicBezTo>
                  <a:cubicBezTo>
                    <a:pt x="170" y="27"/>
                    <a:pt x="137" y="7"/>
                    <a:pt x="120" y="7"/>
                  </a:cubicBezTo>
                  <a:cubicBezTo>
                    <a:pt x="110" y="2"/>
                    <a:pt x="101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9"/>
            <p:cNvSpPr/>
            <p:nvPr/>
          </p:nvSpPr>
          <p:spPr>
            <a:xfrm>
              <a:off x="4169525" y="321887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30" y="0"/>
                  </a:moveTo>
                  <a:cubicBezTo>
                    <a:pt x="122" y="0"/>
                    <a:pt x="113" y="2"/>
                    <a:pt x="104" y="7"/>
                  </a:cubicBezTo>
                  <a:cubicBezTo>
                    <a:pt x="71" y="7"/>
                    <a:pt x="54" y="7"/>
                    <a:pt x="33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3" y="180"/>
                    <a:pt x="54" y="180"/>
                  </a:cubicBezTo>
                  <a:cubicBezTo>
                    <a:pt x="69" y="195"/>
                    <a:pt x="90" y="203"/>
                    <a:pt x="113" y="203"/>
                  </a:cubicBezTo>
                  <a:cubicBezTo>
                    <a:pt x="142" y="203"/>
                    <a:pt x="172" y="190"/>
                    <a:pt x="190" y="160"/>
                  </a:cubicBezTo>
                  <a:cubicBezTo>
                    <a:pt x="207" y="143"/>
                    <a:pt x="223" y="110"/>
                    <a:pt x="223" y="94"/>
                  </a:cubicBezTo>
                  <a:cubicBezTo>
                    <a:pt x="223" y="57"/>
                    <a:pt x="207" y="40"/>
                    <a:pt x="174" y="24"/>
                  </a:cubicBezTo>
                  <a:cubicBezTo>
                    <a:pt x="162" y="12"/>
                    <a:pt x="148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9"/>
            <p:cNvSpPr/>
            <p:nvPr/>
          </p:nvSpPr>
          <p:spPr>
            <a:xfrm>
              <a:off x="4169950" y="320565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15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16" y="21"/>
                    <a:pt x="0" y="91"/>
                    <a:pt x="16" y="141"/>
                  </a:cubicBezTo>
                  <a:cubicBezTo>
                    <a:pt x="16" y="157"/>
                    <a:pt x="37" y="174"/>
                    <a:pt x="54" y="174"/>
                  </a:cubicBezTo>
                  <a:cubicBezTo>
                    <a:pt x="64" y="196"/>
                    <a:pt x="85" y="205"/>
                    <a:pt x="109" y="205"/>
                  </a:cubicBezTo>
                  <a:cubicBezTo>
                    <a:pt x="125" y="205"/>
                    <a:pt x="142" y="201"/>
                    <a:pt x="157" y="194"/>
                  </a:cubicBezTo>
                  <a:cubicBezTo>
                    <a:pt x="190" y="194"/>
                    <a:pt x="223" y="157"/>
                    <a:pt x="223" y="108"/>
                  </a:cubicBezTo>
                  <a:cubicBezTo>
                    <a:pt x="223" y="91"/>
                    <a:pt x="223" y="91"/>
                    <a:pt x="206" y="70"/>
                  </a:cubicBezTo>
                  <a:cubicBezTo>
                    <a:pt x="193" y="30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9"/>
            <p:cNvSpPr/>
            <p:nvPr/>
          </p:nvSpPr>
          <p:spPr>
            <a:xfrm>
              <a:off x="4167350" y="32322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1"/>
                  </a:moveTo>
                  <a:cubicBezTo>
                    <a:pt x="58" y="1"/>
                    <a:pt x="17" y="44"/>
                    <a:pt x="17" y="91"/>
                  </a:cubicBezTo>
                  <a:cubicBezTo>
                    <a:pt x="1" y="107"/>
                    <a:pt x="17" y="124"/>
                    <a:pt x="17" y="140"/>
                  </a:cubicBezTo>
                  <a:cubicBezTo>
                    <a:pt x="17" y="140"/>
                    <a:pt x="17" y="161"/>
                    <a:pt x="38" y="161"/>
                  </a:cubicBezTo>
                  <a:cubicBezTo>
                    <a:pt x="55" y="194"/>
                    <a:pt x="71" y="194"/>
                    <a:pt x="104" y="210"/>
                  </a:cubicBezTo>
                  <a:cubicBezTo>
                    <a:pt x="120" y="210"/>
                    <a:pt x="158" y="210"/>
                    <a:pt x="174" y="194"/>
                  </a:cubicBezTo>
                  <a:cubicBezTo>
                    <a:pt x="207" y="177"/>
                    <a:pt x="207" y="140"/>
                    <a:pt x="224" y="124"/>
                  </a:cubicBezTo>
                  <a:cubicBezTo>
                    <a:pt x="224" y="58"/>
                    <a:pt x="191" y="4"/>
                    <a:pt x="141" y="4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9"/>
            <p:cNvSpPr/>
            <p:nvPr/>
          </p:nvSpPr>
          <p:spPr>
            <a:xfrm>
              <a:off x="4163550" y="32451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lnTo>
                    <a:pt x="0" y="140"/>
                  </a:lnTo>
                  <a:cubicBezTo>
                    <a:pt x="17" y="140"/>
                    <a:pt x="17" y="160"/>
                    <a:pt x="17" y="160"/>
                  </a:cubicBezTo>
                  <a:cubicBezTo>
                    <a:pt x="33" y="193"/>
                    <a:pt x="66" y="193"/>
                    <a:pt x="87" y="210"/>
                  </a:cubicBezTo>
                  <a:cubicBezTo>
                    <a:pt x="136" y="210"/>
                    <a:pt x="207" y="177"/>
                    <a:pt x="207" y="123"/>
                  </a:cubicBezTo>
                  <a:cubicBezTo>
                    <a:pt x="207" y="90"/>
                    <a:pt x="207" y="57"/>
                    <a:pt x="190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9"/>
            <p:cNvSpPr/>
            <p:nvPr/>
          </p:nvSpPr>
          <p:spPr>
            <a:xfrm>
              <a:off x="4176425" y="3244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89" y="1"/>
                    <a:pt x="54" y="15"/>
                    <a:pt x="34" y="35"/>
                  </a:cubicBezTo>
                  <a:cubicBezTo>
                    <a:pt x="17" y="72"/>
                    <a:pt x="1" y="89"/>
                    <a:pt x="1" y="122"/>
                  </a:cubicBezTo>
                  <a:lnTo>
                    <a:pt x="17" y="138"/>
                  </a:lnTo>
                  <a:cubicBezTo>
                    <a:pt x="17" y="155"/>
                    <a:pt x="34" y="175"/>
                    <a:pt x="50" y="192"/>
                  </a:cubicBezTo>
                  <a:cubicBezTo>
                    <a:pt x="64" y="204"/>
                    <a:pt x="83" y="210"/>
                    <a:pt x="102" y="210"/>
                  </a:cubicBezTo>
                  <a:cubicBezTo>
                    <a:pt x="134" y="210"/>
                    <a:pt x="167" y="196"/>
                    <a:pt x="190" y="175"/>
                  </a:cubicBezTo>
                  <a:cubicBezTo>
                    <a:pt x="207" y="155"/>
                    <a:pt x="223" y="122"/>
                    <a:pt x="223" y="89"/>
                  </a:cubicBezTo>
                  <a:cubicBezTo>
                    <a:pt x="207" y="72"/>
                    <a:pt x="207" y="35"/>
                    <a:pt x="170" y="19"/>
                  </a:cubicBezTo>
                  <a:cubicBezTo>
                    <a:pt x="157" y="6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9"/>
            <p:cNvSpPr/>
            <p:nvPr/>
          </p:nvSpPr>
          <p:spPr>
            <a:xfrm>
              <a:off x="4179825" y="3230950"/>
              <a:ext cx="5600" cy="5025"/>
            </a:xfrm>
            <a:custGeom>
              <a:avLst/>
              <a:gdLst/>
              <a:ahLst/>
              <a:cxnLst/>
              <a:rect l="l" t="t" r="r" b="b"/>
              <a:pathLst>
                <a:path w="224" h="201" extrusionOk="0">
                  <a:moveTo>
                    <a:pt x="101" y="1"/>
                  </a:moveTo>
                  <a:cubicBezTo>
                    <a:pt x="53" y="1"/>
                    <a:pt x="17" y="36"/>
                    <a:pt x="17" y="89"/>
                  </a:cubicBezTo>
                  <a:cubicBezTo>
                    <a:pt x="1" y="110"/>
                    <a:pt x="17" y="126"/>
                    <a:pt x="17" y="143"/>
                  </a:cubicBezTo>
                  <a:cubicBezTo>
                    <a:pt x="17" y="143"/>
                    <a:pt x="17" y="159"/>
                    <a:pt x="34" y="159"/>
                  </a:cubicBezTo>
                  <a:cubicBezTo>
                    <a:pt x="54" y="176"/>
                    <a:pt x="71" y="192"/>
                    <a:pt x="104" y="192"/>
                  </a:cubicBezTo>
                  <a:cubicBezTo>
                    <a:pt x="109" y="198"/>
                    <a:pt x="116" y="201"/>
                    <a:pt x="123" y="201"/>
                  </a:cubicBezTo>
                  <a:cubicBezTo>
                    <a:pt x="141" y="201"/>
                    <a:pt x="162" y="187"/>
                    <a:pt x="174" y="176"/>
                  </a:cubicBezTo>
                  <a:cubicBezTo>
                    <a:pt x="207" y="159"/>
                    <a:pt x="207" y="143"/>
                    <a:pt x="223" y="110"/>
                  </a:cubicBezTo>
                  <a:cubicBezTo>
                    <a:pt x="223" y="89"/>
                    <a:pt x="223" y="56"/>
                    <a:pt x="207" y="40"/>
                  </a:cubicBezTo>
                  <a:cubicBezTo>
                    <a:pt x="190" y="23"/>
                    <a:pt x="157" y="7"/>
                    <a:pt x="137" y="7"/>
                  </a:cubicBezTo>
                  <a:cubicBezTo>
                    <a:pt x="125" y="3"/>
                    <a:pt x="113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9"/>
            <p:cNvSpPr/>
            <p:nvPr/>
          </p:nvSpPr>
          <p:spPr>
            <a:xfrm>
              <a:off x="4182000" y="32156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0" y="33"/>
                    <a:pt x="0" y="83"/>
                  </a:cubicBezTo>
                  <a:lnTo>
                    <a:pt x="0" y="153"/>
                  </a:lnTo>
                  <a:cubicBezTo>
                    <a:pt x="17" y="169"/>
                    <a:pt x="50" y="206"/>
                    <a:pt x="87" y="206"/>
                  </a:cubicBezTo>
                  <a:cubicBezTo>
                    <a:pt x="95" y="209"/>
                    <a:pt x="103" y="210"/>
                    <a:pt x="111" y="210"/>
                  </a:cubicBezTo>
                  <a:cubicBezTo>
                    <a:pt x="153" y="210"/>
                    <a:pt x="193" y="175"/>
                    <a:pt x="207" y="120"/>
                  </a:cubicBezTo>
                  <a:cubicBezTo>
                    <a:pt x="207" y="103"/>
                    <a:pt x="207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9"/>
            <p:cNvSpPr/>
            <p:nvPr/>
          </p:nvSpPr>
          <p:spPr>
            <a:xfrm>
              <a:off x="4173450" y="3194425"/>
              <a:ext cx="5175" cy="5025"/>
            </a:xfrm>
            <a:custGeom>
              <a:avLst/>
              <a:gdLst/>
              <a:ahLst/>
              <a:cxnLst/>
              <a:rect l="l" t="t" r="r" b="b"/>
              <a:pathLst>
                <a:path w="207" h="201" extrusionOk="0">
                  <a:moveTo>
                    <a:pt x="93" y="0"/>
                  </a:moveTo>
                  <a:cubicBezTo>
                    <a:pt x="47" y="0"/>
                    <a:pt x="0" y="35"/>
                    <a:pt x="0" y="91"/>
                  </a:cubicBezTo>
                  <a:lnTo>
                    <a:pt x="0" y="144"/>
                  </a:lnTo>
                  <a:lnTo>
                    <a:pt x="17" y="161"/>
                  </a:lnTo>
                  <a:cubicBezTo>
                    <a:pt x="33" y="177"/>
                    <a:pt x="50" y="194"/>
                    <a:pt x="83" y="194"/>
                  </a:cubicBezTo>
                  <a:cubicBezTo>
                    <a:pt x="94" y="199"/>
                    <a:pt x="103" y="201"/>
                    <a:pt x="111" y="201"/>
                  </a:cubicBezTo>
                  <a:cubicBezTo>
                    <a:pt x="131" y="201"/>
                    <a:pt x="146" y="189"/>
                    <a:pt x="169" y="177"/>
                  </a:cubicBezTo>
                  <a:cubicBezTo>
                    <a:pt x="186" y="161"/>
                    <a:pt x="206" y="144"/>
                    <a:pt x="206" y="107"/>
                  </a:cubicBezTo>
                  <a:cubicBezTo>
                    <a:pt x="206" y="91"/>
                    <a:pt x="206" y="58"/>
                    <a:pt x="186" y="41"/>
                  </a:cubicBezTo>
                  <a:cubicBezTo>
                    <a:pt x="169" y="25"/>
                    <a:pt x="153" y="4"/>
                    <a:pt x="120" y="4"/>
                  </a:cubicBezTo>
                  <a:cubicBezTo>
                    <a:pt x="111" y="1"/>
                    <a:pt x="102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9"/>
            <p:cNvSpPr/>
            <p:nvPr/>
          </p:nvSpPr>
          <p:spPr>
            <a:xfrm>
              <a:off x="4087475" y="31730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7" y="1"/>
                    <a:pt x="71" y="1"/>
                    <a:pt x="38" y="17"/>
                  </a:cubicBezTo>
                  <a:cubicBezTo>
                    <a:pt x="17" y="33"/>
                    <a:pt x="1" y="54"/>
                    <a:pt x="1" y="87"/>
                  </a:cubicBezTo>
                  <a:lnTo>
                    <a:pt x="1" y="137"/>
                  </a:lnTo>
                  <a:cubicBezTo>
                    <a:pt x="1" y="157"/>
                    <a:pt x="17" y="157"/>
                    <a:pt x="17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41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3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9"/>
            <p:cNvSpPr/>
            <p:nvPr/>
          </p:nvSpPr>
          <p:spPr>
            <a:xfrm>
              <a:off x="4359375" y="3122875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20" y="1"/>
                  </a:moveTo>
                  <a:cubicBezTo>
                    <a:pt x="87" y="1"/>
                    <a:pt x="67" y="1"/>
                    <a:pt x="34" y="17"/>
                  </a:cubicBezTo>
                  <a:cubicBezTo>
                    <a:pt x="17" y="34"/>
                    <a:pt x="1" y="67"/>
                    <a:pt x="1" y="83"/>
                  </a:cubicBezTo>
                  <a:lnTo>
                    <a:pt x="1" y="137"/>
                  </a:lnTo>
                  <a:cubicBezTo>
                    <a:pt x="1" y="153"/>
                    <a:pt x="17" y="153"/>
                    <a:pt x="17" y="170"/>
                  </a:cubicBezTo>
                  <a:cubicBezTo>
                    <a:pt x="34" y="186"/>
                    <a:pt x="50" y="207"/>
                    <a:pt x="87" y="207"/>
                  </a:cubicBezTo>
                  <a:cubicBezTo>
                    <a:pt x="94" y="209"/>
                    <a:pt x="100" y="210"/>
                    <a:pt x="106" y="210"/>
                  </a:cubicBezTo>
                  <a:cubicBezTo>
                    <a:pt x="150" y="210"/>
                    <a:pt x="193" y="163"/>
                    <a:pt x="207" y="120"/>
                  </a:cubicBezTo>
                  <a:cubicBezTo>
                    <a:pt x="207" y="104"/>
                    <a:pt x="207" y="67"/>
                    <a:pt x="191" y="50"/>
                  </a:cubicBezTo>
                  <a:cubicBezTo>
                    <a:pt x="170" y="17"/>
                    <a:pt x="13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9"/>
            <p:cNvSpPr/>
            <p:nvPr/>
          </p:nvSpPr>
          <p:spPr>
            <a:xfrm>
              <a:off x="4365375" y="31550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36" y="1"/>
                  </a:moveTo>
                  <a:cubicBezTo>
                    <a:pt x="103" y="1"/>
                    <a:pt x="70" y="1"/>
                    <a:pt x="33" y="34"/>
                  </a:cubicBezTo>
                  <a:cubicBezTo>
                    <a:pt x="17" y="55"/>
                    <a:pt x="17" y="71"/>
                    <a:pt x="17" y="88"/>
                  </a:cubicBezTo>
                  <a:cubicBezTo>
                    <a:pt x="0" y="104"/>
                    <a:pt x="17" y="121"/>
                    <a:pt x="17" y="137"/>
                  </a:cubicBezTo>
                  <a:cubicBezTo>
                    <a:pt x="33" y="174"/>
                    <a:pt x="54" y="207"/>
                    <a:pt x="103" y="207"/>
                  </a:cubicBezTo>
                  <a:cubicBezTo>
                    <a:pt x="157" y="207"/>
                    <a:pt x="206" y="174"/>
                    <a:pt x="223" y="121"/>
                  </a:cubicBezTo>
                  <a:cubicBezTo>
                    <a:pt x="223" y="88"/>
                    <a:pt x="223" y="71"/>
                    <a:pt x="206" y="34"/>
                  </a:cubicBezTo>
                  <a:cubicBezTo>
                    <a:pt x="190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9"/>
            <p:cNvSpPr/>
            <p:nvPr/>
          </p:nvSpPr>
          <p:spPr>
            <a:xfrm>
              <a:off x="4369275" y="31295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5" y="1"/>
                  </a:moveTo>
                  <a:cubicBezTo>
                    <a:pt x="111" y="1"/>
                    <a:pt x="96" y="3"/>
                    <a:pt x="83" y="7"/>
                  </a:cubicBezTo>
                  <a:cubicBezTo>
                    <a:pt x="34" y="23"/>
                    <a:pt x="1" y="93"/>
                    <a:pt x="34" y="147"/>
                  </a:cubicBezTo>
                  <a:cubicBezTo>
                    <a:pt x="34" y="163"/>
                    <a:pt x="50" y="163"/>
                    <a:pt x="50" y="180"/>
                  </a:cubicBezTo>
                  <a:cubicBezTo>
                    <a:pt x="69" y="199"/>
                    <a:pt x="90" y="207"/>
                    <a:pt x="114" y="207"/>
                  </a:cubicBezTo>
                  <a:cubicBezTo>
                    <a:pt x="131" y="207"/>
                    <a:pt x="149" y="203"/>
                    <a:pt x="170" y="196"/>
                  </a:cubicBezTo>
                  <a:cubicBezTo>
                    <a:pt x="207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211" y="20"/>
                    <a:pt x="16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9"/>
            <p:cNvSpPr/>
            <p:nvPr/>
          </p:nvSpPr>
          <p:spPr>
            <a:xfrm>
              <a:off x="4363600" y="3106350"/>
              <a:ext cx="6125" cy="5050"/>
            </a:xfrm>
            <a:custGeom>
              <a:avLst/>
              <a:gdLst/>
              <a:ahLst/>
              <a:cxnLst/>
              <a:rect l="l" t="t" r="r" b="b"/>
              <a:pathLst>
                <a:path w="245" h="202" extrusionOk="0">
                  <a:moveTo>
                    <a:pt x="124" y="0"/>
                  </a:moveTo>
                  <a:cubicBezTo>
                    <a:pt x="112" y="0"/>
                    <a:pt x="100" y="2"/>
                    <a:pt x="88" y="6"/>
                  </a:cubicBezTo>
                  <a:cubicBezTo>
                    <a:pt x="38" y="23"/>
                    <a:pt x="1" y="93"/>
                    <a:pt x="22" y="146"/>
                  </a:cubicBezTo>
                  <a:cubicBezTo>
                    <a:pt x="46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07" y="179"/>
                    <a:pt x="244" y="126"/>
                    <a:pt x="228" y="76"/>
                  </a:cubicBezTo>
                  <a:cubicBezTo>
                    <a:pt x="199" y="22"/>
                    <a:pt x="16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9"/>
            <p:cNvSpPr/>
            <p:nvPr/>
          </p:nvSpPr>
          <p:spPr>
            <a:xfrm>
              <a:off x="4367950" y="31432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96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0" y="60"/>
                    <a:pt x="0" y="93"/>
                    <a:pt x="0" y="113"/>
                  </a:cubicBezTo>
                  <a:lnTo>
                    <a:pt x="0" y="146"/>
                  </a:lnTo>
                  <a:cubicBezTo>
                    <a:pt x="17" y="163"/>
                    <a:pt x="17" y="179"/>
                    <a:pt x="33" y="179"/>
                  </a:cubicBezTo>
                  <a:cubicBezTo>
                    <a:pt x="70" y="196"/>
                    <a:pt x="87" y="216"/>
                    <a:pt x="120" y="216"/>
                  </a:cubicBezTo>
                  <a:cubicBezTo>
                    <a:pt x="136" y="196"/>
                    <a:pt x="173" y="196"/>
                    <a:pt x="190" y="163"/>
                  </a:cubicBezTo>
                  <a:cubicBezTo>
                    <a:pt x="206" y="146"/>
                    <a:pt x="206" y="130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49" y="10"/>
                    <a:pt x="122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9"/>
            <p:cNvSpPr/>
            <p:nvPr/>
          </p:nvSpPr>
          <p:spPr>
            <a:xfrm>
              <a:off x="4380825" y="30724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4" y="178"/>
                    <a:pt x="71" y="194"/>
                    <a:pt x="104" y="194"/>
                  </a:cubicBezTo>
                  <a:cubicBezTo>
                    <a:pt x="108" y="199"/>
                    <a:pt x="115" y="201"/>
                    <a:pt x="122" y="201"/>
                  </a:cubicBezTo>
                  <a:cubicBezTo>
                    <a:pt x="140" y="201"/>
                    <a:pt x="162" y="190"/>
                    <a:pt x="174" y="178"/>
                  </a:cubicBezTo>
                  <a:cubicBezTo>
                    <a:pt x="190" y="161"/>
                    <a:pt x="207" y="141"/>
                    <a:pt x="223" y="108"/>
                  </a:cubicBezTo>
                  <a:cubicBezTo>
                    <a:pt x="223" y="58"/>
                    <a:pt x="190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9"/>
            <p:cNvSpPr/>
            <p:nvPr/>
          </p:nvSpPr>
          <p:spPr>
            <a:xfrm>
              <a:off x="4373500" y="31176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1" y="1"/>
                    <a:pt x="1" y="46"/>
                    <a:pt x="1" y="88"/>
                  </a:cubicBezTo>
                  <a:lnTo>
                    <a:pt x="1" y="142"/>
                  </a:lnTo>
                  <a:lnTo>
                    <a:pt x="17" y="158"/>
                  </a:lnTo>
                  <a:cubicBezTo>
                    <a:pt x="38" y="191"/>
                    <a:pt x="54" y="191"/>
                    <a:pt x="87" y="212"/>
                  </a:cubicBezTo>
                  <a:cubicBezTo>
                    <a:pt x="141" y="212"/>
                    <a:pt x="190" y="175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41" y="6"/>
                    <a:pt x="120" y="6"/>
                  </a:cubicBezTo>
                  <a:cubicBezTo>
                    <a:pt x="113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9"/>
            <p:cNvSpPr/>
            <p:nvPr/>
          </p:nvSpPr>
          <p:spPr>
            <a:xfrm>
              <a:off x="4377000" y="30850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20" y="1"/>
                  </a:moveTo>
                  <a:cubicBezTo>
                    <a:pt x="67" y="1"/>
                    <a:pt x="1" y="34"/>
                    <a:pt x="1" y="104"/>
                  </a:cubicBezTo>
                  <a:lnTo>
                    <a:pt x="1" y="153"/>
                  </a:lnTo>
                  <a:lnTo>
                    <a:pt x="17" y="174"/>
                  </a:lnTo>
                  <a:cubicBezTo>
                    <a:pt x="34" y="190"/>
                    <a:pt x="50" y="207"/>
                    <a:pt x="83" y="207"/>
                  </a:cubicBezTo>
                  <a:cubicBezTo>
                    <a:pt x="93" y="210"/>
                    <a:pt x="102" y="211"/>
                    <a:pt x="110" y="211"/>
                  </a:cubicBezTo>
                  <a:cubicBezTo>
                    <a:pt x="153" y="211"/>
                    <a:pt x="190" y="178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9"/>
            <p:cNvSpPr/>
            <p:nvPr/>
          </p:nvSpPr>
          <p:spPr>
            <a:xfrm>
              <a:off x="4374425" y="30986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17" y="21"/>
                    <a:pt x="1" y="91"/>
                    <a:pt x="17" y="145"/>
                  </a:cubicBezTo>
                  <a:cubicBezTo>
                    <a:pt x="29" y="181"/>
                    <a:pt x="69" y="208"/>
                    <a:pt x="109" y="208"/>
                  </a:cubicBezTo>
                  <a:cubicBezTo>
                    <a:pt x="124" y="208"/>
                    <a:pt x="140" y="204"/>
                    <a:pt x="153" y="195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1"/>
                    <a:pt x="153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9"/>
            <p:cNvSpPr/>
            <p:nvPr/>
          </p:nvSpPr>
          <p:spPr>
            <a:xfrm>
              <a:off x="4352475" y="3163450"/>
              <a:ext cx="5175" cy="5325"/>
            </a:xfrm>
            <a:custGeom>
              <a:avLst/>
              <a:gdLst/>
              <a:ahLst/>
              <a:cxnLst/>
              <a:rect l="l" t="t" r="r" b="b"/>
              <a:pathLst>
                <a:path w="207" h="213" extrusionOk="0">
                  <a:moveTo>
                    <a:pt x="97" y="1"/>
                  </a:moveTo>
                  <a:cubicBezTo>
                    <a:pt x="66" y="1"/>
                    <a:pt x="37" y="14"/>
                    <a:pt x="17" y="43"/>
                  </a:cubicBezTo>
                  <a:cubicBezTo>
                    <a:pt x="1" y="60"/>
                    <a:pt x="1" y="93"/>
                    <a:pt x="1" y="109"/>
                  </a:cubicBezTo>
                  <a:lnTo>
                    <a:pt x="1" y="146"/>
                  </a:lnTo>
                  <a:cubicBezTo>
                    <a:pt x="17" y="163"/>
                    <a:pt x="17" y="179"/>
                    <a:pt x="34" y="179"/>
                  </a:cubicBezTo>
                  <a:cubicBezTo>
                    <a:pt x="54" y="196"/>
                    <a:pt x="87" y="212"/>
                    <a:pt x="120" y="212"/>
                  </a:cubicBezTo>
                  <a:cubicBezTo>
                    <a:pt x="137" y="212"/>
                    <a:pt x="174" y="196"/>
                    <a:pt x="190" y="179"/>
                  </a:cubicBezTo>
                  <a:cubicBezTo>
                    <a:pt x="207" y="146"/>
                    <a:pt x="207" y="130"/>
                    <a:pt x="207" y="93"/>
                  </a:cubicBezTo>
                  <a:cubicBezTo>
                    <a:pt x="207" y="76"/>
                    <a:pt x="190" y="43"/>
                    <a:pt x="174" y="27"/>
                  </a:cubicBezTo>
                  <a:cubicBezTo>
                    <a:pt x="149" y="10"/>
                    <a:pt x="123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9"/>
            <p:cNvSpPr/>
            <p:nvPr/>
          </p:nvSpPr>
          <p:spPr>
            <a:xfrm>
              <a:off x="4100775" y="31666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1" y="1"/>
                  </a:moveTo>
                  <a:cubicBezTo>
                    <a:pt x="69" y="1"/>
                    <a:pt x="40" y="15"/>
                    <a:pt x="21" y="34"/>
                  </a:cubicBezTo>
                  <a:cubicBezTo>
                    <a:pt x="1" y="67"/>
                    <a:pt x="1" y="83"/>
                    <a:pt x="1" y="120"/>
                  </a:cubicBezTo>
                  <a:lnTo>
                    <a:pt x="1" y="137"/>
                  </a:lnTo>
                  <a:cubicBezTo>
                    <a:pt x="21" y="153"/>
                    <a:pt x="21" y="170"/>
                    <a:pt x="38" y="186"/>
                  </a:cubicBezTo>
                  <a:cubicBezTo>
                    <a:pt x="54" y="207"/>
                    <a:pt x="87" y="207"/>
                    <a:pt x="124" y="207"/>
                  </a:cubicBezTo>
                  <a:cubicBezTo>
                    <a:pt x="141" y="207"/>
                    <a:pt x="174" y="186"/>
                    <a:pt x="190" y="170"/>
                  </a:cubicBezTo>
                  <a:cubicBezTo>
                    <a:pt x="207" y="153"/>
                    <a:pt x="207" y="120"/>
                    <a:pt x="207" y="104"/>
                  </a:cubicBezTo>
                  <a:cubicBezTo>
                    <a:pt x="207" y="67"/>
                    <a:pt x="190" y="50"/>
                    <a:pt x="174" y="34"/>
                  </a:cubicBezTo>
                  <a:cubicBezTo>
                    <a:pt x="152" y="10"/>
                    <a:pt x="126" y="1"/>
                    <a:pt x="1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9"/>
            <p:cNvSpPr/>
            <p:nvPr/>
          </p:nvSpPr>
          <p:spPr>
            <a:xfrm>
              <a:off x="4355475" y="31361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70" y="1"/>
                  </a:moveTo>
                  <a:cubicBezTo>
                    <a:pt x="17" y="33"/>
                    <a:pt x="0" y="87"/>
                    <a:pt x="17" y="137"/>
                  </a:cubicBezTo>
                  <a:cubicBezTo>
                    <a:pt x="34" y="181"/>
                    <a:pt x="82" y="211"/>
                    <a:pt x="128" y="211"/>
                  </a:cubicBezTo>
                  <a:cubicBezTo>
                    <a:pt x="138" y="211"/>
                    <a:pt x="147" y="210"/>
                    <a:pt x="157" y="207"/>
                  </a:cubicBezTo>
                  <a:cubicBezTo>
                    <a:pt x="173" y="190"/>
                    <a:pt x="190" y="190"/>
                    <a:pt x="190" y="170"/>
                  </a:cubicBezTo>
                  <a:cubicBezTo>
                    <a:pt x="223" y="137"/>
                    <a:pt x="223" y="104"/>
                    <a:pt x="206" y="66"/>
                  </a:cubicBezTo>
                  <a:cubicBezTo>
                    <a:pt x="190" y="33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9"/>
            <p:cNvSpPr/>
            <p:nvPr/>
          </p:nvSpPr>
          <p:spPr>
            <a:xfrm>
              <a:off x="4340000" y="31696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41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53"/>
                    <a:pt x="17" y="153"/>
                    <a:pt x="38" y="169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20" y="207"/>
                    <a:pt x="157" y="207"/>
                    <a:pt x="174" y="190"/>
                  </a:cubicBezTo>
                  <a:cubicBezTo>
                    <a:pt x="207" y="169"/>
                    <a:pt x="207" y="153"/>
                    <a:pt x="223" y="120"/>
                  </a:cubicBezTo>
                  <a:cubicBezTo>
                    <a:pt x="223" y="104"/>
                    <a:pt x="223" y="66"/>
                    <a:pt x="207" y="50"/>
                  </a:cubicBezTo>
                  <a:cubicBezTo>
                    <a:pt x="190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9"/>
            <p:cNvSpPr/>
            <p:nvPr/>
          </p:nvSpPr>
          <p:spPr>
            <a:xfrm>
              <a:off x="4345575" y="3126950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07" y="1"/>
                  </a:moveTo>
                  <a:cubicBezTo>
                    <a:pt x="78" y="1"/>
                    <a:pt x="49" y="14"/>
                    <a:pt x="21" y="44"/>
                  </a:cubicBezTo>
                  <a:cubicBezTo>
                    <a:pt x="0" y="60"/>
                    <a:pt x="0" y="77"/>
                    <a:pt x="0" y="110"/>
                  </a:cubicBezTo>
                  <a:cubicBezTo>
                    <a:pt x="0" y="126"/>
                    <a:pt x="0" y="126"/>
                    <a:pt x="21" y="147"/>
                  </a:cubicBezTo>
                  <a:cubicBezTo>
                    <a:pt x="21" y="163"/>
                    <a:pt x="38" y="163"/>
                    <a:pt x="38" y="180"/>
                  </a:cubicBezTo>
                  <a:cubicBezTo>
                    <a:pt x="61" y="192"/>
                    <a:pt x="76" y="203"/>
                    <a:pt x="96" y="203"/>
                  </a:cubicBezTo>
                  <a:cubicBezTo>
                    <a:pt x="104" y="203"/>
                    <a:pt x="113" y="201"/>
                    <a:pt x="124" y="196"/>
                  </a:cubicBezTo>
                  <a:cubicBezTo>
                    <a:pt x="157" y="196"/>
                    <a:pt x="174" y="180"/>
                    <a:pt x="190" y="163"/>
                  </a:cubicBezTo>
                  <a:cubicBezTo>
                    <a:pt x="207" y="147"/>
                    <a:pt x="22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9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9"/>
            <p:cNvSpPr/>
            <p:nvPr/>
          </p:nvSpPr>
          <p:spPr>
            <a:xfrm>
              <a:off x="4344325" y="3139050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5" y="1"/>
                  </a:moveTo>
                  <a:cubicBezTo>
                    <a:pt x="94" y="1"/>
                    <a:pt x="83" y="2"/>
                    <a:pt x="71" y="5"/>
                  </a:cubicBezTo>
                  <a:cubicBezTo>
                    <a:pt x="17" y="38"/>
                    <a:pt x="1" y="92"/>
                    <a:pt x="17" y="141"/>
                  </a:cubicBezTo>
                  <a:cubicBezTo>
                    <a:pt x="17" y="158"/>
                    <a:pt x="34" y="178"/>
                    <a:pt x="34" y="178"/>
                  </a:cubicBezTo>
                  <a:cubicBezTo>
                    <a:pt x="61" y="202"/>
                    <a:pt x="95" y="218"/>
                    <a:pt x="124" y="218"/>
                  </a:cubicBezTo>
                  <a:cubicBezTo>
                    <a:pt x="135" y="218"/>
                    <a:pt x="145" y="216"/>
                    <a:pt x="154" y="211"/>
                  </a:cubicBezTo>
                  <a:cubicBezTo>
                    <a:pt x="191" y="195"/>
                    <a:pt x="224" y="158"/>
                    <a:pt x="224" y="125"/>
                  </a:cubicBezTo>
                  <a:cubicBezTo>
                    <a:pt x="224" y="108"/>
                    <a:pt x="224" y="92"/>
                    <a:pt x="207" y="75"/>
                  </a:cubicBezTo>
                  <a:cubicBezTo>
                    <a:pt x="194" y="31"/>
                    <a:pt x="155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9"/>
            <p:cNvSpPr/>
            <p:nvPr/>
          </p:nvSpPr>
          <p:spPr>
            <a:xfrm>
              <a:off x="4350325" y="31777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87" y="1"/>
                  </a:moveTo>
                  <a:cubicBezTo>
                    <a:pt x="37" y="1"/>
                    <a:pt x="0" y="34"/>
                    <a:pt x="0" y="92"/>
                  </a:cubicBezTo>
                  <a:lnTo>
                    <a:pt x="0" y="141"/>
                  </a:lnTo>
                  <a:lnTo>
                    <a:pt x="17" y="158"/>
                  </a:lnTo>
                  <a:cubicBezTo>
                    <a:pt x="37" y="195"/>
                    <a:pt x="54" y="195"/>
                    <a:pt x="87" y="211"/>
                  </a:cubicBezTo>
                  <a:cubicBezTo>
                    <a:pt x="120" y="211"/>
                    <a:pt x="140" y="195"/>
                    <a:pt x="157" y="195"/>
                  </a:cubicBezTo>
                  <a:cubicBezTo>
                    <a:pt x="190" y="178"/>
                    <a:pt x="206" y="141"/>
                    <a:pt x="206" y="125"/>
                  </a:cubicBezTo>
                  <a:cubicBezTo>
                    <a:pt x="206" y="92"/>
                    <a:pt x="206" y="55"/>
                    <a:pt x="190" y="38"/>
                  </a:cubicBezTo>
                  <a:cubicBezTo>
                    <a:pt x="173" y="22"/>
                    <a:pt x="140" y="5"/>
                    <a:pt x="120" y="5"/>
                  </a:cubicBezTo>
                  <a:cubicBezTo>
                    <a:pt x="108" y="2"/>
                    <a:pt x="98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9"/>
            <p:cNvSpPr/>
            <p:nvPr/>
          </p:nvSpPr>
          <p:spPr>
            <a:xfrm>
              <a:off x="4354650" y="31494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87" y="0"/>
                    <a:pt x="70" y="17"/>
                    <a:pt x="50" y="33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53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70" y="207"/>
                    <a:pt x="87" y="207"/>
                  </a:cubicBezTo>
                  <a:cubicBezTo>
                    <a:pt x="98" y="209"/>
                    <a:pt x="109" y="211"/>
                    <a:pt x="119" y="211"/>
                  </a:cubicBezTo>
                  <a:cubicBezTo>
                    <a:pt x="169" y="211"/>
                    <a:pt x="206" y="178"/>
                    <a:pt x="206" y="120"/>
                  </a:cubicBezTo>
                  <a:cubicBezTo>
                    <a:pt x="206" y="103"/>
                    <a:pt x="206" y="70"/>
                    <a:pt x="190" y="50"/>
                  </a:cubicBezTo>
                  <a:cubicBezTo>
                    <a:pt x="173" y="33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9"/>
            <p:cNvSpPr/>
            <p:nvPr/>
          </p:nvSpPr>
          <p:spPr>
            <a:xfrm>
              <a:off x="4384750" y="3111225"/>
              <a:ext cx="1675" cy="4775"/>
            </a:xfrm>
            <a:custGeom>
              <a:avLst/>
              <a:gdLst/>
              <a:ahLst/>
              <a:cxnLst/>
              <a:rect l="l" t="t" r="r" b="b"/>
              <a:pathLst>
                <a:path w="67" h="191" extrusionOk="0">
                  <a:moveTo>
                    <a:pt x="66" y="1"/>
                  </a:moveTo>
                  <a:cubicBezTo>
                    <a:pt x="50" y="1"/>
                    <a:pt x="33" y="17"/>
                    <a:pt x="17" y="34"/>
                  </a:cubicBezTo>
                  <a:cubicBezTo>
                    <a:pt x="0" y="54"/>
                    <a:pt x="0" y="71"/>
                    <a:pt x="0" y="104"/>
                  </a:cubicBezTo>
                  <a:lnTo>
                    <a:pt x="0" y="120"/>
                  </a:lnTo>
                  <a:cubicBezTo>
                    <a:pt x="17" y="137"/>
                    <a:pt x="17" y="157"/>
                    <a:pt x="33" y="174"/>
                  </a:cubicBezTo>
                  <a:cubicBezTo>
                    <a:pt x="50" y="174"/>
                    <a:pt x="50" y="190"/>
                    <a:pt x="66" y="190"/>
                  </a:cubicBezTo>
                  <a:lnTo>
                    <a:pt x="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9"/>
            <p:cNvSpPr/>
            <p:nvPr/>
          </p:nvSpPr>
          <p:spPr>
            <a:xfrm>
              <a:off x="4342175" y="3154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1"/>
                  </a:moveTo>
                  <a:cubicBezTo>
                    <a:pt x="70" y="1"/>
                    <a:pt x="0" y="33"/>
                    <a:pt x="0" y="87"/>
                  </a:cubicBezTo>
                  <a:lnTo>
                    <a:pt x="0" y="137"/>
                  </a:lnTo>
                  <a:cubicBezTo>
                    <a:pt x="17" y="174"/>
                    <a:pt x="54" y="207"/>
                    <a:pt x="87" y="207"/>
                  </a:cubicBezTo>
                  <a:cubicBezTo>
                    <a:pt x="94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7" y="120"/>
                  </a:cubicBezTo>
                  <a:cubicBezTo>
                    <a:pt x="207" y="87"/>
                    <a:pt x="207" y="71"/>
                    <a:pt x="190" y="50"/>
                  </a:cubicBezTo>
                  <a:cubicBezTo>
                    <a:pt x="174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9"/>
            <p:cNvSpPr/>
            <p:nvPr/>
          </p:nvSpPr>
          <p:spPr>
            <a:xfrm>
              <a:off x="4091800" y="3146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4" y="34"/>
                    <a:pt x="17" y="50"/>
                    <a:pt x="17" y="87"/>
                  </a:cubicBezTo>
                  <a:cubicBezTo>
                    <a:pt x="1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4" y="153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67"/>
                    <a:pt x="207" y="34"/>
                  </a:cubicBezTo>
                  <a:cubicBezTo>
                    <a:pt x="191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9"/>
            <p:cNvSpPr/>
            <p:nvPr/>
          </p:nvSpPr>
          <p:spPr>
            <a:xfrm>
              <a:off x="4082750" y="3201000"/>
              <a:ext cx="5675" cy="5175"/>
            </a:xfrm>
            <a:custGeom>
              <a:avLst/>
              <a:gdLst/>
              <a:ahLst/>
              <a:cxnLst/>
              <a:rect l="l" t="t" r="r" b="b"/>
              <a:pathLst>
                <a:path w="227" h="207" extrusionOk="0">
                  <a:moveTo>
                    <a:pt x="140" y="1"/>
                  </a:moveTo>
                  <a:cubicBezTo>
                    <a:pt x="70" y="1"/>
                    <a:pt x="21" y="34"/>
                    <a:pt x="21" y="87"/>
                  </a:cubicBezTo>
                  <a:cubicBezTo>
                    <a:pt x="0" y="104"/>
                    <a:pt x="21" y="120"/>
                    <a:pt x="21" y="137"/>
                  </a:cubicBezTo>
                  <a:cubicBezTo>
                    <a:pt x="21" y="153"/>
                    <a:pt x="21" y="153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24" y="207"/>
                    <a:pt x="157" y="207"/>
                    <a:pt x="173" y="190"/>
                  </a:cubicBezTo>
                  <a:cubicBezTo>
                    <a:pt x="206" y="174"/>
                    <a:pt x="206" y="153"/>
                    <a:pt x="227" y="120"/>
                  </a:cubicBezTo>
                  <a:cubicBezTo>
                    <a:pt x="227" y="104"/>
                    <a:pt x="227" y="71"/>
                    <a:pt x="206" y="50"/>
                  </a:cubicBezTo>
                  <a:cubicBezTo>
                    <a:pt x="190" y="17"/>
                    <a:pt x="157" y="17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9"/>
            <p:cNvSpPr/>
            <p:nvPr/>
          </p:nvSpPr>
          <p:spPr>
            <a:xfrm>
              <a:off x="4088400" y="31596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3" y="0"/>
                  </a:moveTo>
                  <a:cubicBezTo>
                    <a:pt x="91" y="0"/>
                    <a:pt x="78" y="8"/>
                    <a:pt x="67" y="8"/>
                  </a:cubicBezTo>
                  <a:cubicBezTo>
                    <a:pt x="17" y="24"/>
                    <a:pt x="1" y="94"/>
                    <a:pt x="17" y="144"/>
                  </a:cubicBezTo>
                  <a:cubicBezTo>
                    <a:pt x="30" y="184"/>
                    <a:pt x="73" y="203"/>
                    <a:pt x="114" y="203"/>
                  </a:cubicBezTo>
                  <a:cubicBezTo>
                    <a:pt x="128" y="203"/>
                    <a:pt x="141" y="201"/>
                    <a:pt x="153" y="197"/>
                  </a:cubicBezTo>
                  <a:cubicBezTo>
                    <a:pt x="170" y="197"/>
                    <a:pt x="170" y="181"/>
                    <a:pt x="186" y="181"/>
                  </a:cubicBezTo>
                  <a:cubicBezTo>
                    <a:pt x="207" y="144"/>
                    <a:pt x="223" y="111"/>
                    <a:pt x="207" y="57"/>
                  </a:cubicBezTo>
                  <a:cubicBezTo>
                    <a:pt x="186" y="24"/>
                    <a:pt x="153" y="8"/>
                    <a:pt x="120" y="8"/>
                  </a:cubicBezTo>
                  <a:cubicBezTo>
                    <a:pt x="115" y="2"/>
                    <a:pt x="109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9"/>
            <p:cNvSpPr/>
            <p:nvPr/>
          </p:nvSpPr>
          <p:spPr>
            <a:xfrm>
              <a:off x="4085325" y="3187050"/>
              <a:ext cx="5175" cy="5125"/>
            </a:xfrm>
            <a:custGeom>
              <a:avLst/>
              <a:gdLst/>
              <a:ahLst/>
              <a:cxnLst/>
              <a:rect l="l" t="t" r="r" b="b"/>
              <a:pathLst>
                <a:path w="207" h="205" extrusionOk="0">
                  <a:moveTo>
                    <a:pt x="99" y="1"/>
                  </a:moveTo>
                  <a:cubicBezTo>
                    <a:pt x="68" y="1"/>
                    <a:pt x="39" y="14"/>
                    <a:pt x="21" y="43"/>
                  </a:cubicBezTo>
                  <a:cubicBezTo>
                    <a:pt x="0" y="60"/>
                    <a:pt x="0" y="76"/>
                    <a:pt x="0" y="114"/>
                  </a:cubicBezTo>
                  <a:lnTo>
                    <a:pt x="0" y="147"/>
                  </a:lnTo>
                  <a:lnTo>
                    <a:pt x="37" y="180"/>
                  </a:lnTo>
                  <a:cubicBezTo>
                    <a:pt x="49" y="191"/>
                    <a:pt x="68" y="205"/>
                    <a:pt x="92" y="205"/>
                  </a:cubicBezTo>
                  <a:cubicBezTo>
                    <a:pt x="102" y="205"/>
                    <a:pt x="113" y="202"/>
                    <a:pt x="124" y="196"/>
                  </a:cubicBezTo>
                  <a:cubicBezTo>
                    <a:pt x="140" y="196"/>
                    <a:pt x="173" y="180"/>
                    <a:pt x="190" y="163"/>
                  </a:cubicBezTo>
                  <a:cubicBezTo>
                    <a:pt x="206" y="147"/>
                    <a:pt x="206" y="114"/>
                    <a:pt x="206" y="93"/>
                  </a:cubicBezTo>
                  <a:cubicBezTo>
                    <a:pt x="206" y="60"/>
                    <a:pt x="190" y="43"/>
                    <a:pt x="173" y="27"/>
                  </a:cubicBezTo>
                  <a:cubicBezTo>
                    <a:pt x="151" y="10"/>
                    <a:pt x="124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9"/>
            <p:cNvSpPr/>
            <p:nvPr/>
          </p:nvSpPr>
          <p:spPr>
            <a:xfrm>
              <a:off x="4203850" y="3232225"/>
              <a:ext cx="5700" cy="4975"/>
            </a:xfrm>
            <a:custGeom>
              <a:avLst/>
              <a:gdLst/>
              <a:ahLst/>
              <a:cxnLst/>
              <a:rect l="l" t="t" r="r" b="b"/>
              <a:pathLst>
                <a:path w="228" h="199" extrusionOk="0">
                  <a:moveTo>
                    <a:pt x="97" y="1"/>
                  </a:moveTo>
                  <a:cubicBezTo>
                    <a:pt x="55" y="1"/>
                    <a:pt x="18" y="34"/>
                    <a:pt x="0" y="92"/>
                  </a:cubicBezTo>
                  <a:cubicBezTo>
                    <a:pt x="0" y="108"/>
                    <a:pt x="0" y="125"/>
                    <a:pt x="21" y="141"/>
                  </a:cubicBezTo>
                  <a:lnTo>
                    <a:pt x="21" y="162"/>
                  </a:lnTo>
                  <a:cubicBezTo>
                    <a:pt x="38" y="178"/>
                    <a:pt x="71" y="195"/>
                    <a:pt x="87" y="195"/>
                  </a:cubicBezTo>
                  <a:cubicBezTo>
                    <a:pt x="99" y="198"/>
                    <a:pt x="110" y="199"/>
                    <a:pt x="121" y="199"/>
                  </a:cubicBezTo>
                  <a:cubicBezTo>
                    <a:pt x="173" y="199"/>
                    <a:pt x="207" y="166"/>
                    <a:pt x="207" y="108"/>
                  </a:cubicBezTo>
                  <a:cubicBezTo>
                    <a:pt x="227" y="92"/>
                    <a:pt x="207" y="59"/>
                    <a:pt x="190" y="38"/>
                  </a:cubicBezTo>
                  <a:cubicBezTo>
                    <a:pt x="174" y="22"/>
                    <a:pt x="157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9"/>
            <p:cNvSpPr/>
            <p:nvPr/>
          </p:nvSpPr>
          <p:spPr>
            <a:xfrm>
              <a:off x="4098200" y="317847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93" y="0"/>
                  </a:moveTo>
                  <a:cubicBezTo>
                    <a:pt x="69" y="0"/>
                    <a:pt x="49" y="12"/>
                    <a:pt x="38" y="24"/>
                  </a:cubicBezTo>
                  <a:cubicBezTo>
                    <a:pt x="21" y="44"/>
                    <a:pt x="21" y="61"/>
                    <a:pt x="0" y="94"/>
                  </a:cubicBezTo>
                  <a:cubicBezTo>
                    <a:pt x="0" y="110"/>
                    <a:pt x="0" y="127"/>
                    <a:pt x="21" y="147"/>
                  </a:cubicBezTo>
                  <a:cubicBezTo>
                    <a:pt x="38" y="180"/>
                    <a:pt x="54" y="197"/>
                    <a:pt x="104" y="197"/>
                  </a:cubicBezTo>
                  <a:cubicBezTo>
                    <a:pt x="113" y="200"/>
                    <a:pt x="122" y="201"/>
                    <a:pt x="130" y="201"/>
                  </a:cubicBezTo>
                  <a:cubicBezTo>
                    <a:pt x="173" y="201"/>
                    <a:pt x="210" y="168"/>
                    <a:pt x="227" y="110"/>
                  </a:cubicBezTo>
                  <a:cubicBezTo>
                    <a:pt x="227" y="94"/>
                    <a:pt x="207" y="61"/>
                    <a:pt x="190" y="44"/>
                  </a:cubicBezTo>
                  <a:cubicBezTo>
                    <a:pt x="174" y="24"/>
                    <a:pt x="157" y="7"/>
                    <a:pt x="124" y="7"/>
                  </a:cubicBezTo>
                  <a:cubicBezTo>
                    <a:pt x="113" y="2"/>
                    <a:pt x="103" y="0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9"/>
            <p:cNvSpPr/>
            <p:nvPr/>
          </p:nvSpPr>
          <p:spPr>
            <a:xfrm>
              <a:off x="4096950" y="319445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2" y="0"/>
                  </a:moveTo>
                  <a:cubicBezTo>
                    <a:pt x="58" y="0"/>
                    <a:pt x="15" y="46"/>
                    <a:pt x="1" y="90"/>
                  </a:cubicBezTo>
                  <a:lnTo>
                    <a:pt x="1" y="143"/>
                  </a:lnTo>
                  <a:cubicBezTo>
                    <a:pt x="17" y="143"/>
                    <a:pt x="17" y="160"/>
                    <a:pt x="17" y="160"/>
                  </a:cubicBezTo>
                  <a:cubicBezTo>
                    <a:pt x="34" y="193"/>
                    <a:pt x="71" y="193"/>
                    <a:pt x="88" y="209"/>
                  </a:cubicBezTo>
                  <a:cubicBezTo>
                    <a:pt x="137" y="209"/>
                    <a:pt x="207" y="176"/>
                    <a:pt x="207" y="127"/>
                  </a:cubicBezTo>
                  <a:cubicBezTo>
                    <a:pt x="207" y="90"/>
                    <a:pt x="207" y="73"/>
                    <a:pt x="191" y="40"/>
                  </a:cubicBezTo>
                  <a:cubicBezTo>
                    <a:pt x="174" y="24"/>
                    <a:pt x="154" y="3"/>
                    <a:pt x="121" y="3"/>
                  </a:cubicBezTo>
                  <a:cubicBezTo>
                    <a:pt x="114" y="1"/>
                    <a:pt x="108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9"/>
            <p:cNvSpPr/>
            <p:nvPr/>
          </p:nvSpPr>
          <p:spPr>
            <a:xfrm>
              <a:off x="4095200" y="32083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104" y="1"/>
                    <a:pt x="71" y="17"/>
                    <a:pt x="55" y="17"/>
                  </a:cubicBezTo>
                  <a:cubicBezTo>
                    <a:pt x="38" y="34"/>
                    <a:pt x="17" y="67"/>
                    <a:pt x="1" y="87"/>
                  </a:cubicBezTo>
                  <a:cubicBezTo>
                    <a:pt x="1" y="104"/>
                    <a:pt x="1" y="137"/>
                    <a:pt x="17" y="137"/>
                  </a:cubicBezTo>
                  <a:cubicBezTo>
                    <a:pt x="17" y="153"/>
                    <a:pt x="17" y="153"/>
                    <a:pt x="38" y="170"/>
                  </a:cubicBezTo>
                  <a:cubicBezTo>
                    <a:pt x="55" y="190"/>
                    <a:pt x="71" y="207"/>
                    <a:pt x="104" y="207"/>
                  </a:cubicBezTo>
                  <a:cubicBezTo>
                    <a:pt x="111" y="209"/>
                    <a:pt x="117" y="210"/>
                    <a:pt x="124" y="210"/>
                  </a:cubicBezTo>
                  <a:cubicBezTo>
                    <a:pt x="170" y="210"/>
                    <a:pt x="209" y="163"/>
                    <a:pt x="224" y="120"/>
                  </a:cubicBezTo>
                  <a:cubicBezTo>
                    <a:pt x="224" y="104"/>
                    <a:pt x="207" y="67"/>
                    <a:pt x="191" y="50"/>
                  </a:cubicBezTo>
                  <a:cubicBezTo>
                    <a:pt x="174" y="17"/>
                    <a:pt x="158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9"/>
            <p:cNvSpPr/>
            <p:nvPr/>
          </p:nvSpPr>
          <p:spPr>
            <a:xfrm>
              <a:off x="3986575" y="3045575"/>
              <a:ext cx="1775" cy="4250"/>
            </a:xfrm>
            <a:custGeom>
              <a:avLst/>
              <a:gdLst/>
              <a:ahLst/>
              <a:cxnLst/>
              <a:rect l="l" t="t" r="r" b="b"/>
              <a:pathLst>
                <a:path w="71" h="170" extrusionOk="0">
                  <a:moveTo>
                    <a:pt x="17" y="0"/>
                  </a:moveTo>
                  <a:cubicBezTo>
                    <a:pt x="0" y="50"/>
                    <a:pt x="0" y="120"/>
                    <a:pt x="0" y="170"/>
                  </a:cubicBezTo>
                  <a:cubicBezTo>
                    <a:pt x="54" y="153"/>
                    <a:pt x="70" y="104"/>
                    <a:pt x="54" y="50"/>
                  </a:cubicBezTo>
                  <a:cubicBezTo>
                    <a:pt x="33" y="33"/>
                    <a:pt x="33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9"/>
            <p:cNvSpPr/>
            <p:nvPr/>
          </p:nvSpPr>
          <p:spPr>
            <a:xfrm>
              <a:off x="4174675" y="2942925"/>
              <a:ext cx="5600" cy="4850"/>
            </a:xfrm>
            <a:custGeom>
              <a:avLst/>
              <a:gdLst/>
              <a:ahLst/>
              <a:cxnLst/>
              <a:rect l="l" t="t" r="r" b="b"/>
              <a:pathLst>
                <a:path w="224" h="194" extrusionOk="0">
                  <a:moveTo>
                    <a:pt x="87" y="0"/>
                  </a:moveTo>
                  <a:cubicBezTo>
                    <a:pt x="71" y="0"/>
                    <a:pt x="54" y="0"/>
                    <a:pt x="54" y="17"/>
                  </a:cubicBezTo>
                  <a:cubicBezTo>
                    <a:pt x="34" y="33"/>
                    <a:pt x="17" y="50"/>
                    <a:pt x="17" y="66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36"/>
                    <a:pt x="17" y="153"/>
                    <a:pt x="34" y="153"/>
                  </a:cubicBezTo>
                  <a:cubicBezTo>
                    <a:pt x="54" y="169"/>
                    <a:pt x="71" y="190"/>
                    <a:pt x="104" y="190"/>
                  </a:cubicBezTo>
                  <a:cubicBezTo>
                    <a:pt x="112" y="192"/>
                    <a:pt x="121" y="194"/>
                    <a:pt x="129" y="194"/>
                  </a:cubicBezTo>
                  <a:cubicBezTo>
                    <a:pt x="172" y="194"/>
                    <a:pt x="209" y="159"/>
                    <a:pt x="223" y="103"/>
                  </a:cubicBezTo>
                  <a:cubicBezTo>
                    <a:pt x="223" y="87"/>
                    <a:pt x="223" y="50"/>
                    <a:pt x="207" y="33"/>
                  </a:cubicBezTo>
                  <a:lnTo>
                    <a:pt x="190" y="33"/>
                  </a:lnTo>
                  <a:cubicBezTo>
                    <a:pt x="157" y="17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9"/>
            <p:cNvSpPr/>
            <p:nvPr/>
          </p:nvSpPr>
          <p:spPr>
            <a:xfrm>
              <a:off x="4162625" y="2939000"/>
              <a:ext cx="3925" cy="1525"/>
            </a:xfrm>
            <a:custGeom>
              <a:avLst/>
              <a:gdLst/>
              <a:ahLst/>
              <a:cxnLst/>
              <a:rect l="l" t="t" r="r" b="b"/>
              <a:pathLst>
                <a:path w="157" h="61" extrusionOk="0">
                  <a:moveTo>
                    <a:pt x="0" y="0"/>
                  </a:moveTo>
                  <a:lnTo>
                    <a:pt x="21" y="17"/>
                  </a:lnTo>
                  <a:cubicBezTo>
                    <a:pt x="37" y="38"/>
                    <a:pt x="54" y="54"/>
                    <a:pt x="87" y="54"/>
                  </a:cubicBezTo>
                  <a:cubicBezTo>
                    <a:pt x="92" y="59"/>
                    <a:pt x="98" y="61"/>
                    <a:pt x="106" y="61"/>
                  </a:cubicBezTo>
                  <a:cubicBezTo>
                    <a:pt x="123" y="61"/>
                    <a:pt x="145" y="49"/>
                    <a:pt x="157" y="38"/>
                  </a:cubicBezTo>
                  <a:cubicBezTo>
                    <a:pt x="103" y="17"/>
                    <a:pt x="54" y="17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9"/>
            <p:cNvSpPr/>
            <p:nvPr/>
          </p:nvSpPr>
          <p:spPr>
            <a:xfrm>
              <a:off x="4198275" y="2951050"/>
              <a:ext cx="4775" cy="3025"/>
            </a:xfrm>
            <a:custGeom>
              <a:avLst/>
              <a:gdLst/>
              <a:ahLst/>
              <a:cxnLst/>
              <a:rect l="l" t="t" r="r" b="b"/>
              <a:pathLst>
                <a:path w="191" h="121" extrusionOk="0">
                  <a:moveTo>
                    <a:pt x="1" y="1"/>
                  </a:moveTo>
                  <a:cubicBezTo>
                    <a:pt x="1" y="17"/>
                    <a:pt x="1" y="34"/>
                    <a:pt x="17" y="50"/>
                  </a:cubicBezTo>
                  <a:lnTo>
                    <a:pt x="17" y="71"/>
                  </a:lnTo>
                  <a:cubicBezTo>
                    <a:pt x="38" y="104"/>
                    <a:pt x="71" y="104"/>
                    <a:pt x="87" y="120"/>
                  </a:cubicBezTo>
                  <a:cubicBezTo>
                    <a:pt x="141" y="120"/>
                    <a:pt x="174" y="104"/>
                    <a:pt x="190" y="87"/>
                  </a:cubicBezTo>
                  <a:cubicBezTo>
                    <a:pt x="141" y="50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9"/>
            <p:cNvSpPr/>
            <p:nvPr/>
          </p:nvSpPr>
          <p:spPr>
            <a:xfrm>
              <a:off x="4099950" y="2932600"/>
              <a:ext cx="5600" cy="4025"/>
            </a:xfrm>
            <a:custGeom>
              <a:avLst/>
              <a:gdLst/>
              <a:ahLst/>
              <a:cxnLst/>
              <a:rect l="l" t="t" r="r" b="b"/>
              <a:pathLst>
                <a:path w="224" h="161" extrusionOk="0">
                  <a:moveTo>
                    <a:pt x="207" y="1"/>
                  </a:moveTo>
                  <a:cubicBezTo>
                    <a:pt x="137" y="1"/>
                    <a:pt x="87" y="17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" y="87"/>
                    <a:pt x="17" y="87"/>
                    <a:pt x="17" y="104"/>
                  </a:cubicBezTo>
                  <a:cubicBezTo>
                    <a:pt x="17" y="120"/>
                    <a:pt x="34" y="137"/>
                    <a:pt x="54" y="137"/>
                  </a:cubicBezTo>
                  <a:cubicBezTo>
                    <a:pt x="66" y="149"/>
                    <a:pt x="86" y="160"/>
                    <a:pt x="102" y="160"/>
                  </a:cubicBezTo>
                  <a:cubicBezTo>
                    <a:pt x="109" y="160"/>
                    <a:pt x="115" y="158"/>
                    <a:pt x="120" y="153"/>
                  </a:cubicBezTo>
                  <a:cubicBezTo>
                    <a:pt x="157" y="153"/>
                    <a:pt x="174" y="153"/>
                    <a:pt x="190" y="120"/>
                  </a:cubicBezTo>
                  <a:cubicBezTo>
                    <a:pt x="207" y="104"/>
                    <a:pt x="223" y="67"/>
                    <a:pt x="223" y="50"/>
                  </a:cubicBezTo>
                  <a:cubicBezTo>
                    <a:pt x="207" y="34"/>
                    <a:pt x="207" y="17"/>
                    <a:pt x="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9"/>
            <p:cNvSpPr/>
            <p:nvPr/>
          </p:nvSpPr>
          <p:spPr>
            <a:xfrm>
              <a:off x="4049750" y="3188525"/>
              <a:ext cx="4250" cy="4375"/>
            </a:xfrm>
            <a:custGeom>
              <a:avLst/>
              <a:gdLst/>
              <a:ahLst/>
              <a:cxnLst/>
              <a:rect l="l" t="t" r="r" b="b"/>
              <a:pathLst>
                <a:path w="170" h="175" extrusionOk="0">
                  <a:moveTo>
                    <a:pt x="83" y="1"/>
                  </a:moveTo>
                  <a:cubicBezTo>
                    <a:pt x="50" y="1"/>
                    <a:pt x="17" y="1"/>
                    <a:pt x="1" y="34"/>
                  </a:cubicBezTo>
                  <a:cubicBezTo>
                    <a:pt x="50" y="71"/>
                    <a:pt x="104" y="121"/>
                    <a:pt x="153" y="174"/>
                  </a:cubicBezTo>
                  <a:cubicBezTo>
                    <a:pt x="170" y="158"/>
                    <a:pt x="170" y="137"/>
                    <a:pt x="170" y="121"/>
                  </a:cubicBezTo>
                  <a:cubicBezTo>
                    <a:pt x="170" y="88"/>
                    <a:pt x="170" y="71"/>
                    <a:pt x="153" y="34"/>
                  </a:cubicBezTo>
                  <a:cubicBezTo>
                    <a:pt x="137" y="17"/>
                    <a:pt x="120" y="1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9"/>
            <p:cNvSpPr/>
            <p:nvPr/>
          </p:nvSpPr>
          <p:spPr>
            <a:xfrm>
              <a:off x="4071600" y="3206975"/>
              <a:ext cx="3025" cy="2200"/>
            </a:xfrm>
            <a:custGeom>
              <a:avLst/>
              <a:gdLst/>
              <a:ahLst/>
              <a:cxnLst/>
              <a:rect l="l" t="t" r="r" b="b"/>
              <a:pathLst>
                <a:path w="121" h="88" extrusionOk="0">
                  <a:moveTo>
                    <a:pt x="1" y="1"/>
                  </a:moveTo>
                  <a:cubicBezTo>
                    <a:pt x="54" y="38"/>
                    <a:pt x="87" y="71"/>
                    <a:pt x="120" y="88"/>
                  </a:cubicBezTo>
                  <a:cubicBezTo>
                    <a:pt x="120" y="71"/>
                    <a:pt x="104" y="55"/>
                    <a:pt x="87" y="38"/>
                  </a:cubicBezTo>
                  <a:cubicBezTo>
                    <a:pt x="71" y="17"/>
                    <a:pt x="34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9"/>
            <p:cNvSpPr/>
            <p:nvPr/>
          </p:nvSpPr>
          <p:spPr>
            <a:xfrm>
              <a:off x="4007175" y="3139175"/>
              <a:ext cx="3025" cy="3825"/>
            </a:xfrm>
            <a:custGeom>
              <a:avLst/>
              <a:gdLst/>
              <a:ahLst/>
              <a:cxnLst/>
              <a:rect l="l" t="t" r="r" b="b"/>
              <a:pathLst>
                <a:path w="121" h="153" extrusionOk="0">
                  <a:moveTo>
                    <a:pt x="1" y="0"/>
                  </a:moveTo>
                  <a:cubicBezTo>
                    <a:pt x="34" y="50"/>
                    <a:pt x="71" y="103"/>
                    <a:pt x="104" y="153"/>
                  </a:cubicBezTo>
                  <a:cubicBezTo>
                    <a:pt x="121" y="136"/>
                    <a:pt x="121" y="103"/>
                    <a:pt x="121" y="70"/>
                  </a:cubicBezTo>
                  <a:cubicBezTo>
                    <a:pt x="104" y="17"/>
                    <a:pt x="55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9"/>
            <p:cNvSpPr/>
            <p:nvPr/>
          </p:nvSpPr>
          <p:spPr>
            <a:xfrm>
              <a:off x="4208600" y="2956200"/>
              <a:ext cx="5575" cy="4525"/>
            </a:xfrm>
            <a:custGeom>
              <a:avLst/>
              <a:gdLst/>
              <a:ahLst/>
              <a:cxnLst/>
              <a:rect l="l" t="t" r="r" b="b"/>
              <a:pathLst>
                <a:path w="223" h="181" extrusionOk="0">
                  <a:moveTo>
                    <a:pt x="37" y="1"/>
                  </a:moveTo>
                  <a:cubicBezTo>
                    <a:pt x="17" y="34"/>
                    <a:pt x="0" y="71"/>
                    <a:pt x="17" y="104"/>
                  </a:cubicBezTo>
                  <a:cubicBezTo>
                    <a:pt x="37" y="120"/>
                    <a:pt x="37" y="137"/>
                    <a:pt x="54" y="153"/>
                  </a:cubicBezTo>
                  <a:cubicBezTo>
                    <a:pt x="65" y="168"/>
                    <a:pt x="94" y="181"/>
                    <a:pt x="123" y="181"/>
                  </a:cubicBezTo>
                  <a:cubicBezTo>
                    <a:pt x="135" y="181"/>
                    <a:pt x="146" y="179"/>
                    <a:pt x="157" y="174"/>
                  </a:cubicBezTo>
                  <a:cubicBezTo>
                    <a:pt x="190" y="153"/>
                    <a:pt x="206" y="137"/>
                    <a:pt x="223" y="104"/>
                  </a:cubicBezTo>
                  <a:cubicBezTo>
                    <a:pt x="157" y="71"/>
                    <a:pt x="103" y="34"/>
                    <a:pt x="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9"/>
            <p:cNvSpPr/>
            <p:nvPr/>
          </p:nvSpPr>
          <p:spPr>
            <a:xfrm>
              <a:off x="4356800" y="32259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67"/>
                    <a:pt x="1" y="83"/>
                    <a:pt x="1" y="120"/>
                  </a:cubicBezTo>
                  <a:cubicBezTo>
                    <a:pt x="1" y="120"/>
                    <a:pt x="1" y="137"/>
                    <a:pt x="17" y="137"/>
                  </a:cubicBezTo>
                  <a:cubicBezTo>
                    <a:pt x="17" y="153"/>
                    <a:pt x="34" y="170"/>
                    <a:pt x="34" y="186"/>
                  </a:cubicBezTo>
                  <a:cubicBezTo>
                    <a:pt x="55" y="201"/>
                    <a:pt x="78" y="207"/>
                    <a:pt x="100" y="207"/>
                  </a:cubicBezTo>
                  <a:cubicBezTo>
                    <a:pt x="135" y="207"/>
                    <a:pt x="168" y="192"/>
                    <a:pt x="190" y="170"/>
                  </a:cubicBezTo>
                  <a:cubicBezTo>
                    <a:pt x="207" y="153"/>
                    <a:pt x="223" y="120"/>
                    <a:pt x="207" y="83"/>
                  </a:cubicBezTo>
                  <a:cubicBezTo>
                    <a:pt x="207" y="67"/>
                    <a:pt x="190" y="34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9"/>
            <p:cNvSpPr/>
            <p:nvPr/>
          </p:nvSpPr>
          <p:spPr>
            <a:xfrm>
              <a:off x="4343000" y="32331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4" y="0"/>
                  </a:moveTo>
                  <a:cubicBezTo>
                    <a:pt x="70" y="0"/>
                    <a:pt x="0" y="37"/>
                    <a:pt x="0" y="87"/>
                  </a:cubicBezTo>
                  <a:lnTo>
                    <a:pt x="0" y="140"/>
                  </a:lnTo>
                  <a:cubicBezTo>
                    <a:pt x="0" y="157"/>
                    <a:pt x="21" y="157"/>
                    <a:pt x="21" y="173"/>
                  </a:cubicBezTo>
                  <a:cubicBezTo>
                    <a:pt x="37" y="190"/>
                    <a:pt x="54" y="206"/>
                    <a:pt x="87" y="206"/>
                  </a:cubicBezTo>
                  <a:cubicBezTo>
                    <a:pt x="95" y="209"/>
                    <a:pt x="103" y="211"/>
                    <a:pt x="112" y="211"/>
                  </a:cubicBezTo>
                  <a:cubicBezTo>
                    <a:pt x="159" y="211"/>
                    <a:pt x="207" y="166"/>
                    <a:pt x="207" y="124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21"/>
                    <a:pt x="157" y="21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9"/>
            <p:cNvSpPr/>
            <p:nvPr/>
          </p:nvSpPr>
          <p:spPr>
            <a:xfrm>
              <a:off x="4343925" y="32194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6" y="1"/>
                    <a:pt x="17" y="34"/>
                    <a:pt x="0" y="87"/>
                  </a:cubicBezTo>
                  <a:lnTo>
                    <a:pt x="0" y="120"/>
                  </a:ln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66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4"/>
                    <a:pt x="207" y="15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9"/>
            <p:cNvSpPr/>
            <p:nvPr/>
          </p:nvSpPr>
          <p:spPr>
            <a:xfrm>
              <a:off x="4360200" y="32014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0"/>
                  </a:moveTo>
                  <a:cubicBezTo>
                    <a:pt x="71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cubicBezTo>
                    <a:pt x="17" y="157"/>
                    <a:pt x="17" y="157"/>
                    <a:pt x="34" y="173"/>
                  </a:cubicBezTo>
                  <a:cubicBezTo>
                    <a:pt x="54" y="190"/>
                    <a:pt x="71" y="206"/>
                    <a:pt x="104" y="206"/>
                  </a:cubicBezTo>
                  <a:cubicBezTo>
                    <a:pt x="120" y="206"/>
                    <a:pt x="158" y="206"/>
                    <a:pt x="174" y="190"/>
                  </a:cubicBezTo>
                  <a:cubicBezTo>
                    <a:pt x="207" y="173"/>
                    <a:pt x="207" y="157"/>
                    <a:pt x="224" y="120"/>
                  </a:cubicBezTo>
                  <a:cubicBezTo>
                    <a:pt x="224" y="87"/>
                    <a:pt x="224" y="70"/>
                    <a:pt x="207" y="54"/>
                  </a:cubicBezTo>
                  <a:cubicBezTo>
                    <a:pt x="191" y="17"/>
                    <a:pt x="158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9"/>
            <p:cNvSpPr/>
            <p:nvPr/>
          </p:nvSpPr>
          <p:spPr>
            <a:xfrm>
              <a:off x="4338350" y="32451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11" y="0"/>
                  </a:moveTo>
                  <a:cubicBezTo>
                    <a:pt x="102" y="0"/>
                    <a:pt x="93" y="2"/>
                    <a:pt x="83" y="5"/>
                  </a:cubicBezTo>
                  <a:cubicBezTo>
                    <a:pt x="17" y="38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4"/>
                    <a:pt x="153" y="211"/>
                  </a:cubicBezTo>
                  <a:cubicBezTo>
                    <a:pt x="207" y="178"/>
                    <a:pt x="240" y="124"/>
                    <a:pt x="207" y="75"/>
                  </a:cubicBezTo>
                  <a:cubicBezTo>
                    <a:pt x="190" y="30"/>
                    <a:pt x="153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9"/>
            <p:cNvSpPr/>
            <p:nvPr/>
          </p:nvSpPr>
          <p:spPr>
            <a:xfrm>
              <a:off x="4334450" y="319585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3" y="209"/>
                    <a:pt x="100" y="210"/>
                    <a:pt x="107" y="210"/>
                  </a:cubicBezTo>
                  <a:cubicBezTo>
                    <a:pt x="150" y="210"/>
                    <a:pt x="192" y="167"/>
                    <a:pt x="206" y="120"/>
                  </a:cubicBezTo>
                  <a:cubicBezTo>
                    <a:pt x="206" y="87"/>
                    <a:pt x="206" y="71"/>
                    <a:pt x="190" y="50"/>
                  </a:cubicBezTo>
                  <a:cubicBezTo>
                    <a:pt x="17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9"/>
            <p:cNvSpPr/>
            <p:nvPr/>
          </p:nvSpPr>
          <p:spPr>
            <a:xfrm>
              <a:off x="4312600" y="32537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83" y="1"/>
                    <a:pt x="50" y="1"/>
                    <a:pt x="17" y="38"/>
                  </a:cubicBezTo>
                  <a:cubicBezTo>
                    <a:pt x="17" y="54"/>
                    <a:pt x="0" y="71"/>
                    <a:pt x="0" y="87"/>
                  </a:cubicBezTo>
                  <a:lnTo>
                    <a:pt x="0" y="141"/>
                  </a:lnTo>
                  <a:cubicBezTo>
                    <a:pt x="17" y="174"/>
                    <a:pt x="50" y="207"/>
                    <a:pt x="83" y="207"/>
                  </a:cubicBezTo>
                  <a:cubicBezTo>
                    <a:pt x="153" y="207"/>
                    <a:pt x="186" y="174"/>
                    <a:pt x="206" y="124"/>
                  </a:cubicBezTo>
                  <a:cubicBezTo>
                    <a:pt x="206" y="87"/>
                    <a:pt x="206" y="71"/>
                    <a:pt x="186" y="38"/>
                  </a:cubicBezTo>
                  <a:cubicBezTo>
                    <a:pt x="169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9"/>
            <p:cNvSpPr/>
            <p:nvPr/>
          </p:nvSpPr>
          <p:spPr>
            <a:xfrm>
              <a:off x="4350325" y="31937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03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7"/>
                    <a:pt x="37" y="173"/>
                    <a:pt x="37" y="190"/>
                  </a:cubicBezTo>
                  <a:cubicBezTo>
                    <a:pt x="56" y="202"/>
                    <a:pt x="78" y="208"/>
                    <a:pt x="100" y="208"/>
                  </a:cubicBezTo>
                  <a:cubicBezTo>
                    <a:pt x="135" y="208"/>
                    <a:pt x="169" y="194"/>
                    <a:pt x="190" y="173"/>
                  </a:cubicBezTo>
                  <a:cubicBezTo>
                    <a:pt x="223" y="120"/>
                    <a:pt x="223" y="54"/>
                    <a:pt x="173" y="17"/>
                  </a:cubicBezTo>
                  <a:cubicBezTo>
                    <a:pt x="157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9"/>
            <p:cNvSpPr/>
            <p:nvPr/>
          </p:nvSpPr>
          <p:spPr>
            <a:xfrm>
              <a:off x="4336600" y="318365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3" y="0"/>
                  </a:moveTo>
                  <a:cubicBezTo>
                    <a:pt x="84" y="0"/>
                    <a:pt x="55" y="13"/>
                    <a:pt x="34" y="43"/>
                  </a:cubicBezTo>
                  <a:cubicBezTo>
                    <a:pt x="17" y="60"/>
                    <a:pt x="1" y="93"/>
                    <a:pt x="1" y="109"/>
                  </a:cubicBezTo>
                  <a:cubicBezTo>
                    <a:pt x="1" y="126"/>
                    <a:pt x="17" y="146"/>
                    <a:pt x="17" y="146"/>
                  </a:cubicBezTo>
                  <a:cubicBezTo>
                    <a:pt x="17" y="163"/>
                    <a:pt x="34" y="179"/>
                    <a:pt x="50" y="179"/>
                  </a:cubicBezTo>
                  <a:cubicBezTo>
                    <a:pt x="67" y="202"/>
                    <a:pt x="90" y="211"/>
                    <a:pt x="113" y="211"/>
                  </a:cubicBezTo>
                  <a:cubicBezTo>
                    <a:pt x="141" y="211"/>
                    <a:pt x="170" y="198"/>
                    <a:pt x="190" y="179"/>
                  </a:cubicBezTo>
                  <a:cubicBezTo>
                    <a:pt x="207" y="146"/>
                    <a:pt x="223" y="126"/>
                    <a:pt x="223" y="93"/>
                  </a:cubicBezTo>
                  <a:cubicBezTo>
                    <a:pt x="207" y="76"/>
                    <a:pt x="207" y="43"/>
                    <a:pt x="174" y="23"/>
                  </a:cubicBezTo>
                  <a:cubicBezTo>
                    <a:pt x="158" y="8"/>
                    <a:pt x="136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9"/>
            <p:cNvSpPr/>
            <p:nvPr/>
          </p:nvSpPr>
          <p:spPr>
            <a:xfrm>
              <a:off x="4354650" y="32392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36"/>
                    <a:pt x="17" y="153"/>
                  </a:cubicBezTo>
                  <a:lnTo>
                    <a:pt x="17" y="169"/>
                  </a:lnTo>
                  <a:cubicBezTo>
                    <a:pt x="33" y="190"/>
                    <a:pt x="70" y="207"/>
                    <a:pt x="87" y="207"/>
                  </a:cubicBezTo>
                  <a:lnTo>
                    <a:pt x="153" y="207"/>
                  </a:lnTo>
                  <a:cubicBezTo>
                    <a:pt x="173" y="190"/>
                    <a:pt x="190" y="169"/>
                    <a:pt x="206" y="153"/>
                  </a:cubicBezTo>
                  <a:lnTo>
                    <a:pt x="206" y="120"/>
                  </a:lnTo>
                  <a:cubicBezTo>
                    <a:pt x="223" y="66"/>
                    <a:pt x="190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9"/>
            <p:cNvSpPr/>
            <p:nvPr/>
          </p:nvSpPr>
          <p:spPr>
            <a:xfrm>
              <a:off x="4345150" y="320557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3" y="1"/>
                  </a:moveTo>
                  <a:cubicBezTo>
                    <a:pt x="86" y="1"/>
                    <a:pt x="66" y="12"/>
                    <a:pt x="55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1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8" y="177"/>
                    <a:pt x="71" y="197"/>
                    <a:pt x="88" y="197"/>
                  </a:cubicBezTo>
                  <a:cubicBezTo>
                    <a:pt x="99" y="200"/>
                    <a:pt x="109" y="201"/>
                    <a:pt x="119" y="201"/>
                  </a:cubicBezTo>
                  <a:cubicBezTo>
                    <a:pt x="172" y="201"/>
                    <a:pt x="207" y="166"/>
                    <a:pt x="207" y="111"/>
                  </a:cubicBezTo>
                  <a:cubicBezTo>
                    <a:pt x="224" y="94"/>
                    <a:pt x="207" y="57"/>
                    <a:pt x="191" y="40"/>
                  </a:cubicBezTo>
                  <a:cubicBezTo>
                    <a:pt x="174" y="24"/>
                    <a:pt x="158" y="7"/>
                    <a:pt x="121" y="7"/>
                  </a:cubicBezTo>
                  <a:cubicBezTo>
                    <a:pt x="116" y="3"/>
                    <a:pt x="109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9"/>
            <p:cNvSpPr/>
            <p:nvPr/>
          </p:nvSpPr>
          <p:spPr>
            <a:xfrm>
              <a:off x="4321150" y="31974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6" y="1"/>
                  </a:moveTo>
                  <a:cubicBezTo>
                    <a:pt x="106" y="1"/>
                    <a:pt x="96" y="3"/>
                    <a:pt x="87" y="7"/>
                  </a:cubicBezTo>
                  <a:cubicBezTo>
                    <a:pt x="33" y="23"/>
                    <a:pt x="0" y="89"/>
                    <a:pt x="17" y="143"/>
                  </a:cubicBezTo>
                  <a:cubicBezTo>
                    <a:pt x="29" y="178"/>
                    <a:pt x="68" y="207"/>
                    <a:pt x="107" y="207"/>
                  </a:cubicBezTo>
                  <a:cubicBezTo>
                    <a:pt x="123" y="207"/>
                    <a:pt x="139" y="203"/>
                    <a:pt x="153" y="192"/>
                  </a:cubicBezTo>
                  <a:cubicBezTo>
                    <a:pt x="206" y="176"/>
                    <a:pt x="239" y="126"/>
                    <a:pt x="223" y="73"/>
                  </a:cubicBezTo>
                  <a:cubicBezTo>
                    <a:pt x="196" y="33"/>
                    <a:pt x="156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9"/>
            <p:cNvSpPr/>
            <p:nvPr/>
          </p:nvSpPr>
          <p:spPr>
            <a:xfrm>
              <a:off x="4316400" y="32283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12" y="1"/>
                  </a:moveTo>
                  <a:cubicBezTo>
                    <a:pt x="98" y="1"/>
                    <a:pt x="84" y="3"/>
                    <a:pt x="71" y="9"/>
                  </a:cubicBezTo>
                  <a:cubicBezTo>
                    <a:pt x="17" y="25"/>
                    <a:pt x="1" y="91"/>
                    <a:pt x="17" y="145"/>
                  </a:cubicBezTo>
                  <a:cubicBezTo>
                    <a:pt x="17" y="161"/>
                    <a:pt x="34" y="161"/>
                    <a:pt x="34" y="178"/>
                  </a:cubicBezTo>
                  <a:cubicBezTo>
                    <a:pt x="55" y="199"/>
                    <a:pt x="75" y="208"/>
                    <a:pt x="98" y="208"/>
                  </a:cubicBezTo>
                  <a:cubicBezTo>
                    <a:pt x="115" y="208"/>
                    <a:pt x="134" y="203"/>
                    <a:pt x="157" y="194"/>
                  </a:cubicBezTo>
                  <a:cubicBezTo>
                    <a:pt x="190" y="178"/>
                    <a:pt x="207" y="145"/>
                    <a:pt x="223" y="112"/>
                  </a:cubicBezTo>
                  <a:cubicBezTo>
                    <a:pt x="223" y="91"/>
                    <a:pt x="223" y="75"/>
                    <a:pt x="207" y="58"/>
                  </a:cubicBezTo>
                  <a:cubicBezTo>
                    <a:pt x="195" y="21"/>
                    <a:pt x="15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9"/>
            <p:cNvSpPr/>
            <p:nvPr/>
          </p:nvSpPr>
          <p:spPr>
            <a:xfrm>
              <a:off x="4320325" y="321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9" y="0"/>
                  </a:moveTo>
                  <a:cubicBezTo>
                    <a:pt x="54" y="0"/>
                    <a:pt x="15" y="43"/>
                    <a:pt x="0" y="90"/>
                  </a:cubicBezTo>
                  <a:lnTo>
                    <a:pt x="0" y="139"/>
                  </a:lnTo>
                  <a:cubicBezTo>
                    <a:pt x="17" y="139"/>
                    <a:pt x="17" y="156"/>
                    <a:pt x="17" y="156"/>
                  </a:cubicBezTo>
                  <a:cubicBezTo>
                    <a:pt x="33" y="193"/>
                    <a:pt x="66" y="193"/>
                    <a:pt x="83" y="209"/>
                  </a:cubicBezTo>
                  <a:cubicBezTo>
                    <a:pt x="136" y="209"/>
                    <a:pt x="206" y="176"/>
                    <a:pt x="206" y="123"/>
                  </a:cubicBezTo>
                  <a:cubicBezTo>
                    <a:pt x="206" y="90"/>
                    <a:pt x="206" y="73"/>
                    <a:pt x="186" y="36"/>
                  </a:cubicBezTo>
                  <a:cubicBezTo>
                    <a:pt x="169" y="20"/>
                    <a:pt x="153" y="3"/>
                    <a:pt x="120" y="3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9"/>
            <p:cNvSpPr/>
            <p:nvPr/>
          </p:nvSpPr>
          <p:spPr>
            <a:xfrm>
              <a:off x="4314650" y="32420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5" y="0"/>
                  </a:moveTo>
                  <a:cubicBezTo>
                    <a:pt x="77" y="0"/>
                    <a:pt x="48" y="13"/>
                    <a:pt x="21" y="40"/>
                  </a:cubicBezTo>
                  <a:cubicBezTo>
                    <a:pt x="1" y="56"/>
                    <a:pt x="1" y="94"/>
                    <a:pt x="1" y="110"/>
                  </a:cubicBezTo>
                  <a:cubicBezTo>
                    <a:pt x="1" y="127"/>
                    <a:pt x="1" y="127"/>
                    <a:pt x="21" y="143"/>
                  </a:cubicBezTo>
                  <a:cubicBezTo>
                    <a:pt x="21" y="160"/>
                    <a:pt x="38" y="180"/>
                    <a:pt x="38" y="180"/>
                  </a:cubicBezTo>
                  <a:cubicBezTo>
                    <a:pt x="71" y="197"/>
                    <a:pt x="87" y="213"/>
                    <a:pt x="124" y="213"/>
                  </a:cubicBezTo>
                  <a:cubicBezTo>
                    <a:pt x="141" y="197"/>
                    <a:pt x="174" y="197"/>
                    <a:pt x="190" y="160"/>
                  </a:cubicBezTo>
                  <a:cubicBezTo>
                    <a:pt x="207" y="143"/>
                    <a:pt x="207" y="127"/>
                    <a:pt x="207" y="94"/>
                  </a:cubicBezTo>
                  <a:cubicBezTo>
                    <a:pt x="207" y="56"/>
                    <a:pt x="190" y="40"/>
                    <a:pt x="174" y="23"/>
                  </a:cubicBezTo>
                  <a:cubicBezTo>
                    <a:pt x="151" y="9"/>
                    <a:pt x="128" y="0"/>
                    <a:pt x="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9"/>
            <p:cNvSpPr/>
            <p:nvPr/>
          </p:nvSpPr>
          <p:spPr>
            <a:xfrm>
              <a:off x="4325475" y="32520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2" y="0"/>
                    <a:pt x="92" y="2"/>
                    <a:pt x="83" y="5"/>
                  </a:cubicBezTo>
                  <a:cubicBezTo>
                    <a:pt x="33" y="38"/>
                    <a:pt x="0" y="91"/>
                    <a:pt x="33" y="141"/>
                  </a:cubicBezTo>
                  <a:cubicBezTo>
                    <a:pt x="47" y="185"/>
                    <a:pt x="86" y="215"/>
                    <a:pt x="136" y="215"/>
                  </a:cubicBezTo>
                  <a:cubicBezTo>
                    <a:pt x="147" y="215"/>
                    <a:pt x="158" y="214"/>
                    <a:pt x="170" y="211"/>
                  </a:cubicBezTo>
                  <a:cubicBezTo>
                    <a:pt x="223" y="174"/>
                    <a:pt x="240" y="124"/>
                    <a:pt x="223" y="71"/>
                  </a:cubicBezTo>
                  <a:cubicBezTo>
                    <a:pt x="210" y="30"/>
                    <a:pt x="160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9"/>
            <p:cNvSpPr/>
            <p:nvPr/>
          </p:nvSpPr>
          <p:spPr>
            <a:xfrm>
              <a:off x="4330625" y="32263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67" y="0"/>
                  </a:moveTo>
                  <a:cubicBezTo>
                    <a:pt x="50" y="17"/>
                    <a:pt x="34" y="33"/>
                    <a:pt x="17" y="50"/>
                  </a:cubicBezTo>
                  <a:cubicBezTo>
                    <a:pt x="1" y="66"/>
                    <a:pt x="1" y="103"/>
                    <a:pt x="17" y="136"/>
                  </a:cubicBezTo>
                  <a:cubicBezTo>
                    <a:pt x="31" y="180"/>
                    <a:pt x="67" y="210"/>
                    <a:pt x="118" y="210"/>
                  </a:cubicBezTo>
                  <a:cubicBezTo>
                    <a:pt x="129" y="210"/>
                    <a:pt x="141" y="209"/>
                    <a:pt x="153" y="206"/>
                  </a:cubicBezTo>
                  <a:cubicBezTo>
                    <a:pt x="207" y="169"/>
                    <a:pt x="223" y="120"/>
                    <a:pt x="207" y="66"/>
                  </a:cubicBezTo>
                  <a:cubicBezTo>
                    <a:pt x="186" y="33"/>
                    <a:pt x="170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9"/>
            <p:cNvSpPr/>
            <p:nvPr/>
          </p:nvSpPr>
          <p:spPr>
            <a:xfrm>
              <a:off x="4326300" y="323780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3" y="21"/>
                    <a:pt x="0" y="91"/>
                    <a:pt x="17" y="145"/>
                  </a:cubicBezTo>
                  <a:cubicBezTo>
                    <a:pt x="41" y="181"/>
                    <a:pt x="75" y="208"/>
                    <a:pt x="111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07" y="178"/>
                    <a:pt x="240" y="124"/>
                    <a:pt x="223" y="75"/>
                  </a:cubicBezTo>
                  <a:cubicBezTo>
                    <a:pt x="209" y="31"/>
                    <a:pt x="159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9"/>
            <p:cNvSpPr/>
            <p:nvPr/>
          </p:nvSpPr>
          <p:spPr>
            <a:xfrm>
              <a:off x="4331450" y="3209850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96" y="0"/>
                  </a:moveTo>
                  <a:cubicBezTo>
                    <a:pt x="64" y="0"/>
                    <a:pt x="35" y="13"/>
                    <a:pt x="17" y="43"/>
                  </a:cubicBezTo>
                  <a:cubicBezTo>
                    <a:pt x="1" y="59"/>
                    <a:pt x="1" y="76"/>
                    <a:pt x="1" y="109"/>
                  </a:cubicBezTo>
                  <a:lnTo>
                    <a:pt x="1" y="129"/>
                  </a:lnTo>
                  <a:cubicBezTo>
                    <a:pt x="17" y="146"/>
                    <a:pt x="17" y="162"/>
                    <a:pt x="34" y="179"/>
                  </a:cubicBezTo>
                  <a:cubicBezTo>
                    <a:pt x="58" y="193"/>
                    <a:pt x="84" y="202"/>
                    <a:pt x="110" y="202"/>
                  </a:cubicBezTo>
                  <a:cubicBezTo>
                    <a:pt x="141" y="202"/>
                    <a:pt x="170" y="189"/>
                    <a:pt x="190" y="162"/>
                  </a:cubicBezTo>
                  <a:cubicBezTo>
                    <a:pt x="223" y="109"/>
                    <a:pt x="223" y="59"/>
                    <a:pt x="174" y="26"/>
                  </a:cubicBezTo>
                  <a:cubicBezTo>
                    <a:pt x="149" y="9"/>
                    <a:pt x="12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9"/>
            <p:cNvSpPr/>
            <p:nvPr/>
          </p:nvSpPr>
          <p:spPr>
            <a:xfrm>
              <a:off x="4357225" y="321287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2" y="0"/>
                  </a:moveTo>
                  <a:cubicBezTo>
                    <a:pt x="98" y="0"/>
                    <a:pt x="83" y="3"/>
                    <a:pt x="70" y="8"/>
                  </a:cubicBezTo>
                  <a:cubicBezTo>
                    <a:pt x="17" y="25"/>
                    <a:pt x="0" y="74"/>
                    <a:pt x="17" y="144"/>
                  </a:cubicBezTo>
                  <a:cubicBezTo>
                    <a:pt x="17" y="144"/>
                    <a:pt x="33" y="161"/>
                    <a:pt x="33" y="177"/>
                  </a:cubicBezTo>
                  <a:cubicBezTo>
                    <a:pt x="59" y="189"/>
                    <a:pt x="83" y="202"/>
                    <a:pt x="112" y="202"/>
                  </a:cubicBezTo>
                  <a:cubicBezTo>
                    <a:pt x="125" y="202"/>
                    <a:pt x="138" y="200"/>
                    <a:pt x="153" y="194"/>
                  </a:cubicBezTo>
                  <a:cubicBezTo>
                    <a:pt x="190" y="177"/>
                    <a:pt x="206" y="144"/>
                    <a:pt x="206" y="111"/>
                  </a:cubicBezTo>
                  <a:cubicBezTo>
                    <a:pt x="223" y="91"/>
                    <a:pt x="206" y="74"/>
                    <a:pt x="206" y="58"/>
                  </a:cubicBezTo>
                  <a:cubicBezTo>
                    <a:pt x="194" y="21"/>
                    <a:pt x="153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9"/>
            <p:cNvSpPr/>
            <p:nvPr/>
          </p:nvSpPr>
          <p:spPr>
            <a:xfrm>
              <a:off x="4383825" y="3127525"/>
              <a:ext cx="2600" cy="5175"/>
            </a:xfrm>
            <a:custGeom>
              <a:avLst/>
              <a:gdLst/>
              <a:ahLst/>
              <a:cxnLst/>
              <a:rect l="l" t="t" r="r" b="b"/>
              <a:pathLst>
                <a:path w="104" h="207" extrusionOk="0">
                  <a:moveTo>
                    <a:pt x="70" y="0"/>
                  </a:moveTo>
                  <a:cubicBezTo>
                    <a:pt x="54" y="21"/>
                    <a:pt x="37" y="37"/>
                    <a:pt x="17" y="54"/>
                  </a:cubicBezTo>
                  <a:cubicBezTo>
                    <a:pt x="0" y="70"/>
                    <a:pt x="0" y="103"/>
                    <a:pt x="17" y="140"/>
                  </a:cubicBezTo>
                  <a:cubicBezTo>
                    <a:pt x="17" y="173"/>
                    <a:pt x="70" y="206"/>
                    <a:pt x="103" y="206"/>
                  </a:cubicBezTo>
                  <a:lnTo>
                    <a:pt x="1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9"/>
            <p:cNvSpPr/>
            <p:nvPr/>
          </p:nvSpPr>
          <p:spPr>
            <a:xfrm>
              <a:off x="4200450" y="3262450"/>
              <a:ext cx="5175" cy="2175"/>
            </a:xfrm>
            <a:custGeom>
              <a:avLst/>
              <a:gdLst/>
              <a:ahLst/>
              <a:cxnLst/>
              <a:rect l="l" t="t" r="r" b="b"/>
              <a:pathLst>
                <a:path w="207" h="87" extrusionOk="0">
                  <a:moveTo>
                    <a:pt x="120" y="0"/>
                  </a:moveTo>
                  <a:cubicBezTo>
                    <a:pt x="70" y="0"/>
                    <a:pt x="33" y="17"/>
                    <a:pt x="0" y="50"/>
                  </a:cubicBezTo>
                  <a:cubicBezTo>
                    <a:pt x="70" y="66"/>
                    <a:pt x="136" y="87"/>
                    <a:pt x="207" y="87"/>
                  </a:cubicBezTo>
                  <a:cubicBezTo>
                    <a:pt x="207" y="87"/>
                    <a:pt x="190" y="66"/>
                    <a:pt x="190" y="50"/>
                  </a:cubicBezTo>
                  <a:cubicBezTo>
                    <a:pt x="174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9"/>
            <p:cNvSpPr/>
            <p:nvPr/>
          </p:nvSpPr>
          <p:spPr>
            <a:xfrm>
              <a:off x="4086250" y="3216875"/>
              <a:ext cx="1675" cy="1775"/>
            </a:xfrm>
            <a:custGeom>
              <a:avLst/>
              <a:gdLst/>
              <a:ahLst/>
              <a:cxnLst/>
              <a:rect l="l" t="t" r="r" b="b"/>
              <a:pathLst>
                <a:path w="67" h="71" extrusionOk="0">
                  <a:moveTo>
                    <a:pt x="0" y="1"/>
                  </a:moveTo>
                  <a:lnTo>
                    <a:pt x="0" y="1"/>
                  </a:lnTo>
                  <a:cubicBezTo>
                    <a:pt x="17" y="34"/>
                    <a:pt x="50" y="54"/>
                    <a:pt x="66" y="71"/>
                  </a:cubicBezTo>
                  <a:cubicBezTo>
                    <a:pt x="66" y="54"/>
                    <a:pt x="50" y="34"/>
                    <a:pt x="50" y="34"/>
                  </a:cubicBezTo>
                  <a:cubicBezTo>
                    <a:pt x="33" y="17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9"/>
            <p:cNvSpPr/>
            <p:nvPr/>
          </p:nvSpPr>
          <p:spPr>
            <a:xfrm>
              <a:off x="4222400" y="3265425"/>
              <a:ext cx="5175" cy="2600"/>
            </a:xfrm>
            <a:custGeom>
              <a:avLst/>
              <a:gdLst/>
              <a:ahLst/>
              <a:cxnLst/>
              <a:rect l="l" t="t" r="r" b="b"/>
              <a:pathLst>
                <a:path w="207" h="104" extrusionOk="0">
                  <a:moveTo>
                    <a:pt x="120" y="1"/>
                  </a:moveTo>
                  <a:cubicBezTo>
                    <a:pt x="104" y="1"/>
                    <a:pt x="83" y="1"/>
                    <a:pt x="67" y="17"/>
                  </a:cubicBezTo>
                  <a:cubicBezTo>
                    <a:pt x="34" y="17"/>
                    <a:pt x="17" y="50"/>
                    <a:pt x="1" y="71"/>
                  </a:cubicBezTo>
                  <a:cubicBezTo>
                    <a:pt x="67" y="87"/>
                    <a:pt x="137" y="87"/>
                    <a:pt x="207" y="104"/>
                  </a:cubicBezTo>
                  <a:lnTo>
                    <a:pt x="207" y="71"/>
                  </a:lnTo>
                  <a:cubicBezTo>
                    <a:pt x="186" y="34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9"/>
            <p:cNvSpPr/>
            <p:nvPr/>
          </p:nvSpPr>
          <p:spPr>
            <a:xfrm>
              <a:off x="4139950" y="3245075"/>
              <a:ext cx="4250" cy="2350"/>
            </a:xfrm>
            <a:custGeom>
              <a:avLst/>
              <a:gdLst/>
              <a:ahLst/>
              <a:cxnLst/>
              <a:rect l="l" t="t" r="r" b="b"/>
              <a:pathLst>
                <a:path w="170" h="94" extrusionOk="0">
                  <a:moveTo>
                    <a:pt x="63" y="0"/>
                  </a:moveTo>
                  <a:cubicBezTo>
                    <a:pt x="48" y="0"/>
                    <a:pt x="33" y="2"/>
                    <a:pt x="17" y="7"/>
                  </a:cubicBezTo>
                  <a:lnTo>
                    <a:pt x="0" y="23"/>
                  </a:lnTo>
                  <a:cubicBezTo>
                    <a:pt x="17" y="40"/>
                    <a:pt x="50" y="40"/>
                    <a:pt x="83" y="60"/>
                  </a:cubicBezTo>
                  <a:cubicBezTo>
                    <a:pt x="120" y="77"/>
                    <a:pt x="136" y="77"/>
                    <a:pt x="169" y="93"/>
                  </a:cubicBezTo>
                  <a:cubicBezTo>
                    <a:pt x="169" y="77"/>
                    <a:pt x="169" y="77"/>
                    <a:pt x="153" y="60"/>
                  </a:cubicBezTo>
                  <a:cubicBezTo>
                    <a:pt x="140" y="20"/>
                    <a:pt x="107" y="0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9"/>
            <p:cNvSpPr/>
            <p:nvPr/>
          </p:nvSpPr>
          <p:spPr>
            <a:xfrm>
              <a:off x="4299200" y="3262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105" y="1"/>
                  </a:moveTo>
                  <a:cubicBezTo>
                    <a:pt x="76" y="1"/>
                    <a:pt x="48" y="13"/>
                    <a:pt x="21" y="40"/>
                  </a:cubicBezTo>
                  <a:cubicBezTo>
                    <a:pt x="0" y="57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0"/>
                    <a:pt x="21" y="176"/>
                    <a:pt x="37" y="176"/>
                  </a:cubicBezTo>
                  <a:lnTo>
                    <a:pt x="54" y="197"/>
                  </a:lnTo>
                  <a:lnTo>
                    <a:pt x="173" y="197"/>
                  </a:lnTo>
                  <a:cubicBezTo>
                    <a:pt x="173" y="176"/>
                    <a:pt x="190" y="176"/>
                    <a:pt x="190" y="176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3"/>
                    <a:pt x="190" y="40"/>
                    <a:pt x="173" y="24"/>
                  </a:cubicBezTo>
                  <a:cubicBezTo>
                    <a:pt x="151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9"/>
            <p:cNvSpPr/>
            <p:nvPr/>
          </p:nvSpPr>
          <p:spPr>
            <a:xfrm>
              <a:off x="4247250" y="3268250"/>
              <a:ext cx="3925" cy="1025"/>
            </a:xfrm>
            <a:custGeom>
              <a:avLst/>
              <a:gdLst/>
              <a:ahLst/>
              <a:cxnLst/>
              <a:rect l="l" t="t" r="r" b="b"/>
              <a:pathLst>
                <a:path w="157" h="41" extrusionOk="0">
                  <a:moveTo>
                    <a:pt x="77" y="1"/>
                  </a:moveTo>
                  <a:cubicBezTo>
                    <a:pt x="64" y="1"/>
                    <a:pt x="51" y="3"/>
                    <a:pt x="37" y="7"/>
                  </a:cubicBezTo>
                  <a:cubicBezTo>
                    <a:pt x="37" y="24"/>
                    <a:pt x="17" y="24"/>
                    <a:pt x="0" y="40"/>
                  </a:cubicBezTo>
                  <a:lnTo>
                    <a:pt x="157" y="40"/>
                  </a:lnTo>
                  <a:cubicBezTo>
                    <a:pt x="145" y="16"/>
                    <a:pt x="113" y="1"/>
                    <a:pt x="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9"/>
            <p:cNvSpPr/>
            <p:nvPr/>
          </p:nvSpPr>
          <p:spPr>
            <a:xfrm>
              <a:off x="4382175" y="3204400"/>
              <a:ext cx="4250" cy="5100"/>
            </a:xfrm>
            <a:custGeom>
              <a:avLst/>
              <a:gdLst/>
              <a:ahLst/>
              <a:cxnLst/>
              <a:rect l="l" t="t" r="r" b="b"/>
              <a:pathLst>
                <a:path w="170" h="204" extrusionOk="0">
                  <a:moveTo>
                    <a:pt x="83" y="1"/>
                  </a:moveTo>
                  <a:cubicBezTo>
                    <a:pt x="33" y="17"/>
                    <a:pt x="0" y="87"/>
                    <a:pt x="33" y="141"/>
                  </a:cubicBezTo>
                  <a:cubicBezTo>
                    <a:pt x="45" y="177"/>
                    <a:pt x="76" y="204"/>
                    <a:pt x="117" y="204"/>
                  </a:cubicBezTo>
                  <a:cubicBezTo>
                    <a:pt x="133" y="204"/>
                    <a:pt x="151" y="200"/>
                    <a:pt x="169" y="191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9"/>
            <p:cNvSpPr/>
            <p:nvPr/>
          </p:nvSpPr>
          <p:spPr>
            <a:xfrm>
              <a:off x="4276925" y="3256350"/>
              <a:ext cx="5175" cy="5425"/>
            </a:xfrm>
            <a:custGeom>
              <a:avLst/>
              <a:gdLst/>
              <a:ahLst/>
              <a:cxnLst/>
              <a:rect l="l" t="t" r="r" b="b"/>
              <a:pathLst>
                <a:path w="207" h="217" extrusionOk="0">
                  <a:moveTo>
                    <a:pt x="87" y="1"/>
                  </a:moveTo>
                  <a:cubicBezTo>
                    <a:pt x="67" y="1"/>
                    <a:pt x="34" y="21"/>
                    <a:pt x="17" y="38"/>
                  </a:cubicBezTo>
                  <a:cubicBezTo>
                    <a:pt x="1" y="71"/>
                    <a:pt x="1" y="87"/>
                    <a:pt x="1" y="124"/>
                  </a:cubicBezTo>
                  <a:lnTo>
                    <a:pt x="1" y="141"/>
                  </a:lnTo>
                  <a:cubicBezTo>
                    <a:pt x="17" y="157"/>
                    <a:pt x="17" y="174"/>
                    <a:pt x="34" y="190"/>
                  </a:cubicBezTo>
                  <a:cubicBezTo>
                    <a:pt x="58" y="207"/>
                    <a:pt x="81" y="217"/>
                    <a:pt x="105" y="217"/>
                  </a:cubicBezTo>
                  <a:cubicBezTo>
                    <a:pt x="133" y="217"/>
                    <a:pt x="161" y="203"/>
                    <a:pt x="190" y="174"/>
                  </a:cubicBezTo>
                  <a:cubicBezTo>
                    <a:pt x="207" y="157"/>
                    <a:pt x="207" y="124"/>
                    <a:pt x="207" y="104"/>
                  </a:cubicBezTo>
                  <a:cubicBezTo>
                    <a:pt x="207" y="71"/>
                    <a:pt x="190" y="54"/>
                    <a:pt x="170" y="38"/>
                  </a:cubicBezTo>
                  <a:cubicBezTo>
                    <a:pt x="137" y="2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9"/>
            <p:cNvSpPr/>
            <p:nvPr/>
          </p:nvSpPr>
          <p:spPr>
            <a:xfrm>
              <a:off x="4376500" y="3180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7" y="0"/>
                  </a:moveTo>
                  <a:cubicBezTo>
                    <a:pt x="59" y="0"/>
                    <a:pt x="34" y="28"/>
                    <a:pt x="21" y="58"/>
                  </a:cubicBezTo>
                  <a:cubicBezTo>
                    <a:pt x="0" y="75"/>
                    <a:pt x="0" y="75"/>
                    <a:pt x="0" y="91"/>
                  </a:cubicBezTo>
                  <a:lnTo>
                    <a:pt x="0" y="141"/>
                  </a:lnTo>
                  <a:cubicBezTo>
                    <a:pt x="21" y="161"/>
                    <a:pt x="37" y="178"/>
                    <a:pt x="70" y="194"/>
                  </a:cubicBezTo>
                  <a:cubicBezTo>
                    <a:pt x="70" y="194"/>
                    <a:pt x="87" y="194"/>
                    <a:pt x="87" y="211"/>
                  </a:cubicBezTo>
                  <a:cubicBezTo>
                    <a:pt x="157" y="211"/>
                    <a:pt x="206" y="178"/>
                    <a:pt x="206" y="108"/>
                  </a:cubicBezTo>
                  <a:cubicBezTo>
                    <a:pt x="206" y="91"/>
                    <a:pt x="206" y="58"/>
                    <a:pt x="190" y="38"/>
                  </a:cubicBezTo>
                  <a:cubicBezTo>
                    <a:pt x="173" y="21"/>
                    <a:pt x="157" y="5"/>
                    <a:pt x="124" y="5"/>
                  </a:cubicBezTo>
                  <a:cubicBezTo>
                    <a:pt x="114" y="2"/>
                    <a:pt x="105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9"/>
            <p:cNvSpPr/>
            <p:nvPr/>
          </p:nvSpPr>
          <p:spPr>
            <a:xfrm>
              <a:off x="4372675" y="3195275"/>
              <a:ext cx="5175" cy="4925"/>
            </a:xfrm>
            <a:custGeom>
              <a:avLst/>
              <a:gdLst/>
              <a:ahLst/>
              <a:cxnLst/>
              <a:rect l="l" t="t" r="r" b="b"/>
              <a:pathLst>
                <a:path w="207" h="197" extrusionOk="0">
                  <a:moveTo>
                    <a:pt x="97" y="1"/>
                  </a:moveTo>
                  <a:cubicBezTo>
                    <a:pt x="65" y="1"/>
                    <a:pt x="35" y="13"/>
                    <a:pt x="17" y="40"/>
                  </a:cubicBezTo>
                  <a:cubicBezTo>
                    <a:pt x="1" y="57"/>
                    <a:pt x="1" y="73"/>
                    <a:pt x="1" y="110"/>
                  </a:cubicBezTo>
                  <a:lnTo>
                    <a:pt x="1" y="127"/>
                  </a:lnTo>
                  <a:cubicBezTo>
                    <a:pt x="17" y="143"/>
                    <a:pt x="17" y="160"/>
                    <a:pt x="34" y="176"/>
                  </a:cubicBezTo>
                  <a:cubicBezTo>
                    <a:pt x="50" y="197"/>
                    <a:pt x="87" y="197"/>
                    <a:pt x="120" y="197"/>
                  </a:cubicBezTo>
                  <a:cubicBezTo>
                    <a:pt x="137" y="197"/>
                    <a:pt x="174" y="176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2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9"/>
            <p:cNvSpPr/>
            <p:nvPr/>
          </p:nvSpPr>
          <p:spPr>
            <a:xfrm>
              <a:off x="4205200" y="32160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36" y="1"/>
                  </a:moveTo>
                  <a:cubicBezTo>
                    <a:pt x="103" y="1"/>
                    <a:pt x="70" y="17"/>
                    <a:pt x="33" y="34"/>
                  </a:cubicBezTo>
                  <a:cubicBezTo>
                    <a:pt x="17" y="50"/>
                    <a:pt x="17" y="67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33" y="170"/>
                    <a:pt x="50" y="207"/>
                    <a:pt x="103" y="207"/>
                  </a:cubicBezTo>
                  <a:cubicBezTo>
                    <a:pt x="153" y="207"/>
                    <a:pt x="206" y="170"/>
                    <a:pt x="223" y="120"/>
                  </a:cubicBezTo>
                  <a:cubicBezTo>
                    <a:pt x="223" y="104"/>
                    <a:pt x="223" y="67"/>
                    <a:pt x="206" y="50"/>
                  </a:cubicBezTo>
                  <a:cubicBezTo>
                    <a:pt x="190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9"/>
            <p:cNvSpPr/>
            <p:nvPr/>
          </p:nvSpPr>
          <p:spPr>
            <a:xfrm>
              <a:off x="4368775" y="3222775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5" y="1"/>
                  </a:moveTo>
                  <a:cubicBezTo>
                    <a:pt x="58" y="1"/>
                    <a:pt x="21" y="47"/>
                    <a:pt x="21" y="90"/>
                  </a:cubicBezTo>
                  <a:cubicBezTo>
                    <a:pt x="0" y="107"/>
                    <a:pt x="21" y="128"/>
                    <a:pt x="21" y="144"/>
                  </a:cubicBezTo>
                  <a:cubicBezTo>
                    <a:pt x="37" y="177"/>
                    <a:pt x="54" y="210"/>
                    <a:pt x="103" y="210"/>
                  </a:cubicBezTo>
                  <a:cubicBezTo>
                    <a:pt x="157" y="210"/>
                    <a:pt x="206" y="177"/>
                    <a:pt x="227" y="128"/>
                  </a:cubicBezTo>
                  <a:cubicBezTo>
                    <a:pt x="227" y="90"/>
                    <a:pt x="227" y="74"/>
                    <a:pt x="206" y="41"/>
                  </a:cubicBezTo>
                  <a:cubicBezTo>
                    <a:pt x="190" y="24"/>
                    <a:pt x="157" y="4"/>
                    <a:pt x="140" y="4"/>
                  </a:cubicBezTo>
                  <a:cubicBezTo>
                    <a:pt x="131" y="2"/>
                    <a:pt x="123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9"/>
            <p:cNvSpPr/>
            <p:nvPr/>
          </p:nvSpPr>
          <p:spPr>
            <a:xfrm>
              <a:off x="4364125" y="31709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67" y="1"/>
                    <a:pt x="17" y="38"/>
                    <a:pt x="1" y="88"/>
                  </a:cubicBezTo>
                  <a:cubicBezTo>
                    <a:pt x="1" y="104"/>
                    <a:pt x="1" y="120"/>
                    <a:pt x="17" y="141"/>
                  </a:cubicBezTo>
                  <a:lnTo>
                    <a:pt x="17" y="174"/>
                  </a:lnTo>
                  <a:cubicBezTo>
                    <a:pt x="34" y="191"/>
                    <a:pt x="67" y="207"/>
                    <a:pt x="83" y="207"/>
                  </a:cubicBezTo>
                  <a:cubicBezTo>
                    <a:pt x="92" y="209"/>
                    <a:pt x="101" y="210"/>
                    <a:pt x="110" y="210"/>
                  </a:cubicBezTo>
                  <a:cubicBezTo>
                    <a:pt x="166" y="210"/>
                    <a:pt x="207" y="167"/>
                    <a:pt x="207" y="120"/>
                  </a:cubicBezTo>
                  <a:cubicBezTo>
                    <a:pt x="223" y="104"/>
                    <a:pt x="207" y="71"/>
                    <a:pt x="186" y="55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9"/>
            <p:cNvSpPr/>
            <p:nvPr/>
          </p:nvSpPr>
          <p:spPr>
            <a:xfrm>
              <a:off x="4378650" y="3153175"/>
              <a:ext cx="6125" cy="5425"/>
            </a:xfrm>
            <a:custGeom>
              <a:avLst/>
              <a:gdLst/>
              <a:ahLst/>
              <a:cxnLst/>
              <a:rect l="l" t="t" r="r" b="b"/>
              <a:pathLst>
                <a:path w="245" h="217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51" y="185"/>
                    <a:pt x="86" y="217"/>
                    <a:pt x="127" y="217"/>
                  </a:cubicBezTo>
                  <a:cubicBezTo>
                    <a:pt x="137" y="217"/>
                    <a:pt x="147" y="215"/>
                    <a:pt x="158" y="211"/>
                  </a:cubicBezTo>
                  <a:cubicBezTo>
                    <a:pt x="224" y="178"/>
                    <a:pt x="244" y="129"/>
                    <a:pt x="224" y="75"/>
                  </a:cubicBezTo>
                  <a:cubicBezTo>
                    <a:pt x="210" y="34"/>
                    <a:pt x="161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9"/>
            <p:cNvSpPr/>
            <p:nvPr/>
          </p:nvSpPr>
          <p:spPr>
            <a:xfrm>
              <a:off x="4379575" y="3139050"/>
              <a:ext cx="6025" cy="5200"/>
            </a:xfrm>
            <a:custGeom>
              <a:avLst/>
              <a:gdLst/>
              <a:ahLst/>
              <a:cxnLst/>
              <a:rect l="l" t="t" r="r" b="b"/>
              <a:pathLst>
                <a:path w="241" h="208" extrusionOk="0">
                  <a:moveTo>
                    <a:pt x="111" y="1"/>
                  </a:moveTo>
                  <a:cubicBezTo>
                    <a:pt x="102" y="1"/>
                    <a:pt x="93" y="2"/>
                    <a:pt x="83" y="5"/>
                  </a:cubicBezTo>
                  <a:cubicBezTo>
                    <a:pt x="34" y="22"/>
                    <a:pt x="1" y="92"/>
                    <a:pt x="17" y="141"/>
                  </a:cubicBezTo>
                  <a:cubicBezTo>
                    <a:pt x="41" y="180"/>
                    <a:pt x="76" y="208"/>
                    <a:pt x="112" y="208"/>
                  </a:cubicBezTo>
                  <a:cubicBezTo>
                    <a:pt x="126" y="208"/>
                    <a:pt x="140" y="204"/>
                    <a:pt x="154" y="195"/>
                  </a:cubicBezTo>
                  <a:cubicBezTo>
                    <a:pt x="207" y="178"/>
                    <a:pt x="240" y="125"/>
                    <a:pt x="224" y="75"/>
                  </a:cubicBezTo>
                  <a:cubicBezTo>
                    <a:pt x="193" y="31"/>
                    <a:pt x="15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9"/>
            <p:cNvSpPr/>
            <p:nvPr/>
          </p:nvSpPr>
          <p:spPr>
            <a:xfrm>
              <a:off x="4377000" y="3166150"/>
              <a:ext cx="5200" cy="5275"/>
            </a:xfrm>
            <a:custGeom>
              <a:avLst/>
              <a:gdLst/>
              <a:ahLst/>
              <a:cxnLst/>
              <a:rect l="l" t="t" r="r" b="b"/>
              <a:pathLst>
                <a:path w="208" h="211" extrusionOk="0">
                  <a:moveTo>
                    <a:pt x="105" y="1"/>
                  </a:moveTo>
                  <a:cubicBezTo>
                    <a:pt x="71" y="1"/>
                    <a:pt x="37" y="16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3" y="205"/>
                    <a:pt x="74" y="211"/>
                    <a:pt x="96" y="211"/>
                  </a:cubicBezTo>
                  <a:cubicBezTo>
                    <a:pt x="131" y="211"/>
                    <a:pt x="166" y="195"/>
                    <a:pt x="186" y="174"/>
                  </a:cubicBezTo>
                  <a:cubicBezTo>
                    <a:pt x="207" y="158"/>
                    <a:pt x="207" y="125"/>
                    <a:pt x="207" y="88"/>
                  </a:cubicBezTo>
                  <a:cubicBezTo>
                    <a:pt x="207" y="71"/>
                    <a:pt x="186" y="38"/>
                    <a:pt x="170" y="22"/>
                  </a:cubicBezTo>
                  <a:cubicBezTo>
                    <a:pt x="150" y="7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9"/>
            <p:cNvSpPr/>
            <p:nvPr/>
          </p:nvSpPr>
          <p:spPr>
            <a:xfrm>
              <a:off x="4362375" y="318512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37" y="1"/>
                  </a:moveTo>
                  <a:cubicBezTo>
                    <a:pt x="104" y="1"/>
                    <a:pt x="71" y="1"/>
                    <a:pt x="50" y="17"/>
                  </a:cubicBezTo>
                  <a:cubicBezTo>
                    <a:pt x="33" y="34"/>
                    <a:pt x="17" y="50"/>
                    <a:pt x="17" y="87"/>
                  </a:cubicBezTo>
                  <a:cubicBezTo>
                    <a:pt x="0" y="104"/>
                    <a:pt x="17" y="120"/>
                    <a:pt x="17" y="137"/>
                  </a:cubicBezTo>
                  <a:cubicBezTo>
                    <a:pt x="17" y="137"/>
                    <a:pt x="17" y="153"/>
                    <a:pt x="33" y="153"/>
                  </a:cubicBezTo>
                  <a:cubicBezTo>
                    <a:pt x="50" y="191"/>
                    <a:pt x="71" y="191"/>
                    <a:pt x="104" y="207"/>
                  </a:cubicBezTo>
                  <a:cubicBezTo>
                    <a:pt x="153" y="207"/>
                    <a:pt x="207" y="170"/>
                    <a:pt x="223" y="120"/>
                  </a:cubicBezTo>
                  <a:cubicBezTo>
                    <a:pt x="223" y="87"/>
                    <a:pt x="223" y="50"/>
                    <a:pt x="207" y="34"/>
                  </a:cubicBezTo>
                  <a:cubicBezTo>
                    <a:pt x="190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9"/>
            <p:cNvSpPr/>
            <p:nvPr/>
          </p:nvSpPr>
          <p:spPr>
            <a:xfrm>
              <a:off x="4370925" y="32073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14" y="0"/>
                  </a:moveTo>
                  <a:cubicBezTo>
                    <a:pt x="105" y="0"/>
                    <a:pt x="96" y="2"/>
                    <a:pt x="87" y="4"/>
                  </a:cubicBezTo>
                  <a:cubicBezTo>
                    <a:pt x="38" y="42"/>
                    <a:pt x="1" y="91"/>
                    <a:pt x="38" y="145"/>
                  </a:cubicBezTo>
                  <a:cubicBezTo>
                    <a:pt x="38" y="161"/>
                    <a:pt x="38" y="178"/>
                    <a:pt x="54" y="178"/>
                  </a:cubicBezTo>
                  <a:cubicBezTo>
                    <a:pt x="87" y="211"/>
                    <a:pt x="120" y="211"/>
                    <a:pt x="157" y="211"/>
                  </a:cubicBezTo>
                  <a:cubicBezTo>
                    <a:pt x="207" y="194"/>
                    <a:pt x="223" y="161"/>
                    <a:pt x="223" y="108"/>
                  </a:cubicBezTo>
                  <a:lnTo>
                    <a:pt x="223" y="75"/>
                  </a:lnTo>
                  <a:cubicBezTo>
                    <a:pt x="210" y="33"/>
                    <a:pt x="161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9"/>
            <p:cNvSpPr/>
            <p:nvPr/>
          </p:nvSpPr>
          <p:spPr>
            <a:xfrm>
              <a:off x="4236100" y="3258825"/>
              <a:ext cx="5600" cy="5150"/>
            </a:xfrm>
            <a:custGeom>
              <a:avLst/>
              <a:gdLst/>
              <a:ahLst/>
              <a:cxnLst/>
              <a:rect l="l" t="t" r="r" b="b"/>
              <a:pathLst>
                <a:path w="224" h="206" extrusionOk="0">
                  <a:moveTo>
                    <a:pt x="112" y="1"/>
                  </a:moveTo>
                  <a:cubicBezTo>
                    <a:pt x="104" y="1"/>
                    <a:pt x="96" y="2"/>
                    <a:pt x="87" y="5"/>
                  </a:cubicBezTo>
                  <a:cubicBezTo>
                    <a:pt x="34" y="25"/>
                    <a:pt x="1" y="91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72" y="197"/>
                    <a:pt x="92" y="205"/>
                    <a:pt x="112" y="205"/>
                  </a:cubicBezTo>
                  <a:cubicBezTo>
                    <a:pt x="126" y="205"/>
                    <a:pt x="140" y="201"/>
                    <a:pt x="153" y="195"/>
                  </a:cubicBezTo>
                  <a:cubicBezTo>
                    <a:pt x="191" y="195"/>
                    <a:pt x="224" y="162"/>
                    <a:pt x="224" y="108"/>
                  </a:cubicBezTo>
                  <a:lnTo>
                    <a:pt x="224" y="75"/>
                  </a:lnTo>
                  <a:cubicBezTo>
                    <a:pt x="196" y="34"/>
                    <a:pt x="154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9"/>
            <p:cNvSpPr/>
            <p:nvPr/>
          </p:nvSpPr>
          <p:spPr>
            <a:xfrm>
              <a:off x="4240850" y="3227925"/>
              <a:ext cx="6000" cy="5400"/>
            </a:xfrm>
            <a:custGeom>
              <a:avLst/>
              <a:gdLst/>
              <a:ahLst/>
              <a:cxnLst/>
              <a:rect l="l" t="t" r="r" b="b"/>
              <a:pathLst>
                <a:path w="240" h="216" extrusionOk="0">
                  <a:moveTo>
                    <a:pt x="113" y="0"/>
                  </a:moveTo>
                  <a:cubicBezTo>
                    <a:pt x="104" y="0"/>
                    <a:pt x="95" y="1"/>
                    <a:pt x="87" y="4"/>
                  </a:cubicBezTo>
                  <a:cubicBezTo>
                    <a:pt x="34" y="41"/>
                    <a:pt x="1" y="91"/>
                    <a:pt x="34" y="144"/>
                  </a:cubicBezTo>
                  <a:cubicBezTo>
                    <a:pt x="47" y="184"/>
                    <a:pt x="84" y="216"/>
                    <a:pt x="133" y="216"/>
                  </a:cubicBezTo>
                  <a:cubicBezTo>
                    <a:pt x="145" y="216"/>
                    <a:pt x="157" y="214"/>
                    <a:pt x="170" y="210"/>
                  </a:cubicBezTo>
                  <a:cubicBezTo>
                    <a:pt x="223" y="177"/>
                    <a:pt x="240" y="128"/>
                    <a:pt x="223" y="74"/>
                  </a:cubicBezTo>
                  <a:cubicBezTo>
                    <a:pt x="209" y="33"/>
                    <a:pt x="15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9"/>
            <p:cNvSpPr/>
            <p:nvPr/>
          </p:nvSpPr>
          <p:spPr>
            <a:xfrm>
              <a:off x="4239925" y="32469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4" y="1"/>
                  </a:moveTo>
                  <a:cubicBezTo>
                    <a:pt x="71" y="1"/>
                    <a:pt x="21" y="34"/>
                    <a:pt x="21" y="87"/>
                  </a:cubicBezTo>
                  <a:cubicBezTo>
                    <a:pt x="0" y="104"/>
                    <a:pt x="0" y="120"/>
                    <a:pt x="21" y="137"/>
                  </a:cubicBezTo>
                  <a:cubicBezTo>
                    <a:pt x="21" y="153"/>
                    <a:pt x="21" y="153"/>
                    <a:pt x="38" y="153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7" y="207"/>
                    <a:pt x="207" y="170"/>
                    <a:pt x="227" y="120"/>
                  </a:cubicBezTo>
                  <a:cubicBezTo>
                    <a:pt x="227" y="87"/>
                    <a:pt x="207" y="67"/>
                    <a:pt x="190" y="34"/>
                  </a:cubicBezTo>
                  <a:cubicBezTo>
                    <a:pt x="190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9"/>
            <p:cNvSpPr/>
            <p:nvPr/>
          </p:nvSpPr>
          <p:spPr>
            <a:xfrm>
              <a:off x="4231375" y="32075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23" y="1"/>
                  </a:moveTo>
                  <a:cubicBezTo>
                    <a:pt x="107" y="1"/>
                    <a:pt x="89" y="6"/>
                    <a:pt x="70" y="16"/>
                  </a:cubicBezTo>
                  <a:cubicBezTo>
                    <a:pt x="17" y="33"/>
                    <a:pt x="0" y="82"/>
                    <a:pt x="17" y="136"/>
                  </a:cubicBezTo>
                  <a:cubicBezTo>
                    <a:pt x="29" y="185"/>
                    <a:pt x="72" y="209"/>
                    <a:pt x="115" y="209"/>
                  </a:cubicBezTo>
                  <a:cubicBezTo>
                    <a:pt x="129" y="209"/>
                    <a:pt x="144" y="207"/>
                    <a:pt x="157" y="202"/>
                  </a:cubicBezTo>
                  <a:cubicBezTo>
                    <a:pt x="206" y="185"/>
                    <a:pt x="239" y="119"/>
                    <a:pt x="206" y="66"/>
                  </a:cubicBezTo>
                  <a:cubicBezTo>
                    <a:pt x="195" y="30"/>
                    <a:pt x="164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9"/>
            <p:cNvSpPr/>
            <p:nvPr/>
          </p:nvSpPr>
          <p:spPr>
            <a:xfrm>
              <a:off x="4250225" y="3256875"/>
              <a:ext cx="6100" cy="5275"/>
            </a:xfrm>
            <a:custGeom>
              <a:avLst/>
              <a:gdLst/>
              <a:ahLst/>
              <a:cxnLst/>
              <a:rect l="l" t="t" r="r" b="b"/>
              <a:pathLst>
                <a:path w="244" h="211" extrusionOk="0">
                  <a:moveTo>
                    <a:pt x="87" y="0"/>
                  </a:moveTo>
                  <a:cubicBezTo>
                    <a:pt x="54" y="17"/>
                    <a:pt x="38" y="33"/>
                    <a:pt x="38" y="50"/>
                  </a:cubicBezTo>
                  <a:cubicBezTo>
                    <a:pt x="21" y="83"/>
                    <a:pt x="1" y="120"/>
                    <a:pt x="21" y="136"/>
                  </a:cubicBezTo>
                  <a:cubicBezTo>
                    <a:pt x="35" y="178"/>
                    <a:pt x="83" y="211"/>
                    <a:pt x="130" y="211"/>
                  </a:cubicBezTo>
                  <a:cubicBezTo>
                    <a:pt x="139" y="211"/>
                    <a:pt x="149" y="209"/>
                    <a:pt x="157" y="207"/>
                  </a:cubicBezTo>
                  <a:cubicBezTo>
                    <a:pt x="207" y="186"/>
                    <a:pt x="244" y="120"/>
                    <a:pt x="228" y="66"/>
                  </a:cubicBezTo>
                  <a:cubicBezTo>
                    <a:pt x="207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9"/>
            <p:cNvSpPr/>
            <p:nvPr/>
          </p:nvSpPr>
          <p:spPr>
            <a:xfrm>
              <a:off x="4230550" y="323565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99" y="0"/>
                  </a:moveTo>
                  <a:cubicBezTo>
                    <a:pt x="89" y="0"/>
                    <a:pt x="78" y="2"/>
                    <a:pt x="66" y="4"/>
                  </a:cubicBezTo>
                  <a:cubicBezTo>
                    <a:pt x="17" y="25"/>
                    <a:pt x="0" y="91"/>
                    <a:pt x="17" y="144"/>
                  </a:cubicBezTo>
                  <a:cubicBezTo>
                    <a:pt x="29" y="180"/>
                    <a:pt x="68" y="209"/>
                    <a:pt x="107" y="209"/>
                  </a:cubicBezTo>
                  <a:cubicBezTo>
                    <a:pt x="123" y="209"/>
                    <a:pt x="139" y="204"/>
                    <a:pt x="153" y="194"/>
                  </a:cubicBezTo>
                  <a:cubicBezTo>
                    <a:pt x="206" y="177"/>
                    <a:pt x="239" y="128"/>
                    <a:pt x="206" y="74"/>
                  </a:cubicBezTo>
                  <a:cubicBezTo>
                    <a:pt x="193" y="33"/>
                    <a:pt x="153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9"/>
            <p:cNvSpPr/>
            <p:nvPr/>
          </p:nvSpPr>
          <p:spPr>
            <a:xfrm>
              <a:off x="4251150" y="3240325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11" y="1"/>
                  </a:moveTo>
                  <a:cubicBezTo>
                    <a:pt x="82" y="1"/>
                    <a:pt x="52" y="14"/>
                    <a:pt x="34" y="44"/>
                  </a:cubicBezTo>
                  <a:cubicBezTo>
                    <a:pt x="17" y="60"/>
                    <a:pt x="1" y="77"/>
                    <a:pt x="1" y="110"/>
                  </a:cubicBezTo>
                  <a:cubicBezTo>
                    <a:pt x="17" y="126"/>
                    <a:pt x="17" y="126"/>
                    <a:pt x="17" y="147"/>
                  </a:cubicBezTo>
                  <a:cubicBezTo>
                    <a:pt x="17" y="164"/>
                    <a:pt x="34" y="164"/>
                    <a:pt x="50" y="180"/>
                  </a:cubicBezTo>
                  <a:cubicBezTo>
                    <a:pt x="67" y="195"/>
                    <a:pt x="90" y="203"/>
                    <a:pt x="113" y="203"/>
                  </a:cubicBezTo>
                  <a:cubicBezTo>
                    <a:pt x="141" y="203"/>
                    <a:pt x="170" y="191"/>
                    <a:pt x="191" y="164"/>
                  </a:cubicBezTo>
                  <a:cubicBezTo>
                    <a:pt x="223" y="126"/>
                    <a:pt x="223" y="60"/>
                    <a:pt x="170" y="23"/>
                  </a:cubicBezTo>
                  <a:cubicBezTo>
                    <a:pt x="155" y="9"/>
                    <a:pt x="134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9"/>
            <p:cNvSpPr/>
            <p:nvPr/>
          </p:nvSpPr>
          <p:spPr>
            <a:xfrm>
              <a:off x="4243425" y="3214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3" y="1"/>
                  </a:moveTo>
                  <a:cubicBezTo>
                    <a:pt x="51" y="1"/>
                    <a:pt x="17" y="34"/>
                    <a:pt x="17" y="92"/>
                  </a:cubicBezTo>
                  <a:cubicBezTo>
                    <a:pt x="1" y="108"/>
                    <a:pt x="1" y="125"/>
                    <a:pt x="17" y="145"/>
                  </a:cubicBezTo>
                  <a:cubicBezTo>
                    <a:pt x="17" y="145"/>
                    <a:pt x="17" y="162"/>
                    <a:pt x="34" y="162"/>
                  </a:cubicBezTo>
                  <a:cubicBezTo>
                    <a:pt x="50" y="178"/>
                    <a:pt x="67" y="195"/>
                    <a:pt x="104" y="211"/>
                  </a:cubicBezTo>
                  <a:cubicBezTo>
                    <a:pt x="153" y="211"/>
                    <a:pt x="207" y="178"/>
                    <a:pt x="223" y="125"/>
                  </a:cubicBezTo>
                  <a:cubicBezTo>
                    <a:pt x="223" y="92"/>
                    <a:pt x="207" y="59"/>
                    <a:pt x="207" y="42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3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9"/>
            <p:cNvSpPr/>
            <p:nvPr/>
          </p:nvSpPr>
          <p:spPr>
            <a:xfrm>
              <a:off x="4247650" y="3201725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97" y="1"/>
                  </a:moveTo>
                  <a:cubicBezTo>
                    <a:pt x="55" y="1"/>
                    <a:pt x="18" y="33"/>
                    <a:pt x="1" y="91"/>
                  </a:cubicBezTo>
                  <a:lnTo>
                    <a:pt x="1" y="145"/>
                  </a:lnTo>
                  <a:cubicBezTo>
                    <a:pt x="21" y="145"/>
                    <a:pt x="21" y="161"/>
                    <a:pt x="21" y="161"/>
                  </a:cubicBezTo>
                  <a:cubicBezTo>
                    <a:pt x="38" y="178"/>
                    <a:pt x="71" y="194"/>
                    <a:pt x="87" y="211"/>
                  </a:cubicBezTo>
                  <a:cubicBezTo>
                    <a:pt x="124" y="211"/>
                    <a:pt x="141" y="194"/>
                    <a:pt x="174" y="178"/>
                  </a:cubicBezTo>
                  <a:cubicBezTo>
                    <a:pt x="190" y="178"/>
                    <a:pt x="207" y="145"/>
                    <a:pt x="207" y="124"/>
                  </a:cubicBezTo>
                  <a:cubicBezTo>
                    <a:pt x="227" y="58"/>
                    <a:pt x="174" y="5"/>
                    <a:pt x="124" y="5"/>
                  </a:cubicBezTo>
                  <a:cubicBezTo>
                    <a:pt x="115" y="2"/>
                    <a:pt x="106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9"/>
            <p:cNvSpPr/>
            <p:nvPr/>
          </p:nvSpPr>
          <p:spPr>
            <a:xfrm>
              <a:off x="4216325" y="32418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70" y="0"/>
                    <a:pt x="37" y="17"/>
                    <a:pt x="17" y="66"/>
                  </a:cubicBezTo>
                  <a:cubicBezTo>
                    <a:pt x="0" y="66"/>
                    <a:pt x="0" y="66"/>
                    <a:pt x="0" y="87"/>
                  </a:cubicBezTo>
                  <a:lnTo>
                    <a:pt x="0" y="137"/>
                  </a:lnTo>
                  <a:cubicBezTo>
                    <a:pt x="17" y="153"/>
                    <a:pt x="37" y="190"/>
                    <a:pt x="70" y="190"/>
                  </a:cubicBezTo>
                  <a:cubicBezTo>
                    <a:pt x="70" y="207"/>
                    <a:pt x="87" y="207"/>
                    <a:pt x="87" y="207"/>
                  </a:cubicBezTo>
                  <a:cubicBezTo>
                    <a:pt x="157" y="207"/>
                    <a:pt x="206" y="170"/>
                    <a:pt x="206" y="120"/>
                  </a:cubicBezTo>
                  <a:cubicBezTo>
                    <a:pt x="206" y="87"/>
                    <a:pt x="206" y="66"/>
                    <a:pt x="190" y="33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9"/>
            <p:cNvSpPr/>
            <p:nvPr/>
          </p:nvSpPr>
          <p:spPr>
            <a:xfrm>
              <a:off x="4216725" y="32274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2" y="0"/>
                  </a:moveTo>
                  <a:cubicBezTo>
                    <a:pt x="70" y="0"/>
                    <a:pt x="40" y="14"/>
                    <a:pt x="21" y="44"/>
                  </a:cubicBezTo>
                  <a:cubicBezTo>
                    <a:pt x="1" y="60"/>
                    <a:pt x="1" y="77"/>
                    <a:pt x="1" y="110"/>
                  </a:cubicBezTo>
                  <a:lnTo>
                    <a:pt x="1" y="147"/>
                  </a:lnTo>
                  <a:cubicBezTo>
                    <a:pt x="21" y="163"/>
                    <a:pt x="21" y="163"/>
                    <a:pt x="38" y="180"/>
                  </a:cubicBezTo>
                  <a:cubicBezTo>
                    <a:pt x="60" y="195"/>
                    <a:pt x="83" y="203"/>
                    <a:pt x="106" y="203"/>
                  </a:cubicBezTo>
                  <a:cubicBezTo>
                    <a:pt x="135" y="203"/>
                    <a:pt x="163" y="190"/>
                    <a:pt x="190" y="163"/>
                  </a:cubicBezTo>
                  <a:cubicBezTo>
                    <a:pt x="207" y="147"/>
                    <a:pt x="207" y="110"/>
                    <a:pt x="207" y="93"/>
                  </a:cubicBezTo>
                  <a:cubicBezTo>
                    <a:pt x="207" y="60"/>
                    <a:pt x="190" y="44"/>
                    <a:pt x="174" y="23"/>
                  </a:cubicBezTo>
                  <a:cubicBezTo>
                    <a:pt x="152" y="9"/>
                    <a:pt x="126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9"/>
            <p:cNvSpPr/>
            <p:nvPr/>
          </p:nvSpPr>
          <p:spPr>
            <a:xfrm>
              <a:off x="4310425" y="3205150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6" y="0"/>
                  </a:moveTo>
                  <a:cubicBezTo>
                    <a:pt x="113" y="0"/>
                    <a:pt x="99" y="3"/>
                    <a:pt x="87" y="8"/>
                  </a:cubicBezTo>
                  <a:cubicBezTo>
                    <a:pt x="34" y="24"/>
                    <a:pt x="1" y="90"/>
                    <a:pt x="17" y="144"/>
                  </a:cubicBezTo>
                  <a:cubicBezTo>
                    <a:pt x="41" y="181"/>
                    <a:pt x="77" y="201"/>
                    <a:pt x="114" y="201"/>
                  </a:cubicBezTo>
                  <a:cubicBezTo>
                    <a:pt x="127" y="201"/>
                    <a:pt x="140" y="199"/>
                    <a:pt x="153" y="194"/>
                  </a:cubicBezTo>
                  <a:cubicBezTo>
                    <a:pt x="207" y="177"/>
                    <a:pt x="240" y="128"/>
                    <a:pt x="223" y="74"/>
                  </a:cubicBezTo>
                  <a:cubicBezTo>
                    <a:pt x="211" y="24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9"/>
            <p:cNvSpPr/>
            <p:nvPr/>
          </p:nvSpPr>
          <p:spPr>
            <a:xfrm>
              <a:off x="4212500" y="325622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5" y="0"/>
                  </a:moveTo>
                  <a:cubicBezTo>
                    <a:pt x="64" y="0"/>
                    <a:pt x="35" y="14"/>
                    <a:pt x="17" y="43"/>
                  </a:cubicBezTo>
                  <a:cubicBezTo>
                    <a:pt x="1" y="59"/>
                    <a:pt x="1" y="92"/>
                    <a:pt x="1" y="109"/>
                  </a:cubicBezTo>
                  <a:lnTo>
                    <a:pt x="1" y="146"/>
                  </a:lnTo>
                  <a:cubicBezTo>
                    <a:pt x="17" y="162"/>
                    <a:pt x="17" y="179"/>
                    <a:pt x="34" y="179"/>
                  </a:cubicBezTo>
                  <a:cubicBezTo>
                    <a:pt x="50" y="195"/>
                    <a:pt x="87" y="212"/>
                    <a:pt x="120" y="212"/>
                  </a:cubicBezTo>
                  <a:cubicBezTo>
                    <a:pt x="137" y="195"/>
                    <a:pt x="170" y="195"/>
                    <a:pt x="190" y="162"/>
                  </a:cubicBezTo>
                  <a:cubicBezTo>
                    <a:pt x="207" y="146"/>
                    <a:pt x="207" y="129"/>
                    <a:pt x="207" y="92"/>
                  </a:cubicBezTo>
                  <a:cubicBezTo>
                    <a:pt x="207" y="59"/>
                    <a:pt x="190" y="43"/>
                    <a:pt x="170" y="26"/>
                  </a:cubicBezTo>
                  <a:cubicBezTo>
                    <a:pt x="147" y="10"/>
                    <a:pt x="121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9"/>
            <p:cNvSpPr/>
            <p:nvPr/>
          </p:nvSpPr>
          <p:spPr>
            <a:xfrm>
              <a:off x="4207775" y="32043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9" y="1"/>
                  </a:moveTo>
                  <a:cubicBezTo>
                    <a:pt x="72" y="1"/>
                    <a:pt x="37" y="16"/>
                    <a:pt x="17" y="39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42"/>
                  </a:lnTo>
                  <a:cubicBezTo>
                    <a:pt x="17" y="159"/>
                    <a:pt x="17" y="175"/>
                    <a:pt x="33" y="192"/>
                  </a:cubicBezTo>
                  <a:cubicBezTo>
                    <a:pt x="50" y="208"/>
                    <a:pt x="87" y="208"/>
                    <a:pt x="120" y="208"/>
                  </a:cubicBezTo>
                  <a:cubicBezTo>
                    <a:pt x="136" y="208"/>
                    <a:pt x="173" y="192"/>
                    <a:pt x="190" y="175"/>
                  </a:cubicBezTo>
                  <a:cubicBezTo>
                    <a:pt x="206" y="142"/>
                    <a:pt x="206" y="121"/>
                    <a:pt x="206" y="88"/>
                  </a:cubicBezTo>
                  <a:cubicBezTo>
                    <a:pt x="206" y="72"/>
                    <a:pt x="190" y="39"/>
                    <a:pt x="173" y="18"/>
                  </a:cubicBezTo>
                  <a:cubicBezTo>
                    <a:pt x="153" y="6"/>
                    <a:pt x="131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9"/>
            <p:cNvSpPr/>
            <p:nvPr/>
          </p:nvSpPr>
          <p:spPr>
            <a:xfrm>
              <a:off x="4254150" y="32263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lnTo>
                    <a:pt x="17" y="169"/>
                  </a:lnTo>
                  <a:cubicBezTo>
                    <a:pt x="33" y="190"/>
                    <a:pt x="71" y="206"/>
                    <a:pt x="87" y="206"/>
                  </a:cubicBezTo>
                  <a:cubicBezTo>
                    <a:pt x="95" y="208"/>
                    <a:pt x="103" y="209"/>
                    <a:pt x="111" y="209"/>
                  </a:cubicBezTo>
                  <a:cubicBezTo>
                    <a:pt x="166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50"/>
                  </a:cubicBezTo>
                  <a:cubicBezTo>
                    <a:pt x="174" y="1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9"/>
            <p:cNvSpPr/>
            <p:nvPr/>
          </p:nvSpPr>
          <p:spPr>
            <a:xfrm>
              <a:off x="4223650" y="3188650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03" y="0"/>
                  </a:moveTo>
                  <a:cubicBezTo>
                    <a:pt x="91" y="0"/>
                    <a:pt x="78" y="4"/>
                    <a:pt x="70" y="12"/>
                  </a:cubicBezTo>
                  <a:cubicBezTo>
                    <a:pt x="54" y="12"/>
                    <a:pt x="33" y="29"/>
                    <a:pt x="17" y="50"/>
                  </a:cubicBezTo>
                  <a:cubicBezTo>
                    <a:pt x="0" y="83"/>
                    <a:pt x="0" y="116"/>
                    <a:pt x="17" y="132"/>
                  </a:cubicBezTo>
                  <a:cubicBezTo>
                    <a:pt x="30" y="176"/>
                    <a:pt x="69" y="206"/>
                    <a:pt x="110" y="206"/>
                  </a:cubicBezTo>
                  <a:cubicBezTo>
                    <a:pt x="119" y="206"/>
                    <a:pt x="127" y="205"/>
                    <a:pt x="136" y="202"/>
                  </a:cubicBezTo>
                  <a:cubicBezTo>
                    <a:pt x="206" y="186"/>
                    <a:pt x="223" y="116"/>
                    <a:pt x="206" y="66"/>
                  </a:cubicBezTo>
                  <a:cubicBezTo>
                    <a:pt x="190" y="29"/>
                    <a:pt x="173" y="12"/>
                    <a:pt x="136" y="12"/>
                  </a:cubicBezTo>
                  <a:cubicBezTo>
                    <a:pt x="128" y="4"/>
                    <a:pt x="115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9"/>
            <p:cNvSpPr/>
            <p:nvPr/>
          </p:nvSpPr>
          <p:spPr>
            <a:xfrm>
              <a:off x="4218475" y="3214575"/>
              <a:ext cx="6025" cy="5050"/>
            </a:xfrm>
            <a:custGeom>
              <a:avLst/>
              <a:gdLst/>
              <a:ahLst/>
              <a:cxnLst/>
              <a:rect l="l" t="t" r="r" b="b"/>
              <a:pathLst>
                <a:path w="241" h="202" extrusionOk="0">
                  <a:moveTo>
                    <a:pt x="127" y="0"/>
                  </a:moveTo>
                  <a:cubicBezTo>
                    <a:pt x="113" y="0"/>
                    <a:pt x="100" y="2"/>
                    <a:pt x="87" y="6"/>
                  </a:cubicBezTo>
                  <a:cubicBezTo>
                    <a:pt x="34" y="23"/>
                    <a:pt x="1" y="76"/>
                    <a:pt x="17" y="146"/>
                  </a:cubicBezTo>
                  <a:cubicBezTo>
                    <a:pt x="45" y="183"/>
                    <a:pt x="80" y="202"/>
                    <a:pt x="118" y="202"/>
                  </a:cubicBezTo>
                  <a:cubicBezTo>
                    <a:pt x="131" y="202"/>
                    <a:pt x="144" y="200"/>
                    <a:pt x="158" y="196"/>
                  </a:cubicBezTo>
                  <a:cubicBezTo>
                    <a:pt x="224" y="179"/>
                    <a:pt x="240" y="109"/>
                    <a:pt x="224" y="60"/>
                  </a:cubicBezTo>
                  <a:cubicBezTo>
                    <a:pt x="211" y="19"/>
                    <a:pt x="168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9"/>
            <p:cNvSpPr/>
            <p:nvPr/>
          </p:nvSpPr>
          <p:spPr>
            <a:xfrm>
              <a:off x="4219300" y="3200225"/>
              <a:ext cx="6125" cy="5225"/>
            </a:xfrm>
            <a:custGeom>
              <a:avLst/>
              <a:gdLst/>
              <a:ahLst/>
              <a:cxnLst/>
              <a:rect l="l" t="t" r="r" b="b"/>
              <a:pathLst>
                <a:path w="245" h="209" extrusionOk="0">
                  <a:moveTo>
                    <a:pt x="132" y="0"/>
                  </a:moveTo>
                  <a:cubicBezTo>
                    <a:pt x="118" y="0"/>
                    <a:pt x="103" y="5"/>
                    <a:pt x="87" y="15"/>
                  </a:cubicBezTo>
                  <a:cubicBezTo>
                    <a:pt x="38" y="32"/>
                    <a:pt x="1" y="81"/>
                    <a:pt x="21" y="135"/>
                  </a:cubicBezTo>
                  <a:cubicBezTo>
                    <a:pt x="49" y="176"/>
                    <a:pt x="88" y="209"/>
                    <a:pt x="132" y="209"/>
                  </a:cubicBezTo>
                  <a:cubicBezTo>
                    <a:pt x="140" y="209"/>
                    <a:pt x="149" y="208"/>
                    <a:pt x="158" y="205"/>
                  </a:cubicBezTo>
                  <a:cubicBezTo>
                    <a:pt x="207" y="184"/>
                    <a:pt x="244" y="118"/>
                    <a:pt x="228" y="65"/>
                  </a:cubicBezTo>
                  <a:cubicBezTo>
                    <a:pt x="201" y="29"/>
                    <a:pt x="168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9"/>
            <p:cNvSpPr/>
            <p:nvPr/>
          </p:nvSpPr>
          <p:spPr>
            <a:xfrm>
              <a:off x="4225800" y="3252125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20" y="1"/>
                  </a:moveTo>
                  <a:cubicBezTo>
                    <a:pt x="104" y="1"/>
                    <a:pt x="71" y="17"/>
                    <a:pt x="50" y="34"/>
                  </a:cubicBezTo>
                  <a:cubicBezTo>
                    <a:pt x="34" y="34"/>
                    <a:pt x="17" y="67"/>
                    <a:pt x="1" y="87"/>
                  </a:cubicBezTo>
                  <a:cubicBezTo>
                    <a:pt x="1" y="120"/>
                    <a:pt x="1" y="137"/>
                    <a:pt x="17" y="153"/>
                  </a:cubicBezTo>
                  <a:lnTo>
                    <a:pt x="34" y="170"/>
                  </a:lnTo>
                  <a:cubicBezTo>
                    <a:pt x="50" y="190"/>
                    <a:pt x="71" y="207"/>
                    <a:pt x="104" y="207"/>
                  </a:cubicBezTo>
                  <a:cubicBezTo>
                    <a:pt x="112" y="210"/>
                    <a:pt x="121" y="211"/>
                    <a:pt x="129" y="211"/>
                  </a:cubicBezTo>
                  <a:cubicBezTo>
                    <a:pt x="170" y="211"/>
                    <a:pt x="210" y="178"/>
                    <a:pt x="223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9"/>
            <p:cNvSpPr/>
            <p:nvPr/>
          </p:nvSpPr>
          <p:spPr>
            <a:xfrm>
              <a:off x="4288875" y="32533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5" y="0"/>
                  </a:moveTo>
                  <a:cubicBezTo>
                    <a:pt x="71" y="0"/>
                    <a:pt x="21" y="37"/>
                    <a:pt x="1" y="87"/>
                  </a:cubicBezTo>
                  <a:lnTo>
                    <a:pt x="1" y="140"/>
                  </a:lnTo>
                  <a:cubicBezTo>
                    <a:pt x="21" y="173"/>
                    <a:pt x="54" y="206"/>
                    <a:pt x="87" y="206"/>
                  </a:cubicBezTo>
                  <a:cubicBezTo>
                    <a:pt x="97" y="209"/>
                    <a:pt x="106" y="210"/>
                    <a:pt x="114" y="210"/>
                  </a:cubicBezTo>
                  <a:cubicBezTo>
                    <a:pt x="170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58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9"/>
            <p:cNvSpPr/>
            <p:nvPr/>
          </p:nvSpPr>
          <p:spPr>
            <a:xfrm>
              <a:off x="4292400" y="3225700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8" y="1"/>
                  </a:moveTo>
                  <a:cubicBezTo>
                    <a:pt x="80" y="1"/>
                    <a:pt x="51" y="14"/>
                    <a:pt x="33" y="44"/>
                  </a:cubicBezTo>
                  <a:cubicBezTo>
                    <a:pt x="17" y="60"/>
                    <a:pt x="0" y="77"/>
                    <a:pt x="0" y="114"/>
                  </a:cubicBezTo>
                  <a:cubicBezTo>
                    <a:pt x="0" y="130"/>
                    <a:pt x="0" y="130"/>
                    <a:pt x="17" y="147"/>
                  </a:cubicBezTo>
                  <a:cubicBezTo>
                    <a:pt x="17" y="163"/>
                    <a:pt x="33" y="163"/>
                    <a:pt x="49" y="180"/>
                  </a:cubicBezTo>
                  <a:cubicBezTo>
                    <a:pt x="61" y="191"/>
                    <a:pt x="75" y="205"/>
                    <a:pt x="93" y="205"/>
                  </a:cubicBezTo>
                  <a:cubicBezTo>
                    <a:pt x="101" y="205"/>
                    <a:pt x="110" y="202"/>
                    <a:pt x="120" y="196"/>
                  </a:cubicBezTo>
                  <a:cubicBezTo>
                    <a:pt x="153" y="196"/>
                    <a:pt x="169" y="180"/>
                    <a:pt x="190" y="163"/>
                  </a:cubicBezTo>
                  <a:cubicBezTo>
                    <a:pt x="206" y="147"/>
                    <a:pt x="223" y="114"/>
                    <a:pt x="206" y="93"/>
                  </a:cubicBezTo>
                  <a:cubicBezTo>
                    <a:pt x="206" y="60"/>
                    <a:pt x="190" y="44"/>
                    <a:pt x="169" y="27"/>
                  </a:cubicBezTo>
                  <a:cubicBezTo>
                    <a:pt x="154" y="10"/>
                    <a:pt x="13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9"/>
            <p:cNvSpPr/>
            <p:nvPr/>
          </p:nvSpPr>
          <p:spPr>
            <a:xfrm>
              <a:off x="4284250" y="32014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7"/>
                  </a:cubicBezTo>
                  <a:lnTo>
                    <a:pt x="0" y="157"/>
                  </a:lnTo>
                  <a:lnTo>
                    <a:pt x="17" y="173"/>
                  </a:lnTo>
                  <a:cubicBezTo>
                    <a:pt x="33" y="190"/>
                    <a:pt x="50" y="206"/>
                    <a:pt x="83" y="206"/>
                  </a:cubicBezTo>
                  <a:cubicBezTo>
                    <a:pt x="92" y="209"/>
                    <a:pt x="101" y="211"/>
                    <a:pt x="110" y="211"/>
                  </a:cubicBezTo>
                  <a:cubicBezTo>
                    <a:pt x="152" y="211"/>
                    <a:pt x="189" y="178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9"/>
            <p:cNvSpPr/>
            <p:nvPr/>
          </p:nvSpPr>
          <p:spPr>
            <a:xfrm>
              <a:off x="4296200" y="32112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2" y="1"/>
                  </a:moveTo>
                  <a:cubicBezTo>
                    <a:pt x="70" y="1"/>
                    <a:pt x="34" y="28"/>
                    <a:pt x="17" y="55"/>
                  </a:cubicBezTo>
                  <a:lnTo>
                    <a:pt x="17" y="92"/>
                  </a:lnTo>
                  <a:cubicBezTo>
                    <a:pt x="1" y="108"/>
                    <a:pt x="17" y="125"/>
                    <a:pt x="17" y="141"/>
                  </a:cubicBezTo>
                  <a:cubicBezTo>
                    <a:pt x="38" y="158"/>
                    <a:pt x="54" y="195"/>
                    <a:pt x="71" y="195"/>
                  </a:cubicBezTo>
                  <a:cubicBezTo>
                    <a:pt x="87" y="195"/>
                    <a:pt x="87" y="211"/>
                    <a:pt x="104" y="211"/>
                  </a:cubicBezTo>
                  <a:cubicBezTo>
                    <a:pt x="157" y="211"/>
                    <a:pt x="207" y="178"/>
                    <a:pt x="223" y="125"/>
                  </a:cubicBezTo>
                  <a:cubicBezTo>
                    <a:pt x="223" y="92"/>
                    <a:pt x="223" y="55"/>
                    <a:pt x="207" y="38"/>
                  </a:cubicBezTo>
                  <a:cubicBezTo>
                    <a:pt x="190" y="22"/>
                    <a:pt x="157" y="5"/>
                    <a:pt x="141" y="5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9"/>
            <p:cNvSpPr/>
            <p:nvPr/>
          </p:nvSpPr>
          <p:spPr>
            <a:xfrm>
              <a:off x="4301350" y="32482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0"/>
                  </a:moveTo>
                  <a:cubicBezTo>
                    <a:pt x="104" y="0"/>
                    <a:pt x="71" y="17"/>
                    <a:pt x="54" y="37"/>
                  </a:cubicBezTo>
                  <a:cubicBezTo>
                    <a:pt x="17" y="37"/>
                    <a:pt x="1" y="70"/>
                    <a:pt x="1" y="87"/>
                  </a:cubicBezTo>
                  <a:cubicBezTo>
                    <a:pt x="1" y="120"/>
                    <a:pt x="1" y="140"/>
                    <a:pt x="17" y="157"/>
                  </a:cubicBezTo>
                  <a:lnTo>
                    <a:pt x="17" y="173"/>
                  </a:lnTo>
                  <a:cubicBezTo>
                    <a:pt x="38" y="190"/>
                    <a:pt x="71" y="206"/>
                    <a:pt x="87" y="206"/>
                  </a:cubicBezTo>
                  <a:cubicBezTo>
                    <a:pt x="99" y="209"/>
                    <a:pt x="111" y="210"/>
                    <a:pt x="121" y="210"/>
                  </a:cubicBezTo>
                  <a:cubicBezTo>
                    <a:pt x="173" y="210"/>
                    <a:pt x="207" y="178"/>
                    <a:pt x="207" y="120"/>
                  </a:cubicBezTo>
                  <a:cubicBezTo>
                    <a:pt x="223" y="103"/>
                    <a:pt x="207" y="70"/>
                    <a:pt x="190" y="54"/>
                  </a:cubicBezTo>
                  <a:cubicBezTo>
                    <a:pt x="174" y="3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9"/>
            <p:cNvSpPr/>
            <p:nvPr/>
          </p:nvSpPr>
          <p:spPr>
            <a:xfrm>
              <a:off x="4306100" y="32216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7" y="0"/>
                    <a:pt x="70" y="0"/>
                    <a:pt x="33" y="17"/>
                  </a:cubicBezTo>
                  <a:cubicBezTo>
                    <a:pt x="17" y="33"/>
                    <a:pt x="0" y="70"/>
                    <a:pt x="0" y="87"/>
                  </a:cubicBezTo>
                  <a:lnTo>
                    <a:pt x="0" y="136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3" y="190"/>
                    <a:pt x="54" y="207"/>
                    <a:pt x="87" y="207"/>
                  </a:cubicBezTo>
                  <a:cubicBezTo>
                    <a:pt x="94" y="209"/>
                    <a:pt x="100" y="210"/>
                    <a:pt x="108" y="210"/>
                  </a:cubicBezTo>
                  <a:cubicBezTo>
                    <a:pt x="154" y="210"/>
                    <a:pt x="207" y="166"/>
                    <a:pt x="207" y="120"/>
                  </a:cubicBezTo>
                  <a:cubicBezTo>
                    <a:pt x="207" y="103"/>
                    <a:pt x="207" y="70"/>
                    <a:pt x="190" y="50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9"/>
            <p:cNvSpPr/>
            <p:nvPr/>
          </p:nvSpPr>
          <p:spPr>
            <a:xfrm>
              <a:off x="4302275" y="32349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83" y="0"/>
                  </a:moveTo>
                  <a:cubicBezTo>
                    <a:pt x="17" y="33"/>
                    <a:pt x="1" y="87"/>
                    <a:pt x="17" y="136"/>
                  </a:cubicBezTo>
                  <a:cubicBezTo>
                    <a:pt x="31" y="180"/>
                    <a:pt x="81" y="211"/>
                    <a:pt x="126" y="211"/>
                  </a:cubicBezTo>
                  <a:cubicBezTo>
                    <a:pt x="135" y="211"/>
                    <a:pt x="145" y="209"/>
                    <a:pt x="153" y="206"/>
                  </a:cubicBezTo>
                  <a:cubicBezTo>
                    <a:pt x="170" y="190"/>
                    <a:pt x="186" y="190"/>
                    <a:pt x="186" y="173"/>
                  </a:cubicBezTo>
                  <a:cubicBezTo>
                    <a:pt x="223" y="136"/>
                    <a:pt x="223" y="103"/>
                    <a:pt x="207" y="70"/>
                  </a:cubicBezTo>
                  <a:cubicBezTo>
                    <a:pt x="207" y="33"/>
                    <a:pt x="17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9"/>
            <p:cNvSpPr/>
            <p:nvPr/>
          </p:nvSpPr>
          <p:spPr>
            <a:xfrm>
              <a:off x="4282500" y="3215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17" y="33"/>
                    <a:pt x="0" y="50"/>
                    <a:pt x="0" y="83"/>
                  </a:cubicBezTo>
                  <a:lnTo>
                    <a:pt x="0" y="136"/>
                  </a:lnTo>
                  <a:lnTo>
                    <a:pt x="17" y="153"/>
                  </a:lnTo>
                  <a:cubicBezTo>
                    <a:pt x="33" y="186"/>
                    <a:pt x="70" y="206"/>
                    <a:pt x="87" y="206"/>
                  </a:cubicBezTo>
                  <a:cubicBezTo>
                    <a:pt x="153" y="206"/>
                    <a:pt x="206" y="169"/>
                    <a:pt x="206" y="120"/>
                  </a:cubicBezTo>
                  <a:cubicBezTo>
                    <a:pt x="206" y="83"/>
                    <a:pt x="206" y="66"/>
                    <a:pt x="190" y="33"/>
                  </a:cubicBezTo>
                  <a:cubicBezTo>
                    <a:pt x="173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9"/>
            <p:cNvSpPr/>
            <p:nvPr/>
          </p:nvSpPr>
          <p:spPr>
            <a:xfrm>
              <a:off x="4270025" y="32242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03" y="0"/>
                  </a:moveTo>
                  <a:cubicBezTo>
                    <a:pt x="70" y="0"/>
                    <a:pt x="54" y="17"/>
                    <a:pt x="33" y="33"/>
                  </a:cubicBezTo>
                  <a:cubicBezTo>
                    <a:pt x="17" y="50"/>
                    <a:pt x="0" y="87"/>
                    <a:pt x="17" y="120"/>
                  </a:cubicBezTo>
                  <a:lnTo>
                    <a:pt x="17" y="137"/>
                  </a:lnTo>
                  <a:cubicBezTo>
                    <a:pt x="17" y="153"/>
                    <a:pt x="33" y="174"/>
                    <a:pt x="54" y="190"/>
                  </a:cubicBezTo>
                  <a:cubicBezTo>
                    <a:pt x="67" y="203"/>
                    <a:pt x="85" y="208"/>
                    <a:pt x="104" y="208"/>
                  </a:cubicBezTo>
                  <a:cubicBezTo>
                    <a:pt x="135" y="208"/>
                    <a:pt x="170" y="194"/>
                    <a:pt x="190" y="174"/>
                  </a:cubicBezTo>
                  <a:cubicBezTo>
                    <a:pt x="239" y="120"/>
                    <a:pt x="223" y="50"/>
                    <a:pt x="190" y="17"/>
                  </a:cubicBezTo>
                  <a:cubicBezTo>
                    <a:pt x="157" y="0"/>
                    <a:pt x="136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9"/>
            <p:cNvSpPr/>
            <p:nvPr/>
          </p:nvSpPr>
          <p:spPr>
            <a:xfrm>
              <a:off x="4263625" y="3249975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37" y="0"/>
                  </a:moveTo>
                  <a:cubicBezTo>
                    <a:pt x="67" y="0"/>
                    <a:pt x="17" y="33"/>
                    <a:pt x="17" y="87"/>
                  </a:cubicBezTo>
                  <a:cubicBezTo>
                    <a:pt x="1" y="103"/>
                    <a:pt x="17" y="120"/>
                    <a:pt x="17" y="136"/>
                  </a:cubicBezTo>
                  <a:lnTo>
                    <a:pt x="17" y="153"/>
                  </a:lnTo>
                  <a:cubicBezTo>
                    <a:pt x="17" y="153"/>
                    <a:pt x="17" y="173"/>
                    <a:pt x="34" y="173"/>
                  </a:cubicBezTo>
                  <a:cubicBezTo>
                    <a:pt x="50" y="190"/>
                    <a:pt x="67" y="206"/>
                    <a:pt x="104" y="206"/>
                  </a:cubicBezTo>
                  <a:cubicBezTo>
                    <a:pt x="109" y="211"/>
                    <a:pt x="115" y="213"/>
                    <a:pt x="122" y="213"/>
                  </a:cubicBezTo>
                  <a:cubicBezTo>
                    <a:pt x="138" y="213"/>
                    <a:pt x="158" y="201"/>
                    <a:pt x="170" y="190"/>
                  </a:cubicBezTo>
                  <a:cubicBezTo>
                    <a:pt x="207" y="173"/>
                    <a:pt x="207" y="153"/>
                    <a:pt x="223" y="120"/>
                  </a:cubicBezTo>
                  <a:cubicBezTo>
                    <a:pt x="223" y="103"/>
                    <a:pt x="223" y="87"/>
                    <a:pt x="207" y="50"/>
                  </a:cubicBezTo>
                  <a:cubicBezTo>
                    <a:pt x="186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9"/>
            <p:cNvSpPr/>
            <p:nvPr/>
          </p:nvSpPr>
          <p:spPr>
            <a:xfrm>
              <a:off x="4262700" y="32636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8"/>
                    <a:pt x="1" y="87"/>
                  </a:cubicBezTo>
                  <a:cubicBezTo>
                    <a:pt x="1" y="120"/>
                    <a:pt x="1" y="141"/>
                    <a:pt x="17" y="157"/>
                  </a:cubicBezTo>
                  <a:cubicBezTo>
                    <a:pt x="17" y="157"/>
                    <a:pt x="17" y="174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13" y="209"/>
                    <a:pt x="122" y="211"/>
                    <a:pt x="131" y="211"/>
                  </a:cubicBezTo>
                  <a:cubicBezTo>
                    <a:pt x="173" y="211"/>
                    <a:pt x="210" y="178"/>
                    <a:pt x="223" y="120"/>
                  </a:cubicBezTo>
                  <a:cubicBezTo>
                    <a:pt x="223" y="104"/>
                    <a:pt x="207" y="71"/>
                    <a:pt x="190" y="54"/>
                  </a:cubicBezTo>
                  <a:cubicBezTo>
                    <a:pt x="174" y="38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9"/>
            <p:cNvSpPr/>
            <p:nvPr/>
          </p:nvSpPr>
          <p:spPr>
            <a:xfrm>
              <a:off x="4260125" y="320017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20" y="1"/>
                  </a:moveTo>
                  <a:cubicBezTo>
                    <a:pt x="71" y="1"/>
                    <a:pt x="17" y="34"/>
                    <a:pt x="1" y="83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8" y="186"/>
                    <a:pt x="71" y="207"/>
                    <a:pt x="87" y="207"/>
                  </a:cubicBezTo>
                  <a:cubicBezTo>
                    <a:pt x="97" y="212"/>
                    <a:pt x="105" y="214"/>
                    <a:pt x="113" y="214"/>
                  </a:cubicBezTo>
                  <a:cubicBezTo>
                    <a:pt x="133" y="214"/>
                    <a:pt x="150" y="201"/>
                    <a:pt x="174" y="186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9"/>
            <p:cNvSpPr/>
            <p:nvPr/>
          </p:nvSpPr>
          <p:spPr>
            <a:xfrm>
              <a:off x="4280325" y="3231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0"/>
                    <a:pt x="71" y="207"/>
                    <a:pt x="87" y="207"/>
                  </a:cubicBezTo>
                  <a:cubicBezTo>
                    <a:pt x="120" y="207"/>
                    <a:pt x="137" y="207"/>
                    <a:pt x="174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104"/>
                    <a:pt x="207" y="71"/>
                    <a:pt x="190" y="50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9"/>
            <p:cNvSpPr/>
            <p:nvPr/>
          </p:nvSpPr>
          <p:spPr>
            <a:xfrm>
              <a:off x="4265275" y="3236050"/>
              <a:ext cx="5175" cy="5375"/>
            </a:xfrm>
            <a:custGeom>
              <a:avLst/>
              <a:gdLst/>
              <a:ahLst/>
              <a:cxnLst/>
              <a:rect l="l" t="t" r="r" b="b"/>
              <a:pathLst>
                <a:path w="207" h="215" extrusionOk="0">
                  <a:moveTo>
                    <a:pt x="91" y="0"/>
                  </a:moveTo>
                  <a:cubicBezTo>
                    <a:pt x="69" y="0"/>
                    <a:pt x="49" y="14"/>
                    <a:pt x="38" y="25"/>
                  </a:cubicBezTo>
                  <a:cubicBezTo>
                    <a:pt x="17" y="42"/>
                    <a:pt x="1" y="58"/>
                    <a:pt x="1" y="91"/>
                  </a:cubicBezTo>
                  <a:lnTo>
                    <a:pt x="1" y="145"/>
                  </a:lnTo>
                  <a:cubicBezTo>
                    <a:pt x="1" y="145"/>
                    <a:pt x="1" y="161"/>
                    <a:pt x="17" y="161"/>
                  </a:cubicBezTo>
                  <a:cubicBezTo>
                    <a:pt x="38" y="178"/>
                    <a:pt x="54" y="194"/>
                    <a:pt x="87" y="215"/>
                  </a:cubicBezTo>
                  <a:cubicBezTo>
                    <a:pt x="141" y="215"/>
                    <a:pt x="190" y="178"/>
                    <a:pt x="207" y="128"/>
                  </a:cubicBezTo>
                  <a:cubicBezTo>
                    <a:pt x="207" y="91"/>
                    <a:pt x="207" y="58"/>
                    <a:pt x="190" y="42"/>
                  </a:cubicBezTo>
                  <a:cubicBezTo>
                    <a:pt x="174" y="25"/>
                    <a:pt x="141" y="9"/>
                    <a:pt x="120" y="9"/>
                  </a:cubicBezTo>
                  <a:cubicBezTo>
                    <a:pt x="110" y="3"/>
                    <a:pt x="101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9"/>
            <p:cNvSpPr/>
            <p:nvPr/>
          </p:nvSpPr>
          <p:spPr>
            <a:xfrm>
              <a:off x="4256725" y="32142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8" y="0"/>
                  </a:moveTo>
                  <a:cubicBezTo>
                    <a:pt x="72" y="0"/>
                    <a:pt x="37" y="14"/>
                    <a:pt x="17" y="35"/>
                  </a:cubicBezTo>
                  <a:cubicBezTo>
                    <a:pt x="0" y="55"/>
                    <a:pt x="0" y="88"/>
                    <a:pt x="0" y="121"/>
                  </a:cubicBezTo>
                  <a:lnTo>
                    <a:pt x="0" y="138"/>
                  </a:lnTo>
                  <a:cubicBezTo>
                    <a:pt x="17" y="158"/>
                    <a:pt x="17" y="175"/>
                    <a:pt x="33" y="191"/>
                  </a:cubicBezTo>
                  <a:cubicBezTo>
                    <a:pt x="54" y="204"/>
                    <a:pt x="76" y="209"/>
                    <a:pt x="98" y="209"/>
                  </a:cubicBezTo>
                  <a:cubicBezTo>
                    <a:pt x="133" y="209"/>
                    <a:pt x="167" y="195"/>
                    <a:pt x="190" y="175"/>
                  </a:cubicBezTo>
                  <a:cubicBezTo>
                    <a:pt x="207" y="138"/>
                    <a:pt x="207" y="121"/>
                    <a:pt x="207" y="88"/>
                  </a:cubicBezTo>
                  <a:cubicBezTo>
                    <a:pt x="207" y="72"/>
                    <a:pt x="190" y="35"/>
                    <a:pt x="174" y="18"/>
                  </a:cubicBezTo>
                  <a:cubicBezTo>
                    <a:pt x="153" y="6"/>
                    <a:pt x="130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9"/>
            <p:cNvSpPr/>
            <p:nvPr/>
          </p:nvSpPr>
          <p:spPr>
            <a:xfrm>
              <a:off x="4276925" y="32433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34" y="27"/>
                    <a:pt x="1" y="93"/>
                    <a:pt x="17" y="147"/>
                  </a:cubicBezTo>
                  <a:cubicBezTo>
                    <a:pt x="34" y="163"/>
                    <a:pt x="34" y="163"/>
                    <a:pt x="50" y="180"/>
                  </a:cubicBezTo>
                  <a:cubicBezTo>
                    <a:pt x="76" y="191"/>
                    <a:pt x="100" y="203"/>
                    <a:pt x="124" y="203"/>
                  </a:cubicBezTo>
                  <a:cubicBezTo>
                    <a:pt x="134" y="203"/>
                    <a:pt x="143" y="201"/>
                    <a:pt x="153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9"/>
            <p:cNvSpPr/>
            <p:nvPr/>
          </p:nvSpPr>
          <p:spPr>
            <a:xfrm>
              <a:off x="4272175" y="3194075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23" y="0"/>
                  </a:moveTo>
                  <a:cubicBezTo>
                    <a:pt x="92" y="0"/>
                    <a:pt x="57" y="15"/>
                    <a:pt x="34" y="39"/>
                  </a:cubicBezTo>
                  <a:cubicBezTo>
                    <a:pt x="17" y="55"/>
                    <a:pt x="1" y="88"/>
                    <a:pt x="1" y="121"/>
                  </a:cubicBezTo>
                  <a:cubicBezTo>
                    <a:pt x="17" y="121"/>
                    <a:pt x="17" y="142"/>
                    <a:pt x="17" y="142"/>
                  </a:cubicBezTo>
                  <a:cubicBezTo>
                    <a:pt x="17" y="158"/>
                    <a:pt x="34" y="175"/>
                    <a:pt x="50" y="191"/>
                  </a:cubicBezTo>
                  <a:cubicBezTo>
                    <a:pt x="71" y="208"/>
                    <a:pt x="104" y="208"/>
                    <a:pt x="120" y="208"/>
                  </a:cubicBezTo>
                  <a:cubicBezTo>
                    <a:pt x="153" y="208"/>
                    <a:pt x="174" y="191"/>
                    <a:pt x="191" y="175"/>
                  </a:cubicBezTo>
                  <a:cubicBezTo>
                    <a:pt x="207" y="142"/>
                    <a:pt x="224" y="121"/>
                    <a:pt x="224" y="88"/>
                  </a:cubicBezTo>
                  <a:cubicBezTo>
                    <a:pt x="207" y="72"/>
                    <a:pt x="207" y="39"/>
                    <a:pt x="174" y="18"/>
                  </a:cubicBezTo>
                  <a:cubicBezTo>
                    <a:pt x="160" y="6"/>
                    <a:pt x="142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9"/>
            <p:cNvSpPr/>
            <p:nvPr/>
          </p:nvSpPr>
          <p:spPr>
            <a:xfrm>
              <a:off x="4151075" y="323817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3" y="27"/>
                    <a:pt x="1" y="76"/>
                    <a:pt x="17" y="146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211" y="19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9"/>
            <p:cNvSpPr/>
            <p:nvPr/>
          </p:nvSpPr>
          <p:spPr>
            <a:xfrm>
              <a:off x="4082750" y="3121375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9" y="1"/>
                  </a:moveTo>
                  <a:cubicBezTo>
                    <a:pt x="68" y="1"/>
                    <a:pt x="39" y="13"/>
                    <a:pt x="21" y="40"/>
                  </a:cubicBezTo>
                  <a:cubicBezTo>
                    <a:pt x="0" y="61"/>
                    <a:pt x="0" y="94"/>
                    <a:pt x="0" y="110"/>
                  </a:cubicBezTo>
                  <a:lnTo>
                    <a:pt x="0" y="143"/>
                  </a:lnTo>
                  <a:cubicBezTo>
                    <a:pt x="21" y="164"/>
                    <a:pt x="21" y="180"/>
                    <a:pt x="37" y="180"/>
                  </a:cubicBezTo>
                  <a:cubicBezTo>
                    <a:pt x="59" y="203"/>
                    <a:pt x="86" y="211"/>
                    <a:pt x="111" y="211"/>
                  </a:cubicBezTo>
                  <a:cubicBezTo>
                    <a:pt x="142" y="211"/>
                    <a:pt x="172" y="198"/>
                    <a:pt x="190" y="180"/>
                  </a:cubicBezTo>
                  <a:cubicBezTo>
                    <a:pt x="206" y="143"/>
                    <a:pt x="206" y="127"/>
                    <a:pt x="206" y="94"/>
                  </a:cubicBezTo>
                  <a:cubicBezTo>
                    <a:pt x="206" y="77"/>
                    <a:pt x="190" y="40"/>
                    <a:pt x="173" y="24"/>
                  </a:cubicBezTo>
                  <a:cubicBezTo>
                    <a:pt x="151" y="9"/>
                    <a:pt x="125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9"/>
            <p:cNvSpPr/>
            <p:nvPr/>
          </p:nvSpPr>
          <p:spPr>
            <a:xfrm>
              <a:off x="4078500" y="3150275"/>
              <a:ext cx="5200" cy="5200"/>
            </a:xfrm>
            <a:custGeom>
              <a:avLst/>
              <a:gdLst/>
              <a:ahLst/>
              <a:cxnLst/>
              <a:rect l="l" t="t" r="r" b="b"/>
              <a:pathLst>
                <a:path w="208" h="208" extrusionOk="0">
                  <a:moveTo>
                    <a:pt x="109" y="0"/>
                  </a:moveTo>
                  <a:cubicBezTo>
                    <a:pt x="73" y="0"/>
                    <a:pt x="38" y="15"/>
                    <a:pt x="17" y="38"/>
                  </a:cubicBezTo>
                  <a:cubicBezTo>
                    <a:pt x="1" y="55"/>
                    <a:pt x="1" y="88"/>
                    <a:pt x="1" y="121"/>
                  </a:cubicBezTo>
                  <a:lnTo>
                    <a:pt x="1" y="142"/>
                  </a:lnTo>
                  <a:cubicBezTo>
                    <a:pt x="17" y="158"/>
                    <a:pt x="17" y="175"/>
                    <a:pt x="34" y="191"/>
                  </a:cubicBezTo>
                  <a:cubicBezTo>
                    <a:pt x="67" y="207"/>
                    <a:pt x="88" y="207"/>
                    <a:pt x="121" y="207"/>
                  </a:cubicBezTo>
                  <a:cubicBezTo>
                    <a:pt x="137" y="207"/>
                    <a:pt x="170" y="191"/>
                    <a:pt x="191" y="175"/>
                  </a:cubicBezTo>
                  <a:cubicBezTo>
                    <a:pt x="207" y="158"/>
                    <a:pt x="207" y="121"/>
                    <a:pt x="207" y="88"/>
                  </a:cubicBezTo>
                  <a:cubicBezTo>
                    <a:pt x="207" y="71"/>
                    <a:pt x="191" y="38"/>
                    <a:pt x="170" y="18"/>
                  </a:cubicBezTo>
                  <a:cubicBezTo>
                    <a:pt x="152" y="5"/>
                    <a:pt x="130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9"/>
            <p:cNvSpPr/>
            <p:nvPr/>
          </p:nvSpPr>
          <p:spPr>
            <a:xfrm>
              <a:off x="4085325" y="309432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30" y="1"/>
                  </a:moveTo>
                  <a:cubicBezTo>
                    <a:pt x="115" y="1"/>
                    <a:pt x="101" y="3"/>
                    <a:pt x="87" y="9"/>
                  </a:cubicBezTo>
                  <a:cubicBezTo>
                    <a:pt x="37" y="25"/>
                    <a:pt x="0" y="91"/>
                    <a:pt x="21" y="145"/>
                  </a:cubicBezTo>
                  <a:cubicBezTo>
                    <a:pt x="45" y="182"/>
                    <a:pt x="79" y="202"/>
                    <a:pt x="116" y="202"/>
                  </a:cubicBezTo>
                  <a:cubicBezTo>
                    <a:pt x="129" y="202"/>
                    <a:pt x="143" y="200"/>
                    <a:pt x="157" y="194"/>
                  </a:cubicBezTo>
                  <a:cubicBezTo>
                    <a:pt x="227" y="178"/>
                    <a:pt x="243" y="112"/>
                    <a:pt x="227" y="58"/>
                  </a:cubicBezTo>
                  <a:cubicBezTo>
                    <a:pt x="212" y="22"/>
                    <a:pt x="172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9"/>
            <p:cNvSpPr/>
            <p:nvPr/>
          </p:nvSpPr>
          <p:spPr>
            <a:xfrm>
              <a:off x="4082325" y="31357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71" y="0"/>
                    <a:pt x="38" y="17"/>
                    <a:pt x="17" y="66"/>
                  </a:cubicBezTo>
                  <a:lnTo>
                    <a:pt x="1" y="82"/>
                  </a:lnTo>
                  <a:cubicBezTo>
                    <a:pt x="1" y="103"/>
                    <a:pt x="1" y="136"/>
                    <a:pt x="17" y="136"/>
                  </a:cubicBezTo>
                  <a:cubicBezTo>
                    <a:pt x="17" y="169"/>
                    <a:pt x="38" y="186"/>
                    <a:pt x="71" y="206"/>
                  </a:cubicBezTo>
                  <a:lnTo>
                    <a:pt x="87" y="206"/>
                  </a:lnTo>
                  <a:cubicBezTo>
                    <a:pt x="96" y="208"/>
                    <a:pt x="104" y="209"/>
                    <a:pt x="113" y="209"/>
                  </a:cubicBezTo>
                  <a:cubicBezTo>
                    <a:pt x="169" y="209"/>
                    <a:pt x="207" y="163"/>
                    <a:pt x="207" y="120"/>
                  </a:cubicBezTo>
                  <a:cubicBezTo>
                    <a:pt x="223" y="103"/>
                    <a:pt x="207" y="66"/>
                    <a:pt x="190" y="49"/>
                  </a:cubicBezTo>
                  <a:cubicBezTo>
                    <a:pt x="174" y="17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9"/>
            <p:cNvSpPr/>
            <p:nvPr/>
          </p:nvSpPr>
          <p:spPr>
            <a:xfrm>
              <a:off x="4084500" y="31085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4" y="0"/>
                  </a:moveTo>
                  <a:cubicBezTo>
                    <a:pt x="105" y="0"/>
                    <a:pt x="95" y="2"/>
                    <a:pt x="87" y="5"/>
                  </a:cubicBezTo>
                  <a:cubicBezTo>
                    <a:pt x="33" y="21"/>
                    <a:pt x="0" y="91"/>
                    <a:pt x="33" y="141"/>
                  </a:cubicBezTo>
                  <a:cubicBezTo>
                    <a:pt x="48" y="180"/>
                    <a:pt x="78" y="208"/>
                    <a:pt x="120" y="208"/>
                  </a:cubicBezTo>
                  <a:cubicBezTo>
                    <a:pt x="136" y="208"/>
                    <a:pt x="154" y="203"/>
                    <a:pt x="173" y="194"/>
                  </a:cubicBezTo>
                  <a:cubicBezTo>
                    <a:pt x="223" y="178"/>
                    <a:pt x="239" y="124"/>
                    <a:pt x="223" y="75"/>
                  </a:cubicBezTo>
                  <a:cubicBezTo>
                    <a:pt x="209" y="31"/>
                    <a:pt x="159" y="0"/>
                    <a:pt x="1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9"/>
            <p:cNvSpPr/>
            <p:nvPr/>
          </p:nvSpPr>
          <p:spPr>
            <a:xfrm>
              <a:off x="4093550" y="3052300"/>
              <a:ext cx="5200" cy="5250"/>
            </a:xfrm>
            <a:custGeom>
              <a:avLst/>
              <a:gdLst/>
              <a:ahLst/>
              <a:cxnLst/>
              <a:rect l="l" t="t" r="r" b="b"/>
              <a:pathLst>
                <a:path w="208" h="210" extrusionOk="0">
                  <a:moveTo>
                    <a:pt x="100" y="1"/>
                  </a:moveTo>
                  <a:cubicBezTo>
                    <a:pt x="51" y="1"/>
                    <a:pt x="1" y="47"/>
                    <a:pt x="1" y="90"/>
                  </a:cubicBezTo>
                  <a:lnTo>
                    <a:pt x="1" y="144"/>
                  </a:lnTo>
                  <a:lnTo>
                    <a:pt x="17" y="160"/>
                  </a:lnTo>
                  <a:cubicBezTo>
                    <a:pt x="34" y="193"/>
                    <a:pt x="50" y="210"/>
                    <a:pt x="83" y="210"/>
                  </a:cubicBezTo>
                  <a:cubicBezTo>
                    <a:pt x="137" y="210"/>
                    <a:pt x="186" y="177"/>
                    <a:pt x="207" y="123"/>
                  </a:cubicBezTo>
                  <a:cubicBezTo>
                    <a:pt x="207" y="90"/>
                    <a:pt x="207" y="74"/>
                    <a:pt x="186" y="41"/>
                  </a:cubicBezTo>
                  <a:cubicBezTo>
                    <a:pt x="170" y="20"/>
                    <a:pt x="137" y="4"/>
                    <a:pt x="121" y="4"/>
                  </a:cubicBezTo>
                  <a:cubicBezTo>
                    <a:pt x="114" y="2"/>
                    <a:pt x="107" y="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9"/>
            <p:cNvSpPr/>
            <p:nvPr/>
          </p:nvSpPr>
          <p:spPr>
            <a:xfrm>
              <a:off x="4096150" y="3115475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8" y="1"/>
                  </a:moveTo>
                  <a:cubicBezTo>
                    <a:pt x="53" y="1"/>
                    <a:pt x="14" y="44"/>
                    <a:pt x="0" y="91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4"/>
                    <a:pt x="66" y="210"/>
                    <a:pt x="82" y="210"/>
                  </a:cubicBezTo>
                  <a:cubicBezTo>
                    <a:pt x="153" y="210"/>
                    <a:pt x="206" y="173"/>
                    <a:pt x="206" y="123"/>
                  </a:cubicBezTo>
                  <a:cubicBezTo>
                    <a:pt x="223" y="91"/>
                    <a:pt x="206" y="70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2" y="2"/>
                    <a:pt x="105" y="1"/>
                    <a:pt x="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9"/>
            <p:cNvSpPr/>
            <p:nvPr/>
          </p:nvSpPr>
          <p:spPr>
            <a:xfrm>
              <a:off x="4090475" y="30661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2" y="1"/>
                  </a:moveTo>
                  <a:cubicBezTo>
                    <a:pt x="76" y="1"/>
                    <a:pt x="41" y="17"/>
                    <a:pt x="21" y="37"/>
                  </a:cubicBezTo>
                  <a:cubicBezTo>
                    <a:pt x="0" y="54"/>
                    <a:pt x="0" y="87"/>
                    <a:pt x="0" y="124"/>
                  </a:cubicBezTo>
                  <a:lnTo>
                    <a:pt x="0" y="140"/>
                  </a:lnTo>
                  <a:cubicBezTo>
                    <a:pt x="21" y="157"/>
                    <a:pt x="21" y="173"/>
                    <a:pt x="37" y="190"/>
                  </a:cubicBezTo>
                  <a:cubicBezTo>
                    <a:pt x="57" y="204"/>
                    <a:pt x="80" y="211"/>
                    <a:pt x="102" y="211"/>
                  </a:cubicBezTo>
                  <a:cubicBezTo>
                    <a:pt x="136" y="211"/>
                    <a:pt x="170" y="196"/>
                    <a:pt x="190" y="173"/>
                  </a:cubicBezTo>
                  <a:cubicBezTo>
                    <a:pt x="227" y="124"/>
                    <a:pt x="227" y="54"/>
                    <a:pt x="173" y="21"/>
                  </a:cubicBezTo>
                  <a:cubicBezTo>
                    <a:pt x="155" y="7"/>
                    <a:pt x="133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9"/>
            <p:cNvSpPr/>
            <p:nvPr/>
          </p:nvSpPr>
          <p:spPr>
            <a:xfrm>
              <a:off x="4089650" y="3082875"/>
              <a:ext cx="5575" cy="4925"/>
            </a:xfrm>
            <a:custGeom>
              <a:avLst/>
              <a:gdLst/>
              <a:ahLst/>
              <a:cxnLst/>
              <a:rect l="l" t="t" r="r" b="b"/>
              <a:pathLst>
                <a:path w="223" h="197" extrusionOk="0">
                  <a:moveTo>
                    <a:pt x="70" y="1"/>
                  </a:moveTo>
                  <a:cubicBezTo>
                    <a:pt x="54" y="17"/>
                    <a:pt x="33" y="34"/>
                    <a:pt x="17" y="55"/>
                  </a:cubicBezTo>
                  <a:cubicBezTo>
                    <a:pt x="0" y="71"/>
                    <a:pt x="0" y="104"/>
                    <a:pt x="17" y="137"/>
                  </a:cubicBezTo>
                  <a:cubicBezTo>
                    <a:pt x="29" y="177"/>
                    <a:pt x="63" y="197"/>
                    <a:pt x="108" y="197"/>
                  </a:cubicBezTo>
                  <a:cubicBezTo>
                    <a:pt x="123" y="197"/>
                    <a:pt x="140" y="195"/>
                    <a:pt x="157" y="191"/>
                  </a:cubicBezTo>
                  <a:cubicBezTo>
                    <a:pt x="206" y="174"/>
                    <a:pt x="223" y="121"/>
                    <a:pt x="206" y="55"/>
                  </a:cubicBezTo>
                  <a:cubicBezTo>
                    <a:pt x="190" y="34"/>
                    <a:pt x="17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9"/>
            <p:cNvSpPr/>
            <p:nvPr/>
          </p:nvSpPr>
          <p:spPr>
            <a:xfrm>
              <a:off x="4066450" y="3156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5" y="1"/>
                  </a:moveTo>
                  <a:cubicBezTo>
                    <a:pt x="41" y="1"/>
                    <a:pt x="1" y="44"/>
                    <a:pt x="1" y="91"/>
                  </a:cubicBezTo>
                  <a:lnTo>
                    <a:pt x="1" y="140"/>
                  </a:lnTo>
                  <a:lnTo>
                    <a:pt x="17" y="157"/>
                  </a:lnTo>
                  <a:cubicBezTo>
                    <a:pt x="34" y="194"/>
                    <a:pt x="54" y="194"/>
                    <a:pt x="87" y="210"/>
                  </a:cubicBezTo>
                  <a:cubicBezTo>
                    <a:pt x="120" y="210"/>
                    <a:pt x="137" y="210"/>
                    <a:pt x="157" y="194"/>
                  </a:cubicBezTo>
                  <a:cubicBezTo>
                    <a:pt x="190" y="173"/>
                    <a:pt x="207" y="140"/>
                    <a:pt x="207" y="124"/>
                  </a:cubicBezTo>
                  <a:cubicBezTo>
                    <a:pt x="207" y="91"/>
                    <a:pt x="207" y="70"/>
                    <a:pt x="190" y="37"/>
                  </a:cubicBezTo>
                  <a:cubicBezTo>
                    <a:pt x="174" y="21"/>
                    <a:pt x="137" y="4"/>
                    <a:pt x="120" y="4"/>
                  </a:cubicBezTo>
                  <a:cubicBezTo>
                    <a:pt x="111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9"/>
            <p:cNvSpPr/>
            <p:nvPr/>
          </p:nvSpPr>
          <p:spPr>
            <a:xfrm>
              <a:off x="4077175" y="31626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10" y="0"/>
                  </a:moveTo>
                  <a:cubicBezTo>
                    <a:pt x="96" y="0"/>
                    <a:pt x="83" y="2"/>
                    <a:pt x="70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8" y="163"/>
                    <a:pt x="38" y="179"/>
                  </a:cubicBezTo>
                  <a:cubicBezTo>
                    <a:pt x="57" y="199"/>
                    <a:pt x="76" y="207"/>
                    <a:pt x="100" y="207"/>
                  </a:cubicBezTo>
                  <a:cubicBezTo>
                    <a:pt x="116" y="207"/>
                    <a:pt x="135" y="203"/>
                    <a:pt x="157" y="196"/>
                  </a:cubicBezTo>
                  <a:cubicBezTo>
                    <a:pt x="190" y="179"/>
                    <a:pt x="207" y="142"/>
                    <a:pt x="223" y="109"/>
                  </a:cubicBezTo>
                  <a:cubicBezTo>
                    <a:pt x="223" y="93"/>
                    <a:pt x="223" y="76"/>
                    <a:pt x="207" y="60"/>
                  </a:cubicBezTo>
                  <a:cubicBezTo>
                    <a:pt x="194" y="19"/>
                    <a:pt x="151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9"/>
            <p:cNvSpPr/>
            <p:nvPr/>
          </p:nvSpPr>
          <p:spPr>
            <a:xfrm>
              <a:off x="4062650" y="3181225"/>
              <a:ext cx="5575" cy="5125"/>
            </a:xfrm>
            <a:custGeom>
              <a:avLst/>
              <a:gdLst/>
              <a:ahLst/>
              <a:cxnLst/>
              <a:rect l="l" t="t" r="r" b="b"/>
              <a:pathLst>
                <a:path w="223" h="205" extrusionOk="0">
                  <a:moveTo>
                    <a:pt x="103" y="0"/>
                  </a:moveTo>
                  <a:cubicBezTo>
                    <a:pt x="66" y="0"/>
                    <a:pt x="50" y="17"/>
                    <a:pt x="33" y="37"/>
                  </a:cubicBezTo>
                  <a:cubicBezTo>
                    <a:pt x="17" y="54"/>
                    <a:pt x="0" y="87"/>
                    <a:pt x="0" y="103"/>
                  </a:cubicBezTo>
                  <a:cubicBezTo>
                    <a:pt x="0" y="120"/>
                    <a:pt x="17" y="120"/>
                    <a:pt x="17" y="140"/>
                  </a:cubicBezTo>
                  <a:cubicBezTo>
                    <a:pt x="17" y="157"/>
                    <a:pt x="33" y="173"/>
                    <a:pt x="50" y="173"/>
                  </a:cubicBezTo>
                  <a:cubicBezTo>
                    <a:pt x="64" y="196"/>
                    <a:pt x="87" y="205"/>
                    <a:pt x="110" y="205"/>
                  </a:cubicBezTo>
                  <a:cubicBezTo>
                    <a:pt x="138" y="205"/>
                    <a:pt x="168" y="191"/>
                    <a:pt x="186" y="173"/>
                  </a:cubicBezTo>
                  <a:cubicBezTo>
                    <a:pt x="206" y="140"/>
                    <a:pt x="223" y="120"/>
                    <a:pt x="223" y="87"/>
                  </a:cubicBezTo>
                  <a:cubicBezTo>
                    <a:pt x="206" y="70"/>
                    <a:pt x="206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9"/>
            <p:cNvSpPr/>
            <p:nvPr/>
          </p:nvSpPr>
          <p:spPr>
            <a:xfrm>
              <a:off x="4060475" y="31945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24"/>
                    <a:pt x="17" y="140"/>
                  </a:cubicBezTo>
                  <a:cubicBezTo>
                    <a:pt x="17" y="157"/>
                    <a:pt x="17" y="157"/>
                    <a:pt x="33" y="173"/>
                  </a:cubicBezTo>
                  <a:cubicBezTo>
                    <a:pt x="33" y="190"/>
                    <a:pt x="66" y="206"/>
                    <a:pt x="104" y="206"/>
                  </a:cubicBezTo>
                  <a:cubicBezTo>
                    <a:pt x="120" y="206"/>
                    <a:pt x="153" y="206"/>
                    <a:pt x="170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90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9"/>
            <p:cNvSpPr/>
            <p:nvPr/>
          </p:nvSpPr>
          <p:spPr>
            <a:xfrm>
              <a:off x="4096550" y="3129775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29" y="0"/>
                  </a:moveTo>
                  <a:cubicBezTo>
                    <a:pt x="115" y="0"/>
                    <a:pt x="101" y="4"/>
                    <a:pt x="87" y="13"/>
                  </a:cubicBezTo>
                  <a:cubicBezTo>
                    <a:pt x="17" y="34"/>
                    <a:pt x="1" y="83"/>
                    <a:pt x="17" y="137"/>
                  </a:cubicBezTo>
                  <a:cubicBezTo>
                    <a:pt x="30" y="187"/>
                    <a:pt x="73" y="209"/>
                    <a:pt x="116" y="209"/>
                  </a:cubicBezTo>
                  <a:cubicBezTo>
                    <a:pt x="129" y="209"/>
                    <a:pt x="141" y="207"/>
                    <a:pt x="153" y="203"/>
                  </a:cubicBezTo>
                  <a:cubicBezTo>
                    <a:pt x="207" y="186"/>
                    <a:pt x="240" y="116"/>
                    <a:pt x="223" y="67"/>
                  </a:cubicBezTo>
                  <a:cubicBezTo>
                    <a:pt x="199" y="28"/>
                    <a:pt x="16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9"/>
            <p:cNvSpPr/>
            <p:nvPr/>
          </p:nvSpPr>
          <p:spPr>
            <a:xfrm>
              <a:off x="4063050" y="3167825"/>
              <a:ext cx="5600" cy="5450"/>
            </a:xfrm>
            <a:custGeom>
              <a:avLst/>
              <a:gdLst/>
              <a:ahLst/>
              <a:cxnLst/>
              <a:rect l="l" t="t" r="r" b="b"/>
              <a:pathLst>
                <a:path w="224" h="218" extrusionOk="0">
                  <a:moveTo>
                    <a:pt x="102" y="0"/>
                  </a:moveTo>
                  <a:cubicBezTo>
                    <a:pt x="91" y="0"/>
                    <a:pt x="79" y="1"/>
                    <a:pt x="67" y="4"/>
                  </a:cubicBezTo>
                  <a:cubicBezTo>
                    <a:pt x="17" y="37"/>
                    <a:pt x="1" y="91"/>
                    <a:pt x="17" y="140"/>
                  </a:cubicBezTo>
                  <a:cubicBezTo>
                    <a:pt x="17" y="161"/>
                    <a:pt x="34" y="178"/>
                    <a:pt x="50" y="194"/>
                  </a:cubicBezTo>
                  <a:cubicBezTo>
                    <a:pt x="62" y="206"/>
                    <a:pt x="92" y="217"/>
                    <a:pt x="120" y="217"/>
                  </a:cubicBezTo>
                  <a:cubicBezTo>
                    <a:pt x="132" y="217"/>
                    <a:pt x="143" y="215"/>
                    <a:pt x="153" y="211"/>
                  </a:cubicBezTo>
                  <a:cubicBezTo>
                    <a:pt x="190" y="194"/>
                    <a:pt x="207" y="161"/>
                    <a:pt x="223" y="124"/>
                  </a:cubicBezTo>
                  <a:cubicBezTo>
                    <a:pt x="223" y="107"/>
                    <a:pt x="223" y="91"/>
                    <a:pt x="207" y="74"/>
                  </a:cubicBezTo>
                  <a:cubicBezTo>
                    <a:pt x="193" y="30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9"/>
            <p:cNvSpPr/>
            <p:nvPr/>
          </p:nvSpPr>
          <p:spPr>
            <a:xfrm>
              <a:off x="4075000" y="31781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0" y="0"/>
                  </a:moveTo>
                  <a:cubicBezTo>
                    <a:pt x="38" y="0"/>
                    <a:pt x="1" y="33"/>
                    <a:pt x="1" y="91"/>
                  </a:cubicBezTo>
                  <a:lnTo>
                    <a:pt x="1" y="141"/>
                  </a:lnTo>
                  <a:cubicBezTo>
                    <a:pt x="21" y="178"/>
                    <a:pt x="54" y="194"/>
                    <a:pt x="87" y="211"/>
                  </a:cubicBezTo>
                  <a:cubicBezTo>
                    <a:pt x="141" y="211"/>
                    <a:pt x="190" y="178"/>
                    <a:pt x="207" y="124"/>
                  </a:cubicBezTo>
                  <a:cubicBezTo>
                    <a:pt x="207" y="91"/>
                    <a:pt x="207" y="58"/>
                    <a:pt x="190" y="38"/>
                  </a:cubicBezTo>
                  <a:cubicBezTo>
                    <a:pt x="174" y="21"/>
                    <a:pt x="141" y="5"/>
                    <a:pt x="125" y="5"/>
                  </a:cubicBezTo>
                  <a:cubicBezTo>
                    <a:pt x="113" y="2"/>
                    <a:pt x="101" y="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9"/>
            <p:cNvSpPr/>
            <p:nvPr/>
          </p:nvSpPr>
          <p:spPr>
            <a:xfrm>
              <a:off x="4068625" y="314022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0" y="13"/>
                    <a:pt x="33" y="28"/>
                  </a:cubicBezTo>
                  <a:cubicBezTo>
                    <a:pt x="17" y="45"/>
                    <a:pt x="0" y="61"/>
                    <a:pt x="0" y="94"/>
                  </a:cubicBezTo>
                  <a:lnTo>
                    <a:pt x="0" y="148"/>
                  </a:lnTo>
                  <a:lnTo>
                    <a:pt x="17" y="164"/>
                  </a:lnTo>
                  <a:cubicBezTo>
                    <a:pt x="33" y="181"/>
                    <a:pt x="50" y="197"/>
                    <a:pt x="87" y="197"/>
                  </a:cubicBezTo>
                  <a:cubicBezTo>
                    <a:pt x="95" y="200"/>
                    <a:pt x="104" y="201"/>
                    <a:pt x="112" y="201"/>
                  </a:cubicBezTo>
                  <a:cubicBezTo>
                    <a:pt x="153" y="201"/>
                    <a:pt x="193" y="169"/>
                    <a:pt x="206" y="111"/>
                  </a:cubicBezTo>
                  <a:cubicBezTo>
                    <a:pt x="206" y="94"/>
                    <a:pt x="206" y="61"/>
                    <a:pt x="190" y="45"/>
                  </a:cubicBezTo>
                  <a:cubicBezTo>
                    <a:pt x="173" y="28"/>
                    <a:pt x="136" y="8"/>
                    <a:pt x="120" y="8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9"/>
            <p:cNvSpPr/>
            <p:nvPr/>
          </p:nvSpPr>
          <p:spPr>
            <a:xfrm>
              <a:off x="4072950" y="31932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99" y="0"/>
                  </a:moveTo>
                  <a:cubicBezTo>
                    <a:pt x="54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cubicBezTo>
                    <a:pt x="17" y="140"/>
                    <a:pt x="17" y="156"/>
                    <a:pt x="33" y="156"/>
                  </a:cubicBezTo>
                  <a:cubicBezTo>
                    <a:pt x="33" y="193"/>
                    <a:pt x="66" y="193"/>
                    <a:pt x="103" y="210"/>
                  </a:cubicBezTo>
                  <a:cubicBezTo>
                    <a:pt x="120" y="210"/>
                    <a:pt x="153" y="210"/>
                    <a:pt x="169" y="193"/>
                  </a:cubicBezTo>
                  <a:cubicBezTo>
                    <a:pt x="186" y="177"/>
                    <a:pt x="207" y="140"/>
                    <a:pt x="207" y="123"/>
                  </a:cubicBezTo>
                  <a:cubicBezTo>
                    <a:pt x="223" y="90"/>
                    <a:pt x="207" y="74"/>
                    <a:pt x="186" y="37"/>
                  </a:cubicBezTo>
                  <a:cubicBezTo>
                    <a:pt x="169" y="20"/>
                    <a:pt x="153" y="4"/>
                    <a:pt x="120" y="4"/>
                  </a:cubicBezTo>
                  <a:cubicBezTo>
                    <a:pt x="113" y="1"/>
                    <a:pt x="106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9"/>
            <p:cNvSpPr/>
            <p:nvPr/>
          </p:nvSpPr>
          <p:spPr>
            <a:xfrm>
              <a:off x="4056150" y="314890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122" y="0"/>
                  </a:moveTo>
                  <a:cubicBezTo>
                    <a:pt x="115" y="0"/>
                    <a:pt x="108" y="2"/>
                    <a:pt x="103" y="7"/>
                  </a:cubicBezTo>
                  <a:cubicBezTo>
                    <a:pt x="70" y="7"/>
                    <a:pt x="54" y="23"/>
                    <a:pt x="33" y="40"/>
                  </a:cubicBezTo>
                  <a:cubicBezTo>
                    <a:pt x="17" y="56"/>
                    <a:pt x="0" y="93"/>
                    <a:pt x="0" y="110"/>
                  </a:cubicBezTo>
                  <a:cubicBezTo>
                    <a:pt x="0" y="126"/>
                    <a:pt x="0" y="126"/>
                    <a:pt x="17" y="143"/>
                  </a:cubicBezTo>
                  <a:cubicBezTo>
                    <a:pt x="17" y="159"/>
                    <a:pt x="33" y="176"/>
                    <a:pt x="54" y="176"/>
                  </a:cubicBezTo>
                  <a:cubicBezTo>
                    <a:pt x="69" y="193"/>
                    <a:pt x="92" y="202"/>
                    <a:pt x="115" y="202"/>
                  </a:cubicBezTo>
                  <a:cubicBezTo>
                    <a:pt x="143" y="202"/>
                    <a:pt x="172" y="189"/>
                    <a:pt x="190" y="159"/>
                  </a:cubicBezTo>
                  <a:cubicBezTo>
                    <a:pt x="223" y="126"/>
                    <a:pt x="223" y="56"/>
                    <a:pt x="173" y="23"/>
                  </a:cubicBezTo>
                  <a:cubicBezTo>
                    <a:pt x="162" y="12"/>
                    <a:pt x="140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9"/>
            <p:cNvSpPr/>
            <p:nvPr/>
          </p:nvSpPr>
          <p:spPr>
            <a:xfrm>
              <a:off x="4128700" y="31579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5" y="1"/>
                  </a:moveTo>
                  <a:cubicBezTo>
                    <a:pt x="58" y="1"/>
                    <a:pt x="17" y="47"/>
                    <a:pt x="17" y="90"/>
                  </a:cubicBezTo>
                  <a:cubicBezTo>
                    <a:pt x="1" y="107"/>
                    <a:pt x="17" y="123"/>
                    <a:pt x="17" y="144"/>
                  </a:cubicBezTo>
                  <a:cubicBezTo>
                    <a:pt x="17" y="144"/>
                    <a:pt x="17" y="160"/>
                    <a:pt x="38" y="160"/>
                  </a:cubicBezTo>
                  <a:cubicBezTo>
                    <a:pt x="54" y="193"/>
                    <a:pt x="71" y="210"/>
                    <a:pt x="104" y="210"/>
                  </a:cubicBezTo>
                  <a:cubicBezTo>
                    <a:pt x="158" y="210"/>
                    <a:pt x="207" y="177"/>
                    <a:pt x="223" y="123"/>
                  </a:cubicBezTo>
                  <a:cubicBezTo>
                    <a:pt x="223" y="90"/>
                    <a:pt x="223" y="74"/>
                    <a:pt x="207" y="41"/>
                  </a:cubicBezTo>
                  <a:cubicBezTo>
                    <a:pt x="191" y="20"/>
                    <a:pt x="158" y="4"/>
                    <a:pt x="141" y="4"/>
                  </a:cubicBezTo>
                  <a:cubicBezTo>
                    <a:pt x="132" y="1"/>
                    <a:pt x="124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9"/>
            <p:cNvSpPr/>
            <p:nvPr/>
          </p:nvSpPr>
          <p:spPr>
            <a:xfrm>
              <a:off x="4131275" y="31301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88" y="0"/>
                    <a:pt x="71" y="0"/>
                    <a:pt x="38" y="21"/>
                  </a:cubicBezTo>
                  <a:cubicBezTo>
                    <a:pt x="17" y="37"/>
                    <a:pt x="1" y="70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8" y="190"/>
                    <a:pt x="55" y="206"/>
                    <a:pt x="88" y="206"/>
                  </a:cubicBezTo>
                  <a:cubicBezTo>
                    <a:pt x="141" y="206"/>
                    <a:pt x="191" y="173"/>
                    <a:pt x="207" y="124"/>
                  </a:cubicBezTo>
                  <a:cubicBezTo>
                    <a:pt x="207" y="87"/>
                    <a:pt x="207" y="70"/>
                    <a:pt x="191" y="37"/>
                  </a:cubicBezTo>
                  <a:cubicBezTo>
                    <a:pt x="174" y="21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9"/>
            <p:cNvSpPr/>
            <p:nvPr/>
          </p:nvSpPr>
          <p:spPr>
            <a:xfrm>
              <a:off x="4130050" y="31442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3" y="1"/>
                  </a:moveTo>
                  <a:cubicBezTo>
                    <a:pt x="38" y="1"/>
                    <a:pt x="0" y="44"/>
                    <a:pt x="0" y="91"/>
                  </a:cubicBezTo>
                  <a:lnTo>
                    <a:pt x="0" y="124"/>
                  </a:lnTo>
                  <a:lnTo>
                    <a:pt x="0" y="140"/>
                  </a:lnTo>
                  <a:lnTo>
                    <a:pt x="17" y="157"/>
                  </a:lnTo>
                  <a:cubicBezTo>
                    <a:pt x="33" y="194"/>
                    <a:pt x="50" y="210"/>
                    <a:pt x="87" y="210"/>
                  </a:cubicBezTo>
                  <a:cubicBezTo>
                    <a:pt x="120" y="210"/>
                    <a:pt x="137" y="210"/>
                    <a:pt x="153" y="194"/>
                  </a:cubicBezTo>
                  <a:cubicBezTo>
                    <a:pt x="190" y="177"/>
                    <a:pt x="207" y="140"/>
                    <a:pt x="207" y="124"/>
                  </a:cubicBezTo>
                  <a:cubicBezTo>
                    <a:pt x="207" y="91"/>
                    <a:pt x="207" y="74"/>
                    <a:pt x="190" y="54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9"/>
            <p:cNvSpPr/>
            <p:nvPr/>
          </p:nvSpPr>
          <p:spPr>
            <a:xfrm>
              <a:off x="4124475" y="3169925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08" y="1"/>
                  </a:moveTo>
                  <a:cubicBezTo>
                    <a:pt x="94" y="1"/>
                    <a:pt x="80" y="3"/>
                    <a:pt x="67" y="7"/>
                  </a:cubicBezTo>
                  <a:cubicBezTo>
                    <a:pt x="17" y="23"/>
                    <a:pt x="1" y="94"/>
                    <a:pt x="17" y="143"/>
                  </a:cubicBezTo>
                  <a:cubicBezTo>
                    <a:pt x="30" y="183"/>
                    <a:pt x="61" y="203"/>
                    <a:pt x="106" y="203"/>
                  </a:cubicBezTo>
                  <a:cubicBezTo>
                    <a:pt x="120" y="203"/>
                    <a:pt x="136" y="201"/>
                    <a:pt x="153" y="197"/>
                  </a:cubicBezTo>
                  <a:cubicBezTo>
                    <a:pt x="207" y="180"/>
                    <a:pt x="223" y="110"/>
                    <a:pt x="207" y="56"/>
                  </a:cubicBezTo>
                  <a:cubicBezTo>
                    <a:pt x="191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9"/>
            <p:cNvSpPr/>
            <p:nvPr/>
          </p:nvSpPr>
          <p:spPr>
            <a:xfrm>
              <a:off x="4146325" y="312617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5" y="1"/>
                  </a:moveTo>
                  <a:cubicBezTo>
                    <a:pt x="54" y="1"/>
                    <a:pt x="15" y="33"/>
                    <a:pt x="1" y="91"/>
                  </a:cubicBezTo>
                  <a:cubicBezTo>
                    <a:pt x="1" y="108"/>
                    <a:pt x="1" y="124"/>
                    <a:pt x="17" y="141"/>
                  </a:cubicBezTo>
                  <a:lnTo>
                    <a:pt x="17" y="157"/>
                  </a:lnTo>
                  <a:cubicBezTo>
                    <a:pt x="34" y="178"/>
                    <a:pt x="71" y="194"/>
                    <a:pt x="87" y="211"/>
                  </a:cubicBezTo>
                  <a:cubicBezTo>
                    <a:pt x="120" y="211"/>
                    <a:pt x="158" y="194"/>
                    <a:pt x="174" y="194"/>
                  </a:cubicBezTo>
                  <a:cubicBezTo>
                    <a:pt x="191" y="178"/>
                    <a:pt x="207" y="141"/>
                    <a:pt x="207" y="124"/>
                  </a:cubicBezTo>
                  <a:cubicBezTo>
                    <a:pt x="223" y="91"/>
                    <a:pt x="207" y="54"/>
                    <a:pt x="191" y="38"/>
                  </a:cubicBezTo>
                  <a:cubicBezTo>
                    <a:pt x="174" y="21"/>
                    <a:pt x="158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9"/>
            <p:cNvSpPr/>
            <p:nvPr/>
          </p:nvSpPr>
          <p:spPr>
            <a:xfrm>
              <a:off x="4142925" y="31373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42"/>
                    <a:pt x="1" y="92"/>
                    <a:pt x="17" y="145"/>
                  </a:cubicBezTo>
                  <a:cubicBezTo>
                    <a:pt x="34" y="162"/>
                    <a:pt x="34" y="178"/>
                    <a:pt x="50" y="178"/>
                  </a:cubicBezTo>
                  <a:cubicBezTo>
                    <a:pt x="87" y="211"/>
                    <a:pt x="120" y="211"/>
                    <a:pt x="153" y="211"/>
                  </a:cubicBezTo>
                  <a:cubicBezTo>
                    <a:pt x="207" y="195"/>
                    <a:pt x="223" y="162"/>
                    <a:pt x="223" y="125"/>
                  </a:cubicBezTo>
                  <a:lnTo>
                    <a:pt x="223" y="75"/>
                  </a:ln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9"/>
            <p:cNvSpPr/>
            <p:nvPr/>
          </p:nvSpPr>
          <p:spPr>
            <a:xfrm>
              <a:off x="4142925" y="315055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15" y="0"/>
                  </a:moveTo>
                  <a:cubicBezTo>
                    <a:pt x="106" y="0"/>
                    <a:pt x="97" y="2"/>
                    <a:pt x="87" y="7"/>
                  </a:cubicBezTo>
                  <a:cubicBezTo>
                    <a:pt x="67" y="7"/>
                    <a:pt x="34" y="27"/>
                    <a:pt x="17" y="44"/>
                  </a:cubicBezTo>
                  <a:cubicBezTo>
                    <a:pt x="1" y="60"/>
                    <a:pt x="1" y="93"/>
                    <a:pt x="1" y="110"/>
                  </a:cubicBezTo>
                  <a:lnTo>
                    <a:pt x="1" y="147"/>
                  </a:lnTo>
                  <a:cubicBezTo>
                    <a:pt x="17" y="164"/>
                    <a:pt x="17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07" y="147"/>
                    <a:pt x="207" y="131"/>
                    <a:pt x="207" y="93"/>
                  </a:cubicBezTo>
                  <a:cubicBezTo>
                    <a:pt x="207" y="60"/>
                    <a:pt x="190" y="44"/>
                    <a:pt x="170" y="27"/>
                  </a:cubicBezTo>
                  <a:cubicBezTo>
                    <a:pt x="158" y="13"/>
                    <a:pt x="138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9"/>
            <p:cNvSpPr/>
            <p:nvPr/>
          </p:nvSpPr>
          <p:spPr>
            <a:xfrm>
              <a:off x="4136450" y="3118150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87" y="0"/>
                  </a:moveTo>
                  <a:cubicBezTo>
                    <a:pt x="70" y="16"/>
                    <a:pt x="37" y="16"/>
                    <a:pt x="17" y="49"/>
                  </a:cubicBezTo>
                  <a:cubicBezTo>
                    <a:pt x="0" y="66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69"/>
                    <a:pt x="17" y="169"/>
                    <a:pt x="37" y="190"/>
                  </a:cubicBezTo>
                  <a:cubicBezTo>
                    <a:pt x="59" y="204"/>
                    <a:pt x="85" y="212"/>
                    <a:pt x="109" y="212"/>
                  </a:cubicBezTo>
                  <a:cubicBezTo>
                    <a:pt x="141" y="212"/>
                    <a:pt x="171" y="199"/>
                    <a:pt x="190" y="169"/>
                  </a:cubicBezTo>
                  <a:cubicBezTo>
                    <a:pt x="223" y="136"/>
                    <a:pt x="206" y="66"/>
                    <a:pt x="173" y="33"/>
                  </a:cubicBezTo>
                  <a:cubicBezTo>
                    <a:pt x="140" y="16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9"/>
            <p:cNvSpPr/>
            <p:nvPr/>
          </p:nvSpPr>
          <p:spPr>
            <a:xfrm>
              <a:off x="4123150" y="3183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0" y="0"/>
                  </a:moveTo>
                  <a:cubicBezTo>
                    <a:pt x="54" y="0"/>
                    <a:pt x="0" y="47"/>
                    <a:pt x="0" y="90"/>
                  </a:cubicBezTo>
                  <a:lnTo>
                    <a:pt x="0" y="143"/>
                  </a:lnTo>
                  <a:lnTo>
                    <a:pt x="17" y="160"/>
                  </a:lnTo>
                  <a:cubicBezTo>
                    <a:pt x="33" y="193"/>
                    <a:pt x="54" y="193"/>
                    <a:pt x="87" y="209"/>
                  </a:cubicBezTo>
                  <a:cubicBezTo>
                    <a:pt x="136" y="209"/>
                    <a:pt x="190" y="176"/>
                    <a:pt x="206" y="123"/>
                  </a:cubicBezTo>
                  <a:cubicBezTo>
                    <a:pt x="206" y="90"/>
                    <a:pt x="206" y="73"/>
                    <a:pt x="190" y="40"/>
                  </a:cubicBezTo>
                  <a:cubicBezTo>
                    <a:pt x="173" y="20"/>
                    <a:pt x="157" y="3"/>
                    <a:pt x="120" y="3"/>
                  </a:cubicBezTo>
                  <a:cubicBezTo>
                    <a:pt x="114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9"/>
            <p:cNvSpPr/>
            <p:nvPr/>
          </p:nvSpPr>
          <p:spPr>
            <a:xfrm>
              <a:off x="4120150" y="3120600"/>
              <a:ext cx="5600" cy="5300"/>
            </a:xfrm>
            <a:custGeom>
              <a:avLst/>
              <a:gdLst/>
              <a:ahLst/>
              <a:cxnLst/>
              <a:rect l="l" t="t" r="r" b="b"/>
              <a:pathLst>
                <a:path w="224" h="212" extrusionOk="0">
                  <a:moveTo>
                    <a:pt x="104" y="1"/>
                  </a:moveTo>
                  <a:cubicBezTo>
                    <a:pt x="54" y="1"/>
                    <a:pt x="17" y="34"/>
                    <a:pt x="17" y="92"/>
                  </a:cubicBezTo>
                  <a:cubicBezTo>
                    <a:pt x="1" y="108"/>
                    <a:pt x="17" y="125"/>
                    <a:pt x="17" y="141"/>
                  </a:cubicBezTo>
                  <a:cubicBezTo>
                    <a:pt x="17" y="141"/>
                    <a:pt x="17" y="158"/>
                    <a:pt x="34" y="158"/>
                  </a:cubicBezTo>
                  <a:cubicBezTo>
                    <a:pt x="50" y="195"/>
                    <a:pt x="71" y="195"/>
                    <a:pt x="104" y="211"/>
                  </a:cubicBezTo>
                  <a:cubicBezTo>
                    <a:pt x="153" y="211"/>
                    <a:pt x="207" y="174"/>
                    <a:pt x="223" y="125"/>
                  </a:cubicBezTo>
                  <a:cubicBezTo>
                    <a:pt x="223" y="92"/>
                    <a:pt x="207" y="55"/>
                    <a:pt x="207" y="38"/>
                  </a:cubicBezTo>
                  <a:cubicBezTo>
                    <a:pt x="190" y="22"/>
                    <a:pt x="153" y="5"/>
                    <a:pt x="137" y="5"/>
                  </a:cubicBezTo>
                  <a:cubicBezTo>
                    <a:pt x="125" y="2"/>
                    <a:pt x="11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9"/>
            <p:cNvSpPr/>
            <p:nvPr/>
          </p:nvSpPr>
          <p:spPr>
            <a:xfrm>
              <a:off x="4109850" y="31086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50" y="1"/>
                    <a:pt x="0" y="34"/>
                    <a:pt x="0" y="87"/>
                  </a:cubicBezTo>
                  <a:lnTo>
                    <a:pt x="0" y="137"/>
                  </a:lnTo>
                  <a:cubicBezTo>
                    <a:pt x="0" y="157"/>
                    <a:pt x="17" y="157"/>
                    <a:pt x="17" y="174"/>
                  </a:cubicBezTo>
                  <a:cubicBezTo>
                    <a:pt x="33" y="190"/>
                    <a:pt x="50" y="207"/>
                    <a:pt x="87" y="207"/>
                  </a:cubicBezTo>
                  <a:cubicBezTo>
                    <a:pt x="136" y="207"/>
                    <a:pt x="190" y="174"/>
                    <a:pt x="207" y="120"/>
                  </a:cubicBezTo>
                  <a:cubicBezTo>
                    <a:pt x="207" y="87"/>
                    <a:pt x="207" y="71"/>
                    <a:pt x="190" y="34"/>
                  </a:cubicBezTo>
                  <a:cubicBezTo>
                    <a:pt x="174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9"/>
            <p:cNvSpPr/>
            <p:nvPr/>
          </p:nvSpPr>
          <p:spPr>
            <a:xfrm>
              <a:off x="4106450" y="31409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50" y="0"/>
                    <a:pt x="0" y="33"/>
                    <a:pt x="0" y="83"/>
                  </a:cubicBezTo>
                  <a:lnTo>
                    <a:pt x="0" y="153"/>
                  </a:lnTo>
                  <a:lnTo>
                    <a:pt x="17" y="169"/>
                  </a:lnTo>
                  <a:cubicBezTo>
                    <a:pt x="33" y="186"/>
                    <a:pt x="50" y="206"/>
                    <a:pt x="83" y="206"/>
                  </a:cubicBezTo>
                  <a:cubicBezTo>
                    <a:pt x="91" y="209"/>
                    <a:pt x="100" y="210"/>
                    <a:pt x="108" y="210"/>
                  </a:cubicBezTo>
                  <a:cubicBezTo>
                    <a:pt x="151" y="210"/>
                    <a:pt x="189" y="175"/>
                    <a:pt x="206" y="120"/>
                  </a:cubicBezTo>
                  <a:cubicBezTo>
                    <a:pt x="206" y="103"/>
                    <a:pt x="206" y="66"/>
                    <a:pt x="186" y="50"/>
                  </a:cubicBezTo>
                  <a:cubicBezTo>
                    <a:pt x="169" y="33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9"/>
            <p:cNvSpPr/>
            <p:nvPr/>
          </p:nvSpPr>
          <p:spPr>
            <a:xfrm>
              <a:off x="4107275" y="3122200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10" y="1"/>
                  </a:moveTo>
                  <a:cubicBezTo>
                    <a:pt x="96" y="1"/>
                    <a:pt x="83" y="3"/>
                    <a:pt x="70" y="7"/>
                  </a:cubicBezTo>
                  <a:cubicBezTo>
                    <a:pt x="17" y="28"/>
                    <a:pt x="0" y="77"/>
                    <a:pt x="17" y="147"/>
                  </a:cubicBezTo>
                  <a:cubicBezTo>
                    <a:pt x="29" y="184"/>
                    <a:pt x="72" y="203"/>
                    <a:pt x="113" y="203"/>
                  </a:cubicBezTo>
                  <a:cubicBezTo>
                    <a:pt x="127" y="203"/>
                    <a:pt x="140" y="201"/>
                    <a:pt x="153" y="197"/>
                  </a:cubicBezTo>
                  <a:cubicBezTo>
                    <a:pt x="206" y="180"/>
                    <a:pt x="223" y="110"/>
                    <a:pt x="206" y="61"/>
                  </a:cubicBezTo>
                  <a:cubicBezTo>
                    <a:pt x="194" y="20"/>
                    <a:pt x="151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9"/>
            <p:cNvSpPr/>
            <p:nvPr/>
          </p:nvSpPr>
          <p:spPr>
            <a:xfrm>
              <a:off x="4102125" y="31529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0" y="5"/>
                    <a:pt x="87" y="14"/>
                  </a:cubicBezTo>
                  <a:cubicBezTo>
                    <a:pt x="33" y="35"/>
                    <a:pt x="0" y="84"/>
                    <a:pt x="17" y="138"/>
                  </a:cubicBezTo>
                  <a:cubicBezTo>
                    <a:pt x="33" y="154"/>
                    <a:pt x="33" y="171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4"/>
                    <a:pt x="223" y="117"/>
                  </a:cubicBezTo>
                  <a:lnTo>
                    <a:pt x="223" y="68"/>
                  </a:ln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9"/>
            <p:cNvSpPr/>
            <p:nvPr/>
          </p:nvSpPr>
          <p:spPr>
            <a:xfrm>
              <a:off x="4117175" y="31343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124" y="1"/>
                  </a:moveTo>
                  <a:cubicBezTo>
                    <a:pt x="88" y="1"/>
                    <a:pt x="53" y="15"/>
                    <a:pt x="33" y="35"/>
                  </a:cubicBezTo>
                  <a:cubicBezTo>
                    <a:pt x="17" y="56"/>
                    <a:pt x="0" y="89"/>
                    <a:pt x="17" y="122"/>
                  </a:cubicBezTo>
                  <a:lnTo>
                    <a:pt x="17" y="138"/>
                  </a:lnTo>
                  <a:cubicBezTo>
                    <a:pt x="17" y="159"/>
                    <a:pt x="33" y="176"/>
                    <a:pt x="50" y="192"/>
                  </a:cubicBezTo>
                  <a:cubicBezTo>
                    <a:pt x="70" y="205"/>
                    <a:pt x="90" y="210"/>
                    <a:pt x="109" y="210"/>
                  </a:cubicBezTo>
                  <a:cubicBezTo>
                    <a:pt x="139" y="210"/>
                    <a:pt x="167" y="196"/>
                    <a:pt x="190" y="176"/>
                  </a:cubicBezTo>
                  <a:cubicBezTo>
                    <a:pt x="239" y="122"/>
                    <a:pt x="223" y="56"/>
                    <a:pt x="190" y="19"/>
                  </a:cubicBezTo>
                  <a:cubicBezTo>
                    <a:pt x="169" y="6"/>
                    <a:pt x="14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9"/>
            <p:cNvSpPr/>
            <p:nvPr/>
          </p:nvSpPr>
          <p:spPr>
            <a:xfrm>
              <a:off x="4097375" y="3101600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2" y="1"/>
                  </a:moveTo>
                  <a:cubicBezTo>
                    <a:pt x="110" y="1"/>
                    <a:pt x="99" y="3"/>
                    <a:pt x="87" y="6"/>
                  </a:cubicBezTo>
                  <a:cubicBezTo>
                    <a:pt x="17" y="27"/>
                    <a:pt x="0" y="93"/>
                    <a:pt x="17" y="147"/>
                  </a:cubicBezTo>
                  <a:cubicBezTo>
                    <a:pt x="29" y="184"/>
                    <a:pt x="72" y="202"/>
                    <a:pt x="115" y="202"/>
                  </a:cubicBezTo>
                  <a:cubicBezTo>
                    <a:pt x="129" y="202"/>
                    <a:pt x="144" y="200"/>
                    <a:pt x="157" y="196"/>
                  </a:cubicBezTo>
                  <a:cubicBezTo>
                    <a:pt x="207" y="180"/>
                    <a:pt x="240" y="130"/>
                    <a:pt x="207" y="77"/>
                  </a:cubicBezTo>
                  <a:cubicBezTo>
                    <a:pt x="194" y="23"/>
                    <a:pt x="160" y="1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9"/>
            <p:cNvSpPr/>
            <p:nvPr/>
          </p:nvSpPr>
          <p:spPr>
            <a:xfrm>
              <a:off x="4116750" y="31508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88" y="1"/>
                    <a:pt x="75" y="6"/>
                    <a:pt x="67" y="16"/>
                  </a:cubicBezTo>
                  <a:cubicBezTo>
                    <a:pt x="50" y="16"/>
                    <a:pt x="17" y="33"/>
                    <a:pt x="17" y="66"/>
                  </a:cubicBezTo>
                  <a:cubicBezTo>
                    <a:pt x="1" y="82"/>
                    <a:pt x="1" y="120"/>
                    <a:pt x="1" y="153"/>
                  </a:cubicBezTo>
                  <a:cubicBezTo>
                    <a:pt x="25" y="189"/>
                    <a:pt x="58" y="210"/>
                    <a:pt x="96" y="210"/>
                  </a:cubicBezTo>
                  <a:cubicBezTo>
                    <a:pt x="109" y="210"/>
                    <a:pt x="123" y="207"/>
                    <a:pt x="137" y="202"/>
                  </a:cubicBezTo>
                  <a:cubicBezTo>
                    <a:pt x="186" y="185"/>
                    <a:pt x="223" y="120"/>
                    <a:pt x="207" y="66"/>
                  </a:cubicBezTo>
                  <a:cubicBezTo>
                    <a:pt x="186" y="49"/>
                    <a:pt x="170" y="16"/>
                    <a:pt x="137" y="16"/>
                  </a:cubicBezTo>
                  <a:cubicBezTo>
                    <a:pt x="128" y="6"/>
                    <a:pt x="115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9"/>
            <p:cNvSpPr/>
            <p:nvPr/>
          </p:nvSpPr>
          <p:spPr>
            <a:xfrm>
              <a:off x="4112425" y="3162625"/>
              <a:ext cx="6000" cy="5050"/>
            </a:xfrm>
            <a:custGeom>
              <a:avLst/>
              <a:gdLst/>
              <a:ahLst/>
              <a:cxnLst/>
              <a:rect l="l" t="t" r="r" b="b"/>
              <a:pathLst>
                <a:path w="240" h="202" extrusionOk="0">
                  <a:moveTo>
                    <a:pt x="124" y="0"/>
                  </a:moveTo>
                  <a:cubicBezTo>
                    <a:pt x="112" y="0"/>
                    <a:pt x="99" y="2"/>
                    <a:pt x="87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29" y="183"/>
                    <a:pt x="72" y="202"/>
                    <a:pt x="114" y="202"/>
                  </a:cubicBezTo>
                  <a:cubicBezTo>
                    <a:pt x="127" y="202"/>
                    <a:pt x="141" y="200"/>
                    <a:pt x="153" y="196"/>
                  </a:cubicBezTo>
                  <a:cubicBezTo>
                    <a:pt x="207" y="179"/>
                    <a:pt x="240" y="109"/>
                    <a:pt x="223" y="60"/>
                  </a:cubicBezTo>
                  <a:cubicBezTo>
                    <a:pt x="198" y="19"/>
                    <a:pt x="162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9"/>
            <p:cNvSpPr/>
            <p:nvPr/>
          </p:nvSpPr>
          <p:spPr>
            <a:xfrm>
              <a:off x="4140775" y="31640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96" y="0"/>
                  </a:moveTo>
                  <a:cubicBezTo>
                    <a:pt x="51" y="0"/>
                    <a:pt x="0" y="45"/>
                    <a:pt x="0" y="87"/>
                  </a:cubicBezTo>
                  <a:lnTo>
                    <a:pt x="0" y="141"/>
                  </a:lnTo>
                  <a:cubicBezTo>
                    <a:pt x="0" y="157"/>
                    <a:pt x="17" y="157"/>
                    <a:pt x="17" y="157"/>
                  </a:cubicBezTo>
                  <a:cubicBezTo>
                    <a:pt x="33" y="190"/>
                    <a:pt x="50" y="211"/>
                    <a:pt x="87" y="211"/>
                  </a:cubicBezTo>
                  <a:cubicBezTo>
                    <a:pt x="120" y="211"/>
                    <a:pt x="136" y="211"/>
                    <a:pt x="173" y="190"/>
                  </a:cubicBezTo>
                  <a:cubicBezTo>
                    <a:pt x="190" y="174"/>
                    <a:pt x="206" y="141"/>
                    <a:pt x="206" y="124"/>
                  </a:cubicBezTo>
                  <a:cubicBezTo>
                    <a:pt x="223" y="71"/>
                    <a:pt x="173" y="5"/>
                    <a:pt x="120" y="5"/>
                  </a:cubicBezTo>
                  <a:cubicBezTo>
                    <a:pt x="112" y="2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9"/>
            <p:cNvSpPr/>
            <p:nvPr/>
          </p:nvSpPr>
          <p:spPr>
            <a:xfrm>
              <a:off x="4002450" y="3012500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87" y="0"/>
                  </a:moveTo>
                  <a:cubicBezTo>
                    <a:pt x="70" y="0"/>
                    <a:pt x="37" y="17"/>
                    <a:pt x="17" y="33"/>
                  </a:cubicBezTo>
                  <a:cubicBezTo>
                    <a:pt x="0" y="50"/>
                    <a:pt x="0" y="87"/>
                    <a:pt x="0" y="120"/>
                  </a:cubicBezTo>
                  <a:lnTo>
                    <a:pt x="0" y="136"/>
                  </a:lnTo>
                  <a:cubicBezTo>
                    <a:pt x="17" y="153"/>
                    <a:pt x="17" y="169"/>
                    <a:pt x="37" y="190"/>
                  </a:cubicBezTo>
                  <a:cubicBezTo>
                    <a:pt x="56" y="202"/>
                    <a:pt x="77" y="207"/>
                    <a:pt x="99" y="207"/>
                  </a:cubicBezTo>
                  <a:cubicBezTo>
                    <a:pt x="134" y="207"/>
                    <a:pt x="169" y="192"/>
                    <a:pt x="190" y="169"/>
                  </a:cubicBezTo>
                  <a:cubicBezTo>
                    <a:pt x="223" y="120"/>
                    <a:pt x="223" y="50"/>
                    <a:pt x="173" y="17"/>
                  </a:cubicBezTo>
                  <a:cubicBezTo>
                    <a:pt x="15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9"/>
            <p:cNvSpPr/>
            <p:nvPr/>
          </p:nvSpPr>
          <p:spPr>
            <a:xfrm>
              <a:off x="4002025" y="299647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1" y="0"/>
                  </a:moveTo>
                  <a:cubicBezTo>
                    <a:pt x="53" y="0"/>
                    <a:pt x="17" y="35"/>
                    <a:pt x="17" y="89"/>
                  </a:cubicBezTo>
                  <a:cubicBezTo>
                    <a:pt x="1" y="109"/>
                    <a:pt x="17" y="126"/>
                    <a:pt x="17" y="142"/>
                  </a:cubicBezTo>
                  <a:cubicBezTo>
                    <a:pt x="17" y="142"/>
                    <a:pt x="17" y="159"/>
                    <a:pt x="34" y="159"/>
                  </a:cubicBezTo>
                  <a:cubicBezTo>
                    <a:pt x="54" y="192"/>
                    <a:pt x="71" y="192"/>
                    <a:pt x="104" y="212"/>
                  </a:cubicBezTo>
                  <a:cubicBezTo>
                    <a:pt x="120" y="212"/>
                    <a:pt x="157" y="192"/>
                    <a:pt x="174" y="192"/>
                  </a:cubicBezTo>
                  <a:cubicBezTo>
                    <a:pt x="207" y="175"/>
                    <a:pt x="207" y="142"/>
                    <a:pt x="223" y="126"/>
                  </a:cubicBezTo>
                  <a:cubicBezTo>
                    <a:pt x="223" y="89"/>
                    <a:pt x="223" y="56"/>
                    <a:pt x="207" y="39"/>
                  </a:cubicBezTo>
                  <a:cubicBezTo>
                    <a:pt x="190" y="23"/>
                    <a:pt x="157" y="6"/>
                    <a:pt x="137" y="6"/>
                  </a:cubicBezTo>
                  <a:cubicBezTo>
                    <a:pt x="124" y="2"/>
                    <a:pt x="11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9"/>
            <p:cNvSpPr/>
            <p:nvPr/>
          </p:nvSpPr>
          <p:spPr>
            <a:xfrm>
              <a:off x="3999050" y="31034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04" y="0"/>
                  </a:moveTo>
                  <a:cubicBezTo>
                    <a:pt x="54" y="0"/>
                    <a:pt x="17" y="33"/>
                    <a:pt x="17" y="91"/>
                  </a:cubicBezTo>
                  <a:cubicBezTo>
                    <a:pt x="0" y="108"/>
                    <a:pt x="0" y="124"/>
                    <a:pt x="17" y="141"/>
                  </a:cubicBezTo>
                  <a:cubicBezTo>
                    <a:pt x="17" y="141"/>
                    <a:pt x="17" y="161"/>
                    <a:pt x="33" y="161"/>
                  </a:cubicBezTo>
                  <a:cubicBezTo>
                    <a:pt x="50" y="194"/>
                    <a:pt x="70" y="194"/>
                    <a:pt x="103" y="211"/>
                  </a:cubicBezTo>
                  <a:cubicBezTo>
                    <a:pt x="153" y="211"/>
                    <a:pt x="206" y="178"/>
                    <a:pt x="223" y="124"/>
                  </a:cubicBezTo>
                  <a:cubicBezTo>
                    <a:pt x="223" y="91"/>
                    <a:pt x="206" y="58"/>
                    <a:pt x="206" y="38"/>
                  </a:cubicBezTo>
                  <a:cubicBezTo>
                    <a:pt x="190" y="21"/>
                    <a:pt x="153" y="5"/>
                    <a:pt x="136" y="5"/>
                  </a:cubicBezTo>
                  <a:cubicBezTo>
                    <a:pt x="125" y="2"/>
                    <a:pt x="11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9"/>
            <p:cNvSpPr/>
            <p:nvPr/>
          </p:nvSpPr>
          <p:spPr>
            <a:xfrm>
              <a:off x="4002450" y="30708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40" y="1"/>
                  </a:moveTo>
                  <a:cubicBezTo>
                    <a:pt x="70" y="1"/>
                    <a:pt x="17" y="38"/>
                    <a:pt x="17" y="87"/>
                  </a:cubicBezTo>
                  <a:cubicBezTo>
                    <a:pt x="0" y="104"/>
                    <a:pt x="17" y="124"/>
                    <a:pt x="17" y="141"/>
                  </a:cubicBezTo>
                  <a:cubicBezTo>
                    <a:pt x="17" y="157"/>
                    <a:pt x="17" y="157"/>
                    <a:pt x="37" y="174"/>
                  </a:cubicBezTo>
                  <a:cubicBezTo>
                    <a:pt x="54" y="190"/>
                    <a:pt x="70" y="207"/>
                    <a:pt x="103" y="207"/>
                  </a:cubicBezTo>
                  <a:cubicBezTo>
                    <a:pt x="111" y="210"/>
                    <a:pt x="119" y="211"/>
                    <a:pt x="127" y="211"/>
                  </a:cubicBezTo>
                  <a:cubicBezTo>
                    <a:pt x="171" y="211"/>
                    <a:pt x="209" y="166"/>
                    <a:pt x="223" y="124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90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9"/>
            <p:cNvSpPr/>
            <p:nvPr/>
          </p:nvSpPr>
          <p:spPr>
            <a:xfrm>
              <a:off x="3997300" y="3024275"/>
              <a:ext cx="5175" cy="5050"/>
            </a:xfrm>
            <a:custGeom>
              <a:avLst/>
              <a:gdLst/>
              <a:ahLst/>
              <a:cxnLst/>
              <a:rect l="l" t="t" r="r" b="b"/>
              <a:pathLst>
                <a:path w="207" h="202" extrusionOk="0">
                  <a:moveTo>
                    <a:pt x="95" y="1"/>
                  </a:moveTo>
                  <a:cubicBezTo>
                    <a:pt x="76" y="1"/>
                    <a:pt x="61" y="13"/>
                    <a:pt x="37" y="28"/>
                  </a:cubicBezTo>
                  <a:cubicBezTo>
                    <a:pt x="17" y="44"/>
                    <a:pt x="0" y="61"/>
                    <a:pt x="0" y="94"/>
                  </a:cubicBezTo>
                  <a:lnTo>
                    <a:pt x="0" y="147"/>
                  </a:lnTo>
                  <a:cubicBezTo>
                    <a:pt x="17" y="147"/>
                    <a:pt x="17" y="164"/>
                    <a:pt x="17" y="164"/>
                  </a:cubicBezTo>
                  <a:cubicBezTo>
                    <a:pt x="37" y="180"/>
                    <a:pt x="70" y="197"/>
                    <a:pt x="87" y="197"/>
                  </a:cubicBezTo>
                  <a:cubicBezTo>
                    <a:pt x="96" y="200"/>
                    <a:pt x="105" y="201"/>
                    <a:pt x="115" y="201"/>
                  </a:cubicBezTo>
                  <a:cubicBezTo>
                    <a:pt x="161" y="201"/>
                    <a:pt x="206" y="169"/>
                    <a:pt x="206" y="110"/>
                  </a:cubicBezTo>
                  <a:cubicBezTo>
                    <a:pt x="206" y="94"/>
                    <a:pt x="206" y="61"/>
                    <a:pt x="190" y="44"/>
                  </a:cubicBezTo>
                  <a:cubicBezTo>
                    <a:pt x="173" y="28"/>
                    <a:pt x="157" y="7"/>
                    <a:pt x="120" y="7"/>
                  </a:cubicBezTo>
                  <a:cubicBezTo>
                    <a:pt x="110" y="3"/>
                    <a:pt x="102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9"/>
            <p:cNvSpPr/>
            <p:nvPr/>
          </p:nvSpPr>
          <p:spPr>
            <a:xfrm>
              <a:off x="3989550" y="3092225"/>
              <a:ext cx="6125" cy="5075"/>
            </a:xfrm>
            <a:custGeom>
              <a:avLst/>
              <a:gdLst/>
              <a:ahLst/>
              <a:cxnLst/>
              <a:rect l="l" t="t" r="r" b="b"/>
              <a:pathLst>
                <a:path w="245" h="203" extrusionOk="0">
                  <a:moveTo>
                    <a:pt x="120" y="0"/>
                  </a:moveTo>
                  <a:cubicBezTo>
                    <a:pt x="105" y="0"/>
                    <a:pt x="89" y="2"/>
                    <a:pt x="71" y="6"/>
                  </a:cubicBezTo>
                  <a:cubicBezTo>
                    <a:pt x="17" y="23"/>
                    <a:pt x="1" y="93"/>
                    <a:pt x="17" y="142"/>
                  </a:cubicBezTo>
                  <a:cubicBezTo>
                    <a:pt x="33" y="183"/>
                    <a:pt x="74" y="202"/>
                    <a:pt x="117" y="202"/>
                  </a:cubicBezTo>
                  <a:cubicBezTo>
                    <a:pt x="130" y="202"/>
                    <a:pt x="144" y="200"/>
                    <a:pt x="158" y="196"/>
                  </a:cubicBezTo>
                  <a:cubicBezTo>
                    <a:pt x="207" y="175"/>
                    <a:pt x="244" y="109"/>
                    <a:pt x="207" y="56"/>
                  </a:cubicBezTo>
                  <a:cubicBezTo>
                    <a:pt x="195" y="19"/>
                    <a:pt x="164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9"/>
            <p:cNvSpPr/>
            <p:nvPr/>
          </p:nvSpPr>
          <p:spPr>
            <a:xfrm>
              <a:off x="3990500" y="3063925"/>
              <a:ext cx="6000" cy="5375"/>
            </a:xfrm>
            <a:custGeom>
              <a:avLst/>
              <a:gdLst/>
              <a:ahLst/>
              <a:cxnLst/>
              <a:rect l="l" t="t" r="r" b="b"/>
              <a:pathLst>
                <a:path w="240" h="215" extrusionOk="0">
                  <a:moveTo>
                    <a:pt x="101" y="0"/>
                  </a:moveTo>
                  <a:cubicBezTo>
                    <a:pt x="90" y="0"/>
                    <a:pt x="78" y="2"/>
                    <a:pt x="66" y="4"/>
                  </a:cubicBezTo>
                  <a:cubicBezTo>
                    <a:pt x="17" y="37"/>
                    <a:pt x="0" y="91"/>
                    <a:pt x="17" y="141"/>
                  </a:cubicBezTo>
                  <a:cubicBezTo>
                    <a:pt x="30" y="185"/>
                    <a:pt x="80" y="215"/>
                    <a:pt x="125" y="215"/>
                  </a:cubicBezTo>
                  <a:cubicBezTo>
                    <a:pt x="135" y="215"/>
                    <a:pt x="144" y="214"/>
                    <a:pt x="153" y="211"/>
                  </a:cubicBezTo>
                  <a:cubicBezTo>
                    <a:pt x="206" y="174"/>
                    <a:pt x="239" y="124"/>
                    <a:pt x="206" y="70"/>
                  </a:cubicBezTo>
                  <a:cubicBezTo>
                    <a:pt x="189" y="30"/>
                    <a:pt x="153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9"/>
            <p:cNvSpPr/>
            <p:nvPr/>
          </p:nvSpPr>
          <p:spPr>
            <a:xfrm>
              <a:off x="3995125" y="30519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54" y="0"/>
                    <a:pt x="1" y="33"/>
                    <a:pt x="1" y="87"/>
                  </a:cubicBezTo>
                  <a:lnTo>
                    <a:pt x="1" y="136"/>
                  </a:lnTo>
                  <a:cubicBezTo>
                    <a:pt x="1" y="157"/>
                    <a:pt x="21" y="157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8"/>
                    <a:pt x="101" y="209"/>
                    <a:pt x="108" y="209"/>
                  </a:cubicBezTo>
                  <a:cubicBezTo>
                    <a:pt x="153" y="209"/>
                    <a:pt x="192" y="166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17"/>
                    <a:pt x="141" y="17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9"/>
            <p:cNvSpPr/>
            <p:nvPr/>
          </p:nvSpPr>
          <p:spPr>
            <a:xfrm>
              <a:off x="3989150" y="307772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71" y="1"/>
                    <a:pt x="17" y="34"/>
                    <a:pt x="0" y="87"/>
                  </a:cubicBezTo>
                  <a:lnTo>
                    <a:pt x="0" y="137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3" y="190"/>
                    <a:pt x="71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90" y="54"/>
                  </a:cubicBezTo>
                  <a:cubicBezTo>
                    <a:pt x="174" y="17"/>
                    <a:pt x="157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9"/>
            <p:cNvSpPr/>
            <p:nvPr/>
          </p:nvSpPr>
          <p:spPr>
            <a:xfrm>
              <a:off x="3996050" y="30382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lnTo>
                    <a:pt x="1" y="137"/>
                  </a:lnTo>
                  <a:cubicBezTo>
                    <a:pt x="17" y="153"/>
                    <a:pt x="17" y="153"/>
                    <a:pt x="17" y="170"/>
                  </a:cubicBezTo>
                  <a:cubicBezTo>
                    <a:pt x="34" y="190"/>
                    <a:pt x="50" y="207"/>
                    <a:pt x="87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90" y="170"/>
                    <a:pt x="207" y="153"/>
                    <a:pt x="207" y="120"/>
                  </a:cubicBezTo>
                  <a:cubicBezTo>
                    <a:pt x="207" y="104"/>
                    <a:pt x="207" y="67"/>
                    <a:pt x="190" y="50"/>
                  </a:cubicBezTo>
                  <a:cubicBezTo>
                    <a:pt x="170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9"/>
            <p:cNvSpPr/>
            <p:nvPr/>
          </p:nvSpPr>
          <p:spPr>
            <a:xfrm>
              <a:off x="4014500" y="3003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37" y="1"/>
                  </a:moveTo>
                  <a:cubicBezTo>
                    <a:pt x="104" y="1"/>
                    <a:pt x="71" y="1"/>
                    <a:pt x="50" y="21"/>
                  </a:cubicBezTo>
                  <a:cubicBezTo>
                    <a:pt x="34" y="38"/>
                    <a:pt x="17" y="54"/>
                    <a:pt x="17" y="87"/>
                  </a:cubicBezTo>
                  <a:cubicBezTo>
                    <a:pt x="1" y="104"/>
                    <a:pt x="1" y="124"/>
                    <a:pt x="17" y="141"/>
                  </a:cubicBezTo>
                  <a:cubicBezTo>
                    <a:pt x="17" y="141"/>
                    <a:pt x="17" y="157"/>
                    <a:pt x="34" y="157"/>
                  </a:cubicBezTo>
                  <a:cubicBezTo>
                    <a:pt x="50" y="190"/>
                    <a:pt x="71" y="190"/>
                    <a:pt x="104" y="207"/>
                  </a:cubicBezTo>
                  <a:cubicBezTo>
                    <a:pt x="153" y="207"/>
                    <a:pt x="207" y="174"/>
                    <a:pt x="223" y="124"/>
                  </a:cubicBezTo>
                  <a:cubicBezTo>
                    <a:pt x="223" y="87"/>
                    <a:pt x="207" y="54"/>
                    <a:pt x="207" y="38"/>
                  </a:cubicBezTo>
                  <a:cubicBezTo>
                    <a:pt x="190" y="2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9"/>
            <p:cNvSpPr/>
            <p:nvPr/>
          </p:nvSpPr>
          <p:spPr>
            <a:xfrm>
              <a:off x="4016250" y="29897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37"/>
                  </a:lnTo>
                  <a:cubicBezTo>
                    <a:pt x="17" y="153"/>
                    <a:pt x="17" y="153"/>
                    <a:pt x="17" y="174"/>
                  </a:cubicBezTo>
                  <a:cubicBezTo>
                    <a:pt x="34" y="191"/>
                    <a:pt x="67" y="207"/>
                    <a:pt x="83" y="207"/>
                  </a:cubicBezTo>
                  <a:cubicBezTo>
                    <a:pt x="93" y="209"/>
                    <a:pt x="102" y="210"/>
                    <a:pt x="110" y="210"/>
                  </a:cubicBezTo>
                  <a:cubicBezTo>
                    <a:pt x="167" y="210"/>
                    <a:pt x="207" y="167"/>
                    <a:pt x="207" y="120"/>
                  </a:cubicBezTo>
                  <a:cubicBezTo>
                    <a:pt x="207" y="104"/>
                    <a:pt x="207" y="71"/>
                    <a:pt x="186" y="50"/>
                  </a:cubicBezTo>
                  <a:cubicBezTo>
                    <a:pt x="170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9"/>
            <p:cNvSpPr/>
            <p:nvPr/>
          </p:nvSpPr>
          <p:spPr>
            <a:xfrm>
              <a:off x="4017500" y="297382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70" y="1"/>
                    <a:pt x="33" y="34"/>
                  </a:cubicBezTo>
                  <a:cubicBezTo>
                    <a:pt x="17" y="50"/>
                    <a:pt x="17" y="67"/>
                    <a:pt x="0" y="88"/>
                  </a:cubicBezTo>
                  <a:cubicBezTo>
                    <a:pt x="0" y="104"/>
                    <a:pt x="0" y="121"/>
                    <a:pt x="17" y="137"/>
                  </a:cubicBezTo>
                  <a:cubicBezTo>
                    <a:pt x="33" y="170"/>
                    <a:pt x="54" y="207"/>
                    <a:pt x="103" y="207"/>
                  </a:cubicBezTo>
                  <a:cubicBezTo>
                    <a:pt x="157" y="207"/>
                    <a:pt x="206" y="170"/>
                    <a:pt x="223" y="121"/>
                  </a:cubicBezTo>
                  <a:cubicBezTo>
                    <a:pt x="223" y="88"/>
                    <a:pt x="206" y="67"/>
                    <a:pt x="190" y="3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9"/>
            <p:cNvSpPr/>
            <p:nvPr/>
          </p:nvSpPr>
          <p:spPr>
            <a:xfrm>
              <a:off x="4012350" y="3020225"/>
              <a:ext cx="5575" cy="5175"/>
            </a:xfrm>
            <a:custGeom>
              <a:avLst/>
              <a:gdLst/>
              <a:ahLst/>
              <a:cxnLst/>
              <a:rect l="l" t="t" r="r" b="b"/>
              <a:pathLst>
                <a:path w="223" h="207" extrusionOk="0">
                  <a:moveTo>
                    <a:pt x="120" y="0"/>
                  </a:moveTo>
                  <a:cubicBezTo>
                    <a:pt x="70" y="0"/>
                    <a:pt x="17" y="33"/>
                    <a:pt x="0" y="87"/>
                  </a:cubicBezTo>
                  <a:cubicBezTo>
                    <a:pt x="0" y="103"/>
                    <a:pt x="0" y="120"/>
                    <a:pt x="17" y="136"/>
                  </a:cubicBezTo>
                  <a:cubicBezTo>
                    <a:pt x="17" y="153"/>
                    <a:pt x="17" y="153"/>
                    <a:pt x="33" y="169"/>
                  </a:cubicBezTo>
                  <a:cubicBezTo>
                    <a:pt x="54" y="190"/>
                    <a:pt x="70" y="206"/>
                    <a:pt x="103" y="206"/>
                  </a:cubicBezTo>
                  <a:cubicBezTo>
                    <a:pt x="120" y="206"/>
                    <a:pt x="157" y="206"/>
                    <a:pt x="173" y="190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87"/>
                    <a:pt x="206" y="66"/>
                    <a:pt x="190" y="50"/>
                  </a:cubicBezTo>
                  <a:cubicBezTo>
                    <a:pt x="173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9"/>
            <p:cNvSpPr/>
            <p:nvPr/>
          </p:nvSpPr>
          <p:spPr>
            <a:xfrm>
              <a:off x="4006775" y="3057950"/>
              <a:ext cx="5600" cy="5400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20" y="0"/>
                  </a:moveTo>
                  <a:cubicBezTo>
                    <a:pt x="71" y="0"/>
                    <a:pt x="17" y="37"/>
                    <a:pt x="0" y="87"/>
                  </a:cubicBezTo>
                  <a:lnTo>
                    <a:pt x="0" y="157"/>
                  </a:lnTo>
                  <a:cubicBezTo>
                    <a:pt x="17" y="157"/>
                    <a:pt x="17" y="157"/>
                    <a:pt x="17" y="173"/>
                  </a:cubicBezTo>
                  <a:cubicBezTo>
                    <a:pt x="33" y="190"/>
                    <a:pt x="71" y="206"/>
                    <a:pt x="87" y="206"/>
                  </a:cubicBezTo>
                  <a:cubicBezTo>
                    <a:pt x="97" y="213"/>
                    <a:pt x="105" y="215"/>
                    <a:pt x="113" y="215"/>
                  </a:cubicBezTo>
                  <a:cubicBezTo>
                    <a:pt x="132" y="215"/>
                    <a:pt x="148" y="201"/>
                    <a:pt x="174" y="190"/>
                  </a:cubicBezTo>
                  <a:cubicBezTo>
                    <a:pt x="190" y="173"/>
                    <a:pt x="207" y="157"/>
                    <a:pt x="207" y="124"/>
                  </a:cubicBezTo>
                  <a:cubicBezTo>
                    <a:pt x="223" y="70"/>
                    <a:pt x="174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9"/>
            <p:cNvSpPr/>
            <p:nvPr/>
          </p:nvSpPr>
          <p:spPr>
            <a:xfrm>
              <a:off x="4008950" y="30316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126" y="1"/>
                  </a:moveTo>
                  <a:cubicBezTo>
                    <a:pt x="112" y="1"/>
                    <a:pt x="99" y="3"/>
                    <a:pt x="87" y="7"/>
                  </a:cubicBezTo>
                  <a:cubicBezTo>
                    <a:pt x="33" y="24"/>
                    <a:pt x="0" y="77"/>
                    <a:pt x="33" y="147"/>
                  </a:cubicBezTo>
                  <a:cubicBezTo>
                    <a:pt x="33" y="147"/>
                    <a:pt x="50" y="164"/>
                    <a:pt x="50" y="180"/>
                  </a:cubicBezTo>
                  <a:cubicBezTo>
                    <a:pt x="76" y="192"/>
                    <a:pt x="100" y="204"/>
                    <a:pt x="129" y="204"/>
                  </a:cubicBezTo>
                  <a:cubicBezTo>
                    <a:pt x="142" y="204"/>
                    <a:pt x="155" y="202"/>
                    <a:pt x="169" y="197"/>
                  </a:cubicBezTo>
                  <a:cubicBezTo>
                    <a:pt x="206" y="180"/>
                    <a:pt x="223" y="147"/>
                    <a:pt x="223" y="110"/>
                  </a:cubicBezTo>
                  <a:lnTo>
                    <a:pt x="223" y="61"/>
                  </a:lnTo>
                  <a:cubicBezTo>
                    <a:pt x="210" y="20"/>
                    <a:pt x="167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9"/>
            <p:cNvSpPr/>
            <p:nvPr/>
          </p:nvSpPr>
          <p:spPr>
            <a:xfrm>
              <a:off x="3999875" y="3084475"/>
              <a:ext cx="6100" cy="5075"/>
            </a:xfrm>
            <a:custGeom>
              <a:avLst/>
              <a:gdLst/>
              <a:ahLst/>
              <a:cxnLst/>
              <a:rect l="l" t="t" r="r" b="b"/>
              <a:pathLst>
                <a:path w="244" h="203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50" y="184"/>
                    <a:pt x="81" y="203"/>
                    <a:pt x="126" y="203"/>
                  </a:cubicBezTo>
                  <a:cubicBezTo>
                    <a:pt x="140" y="203"/>
                    <a:pt x="156" y="201"/>
                    <a:pt x="173" y="197"/>
                  </a:cubicBezTo>
                  <a:cubicBezTo>
                    <a:pt x="223" y="176"/>
                    <a:pt x="243" y="127"/>
                    <a:pt x="223" y="57"/>
                  </a:cubicBezTo>
                  <a:cubicBezTo>
                    <a:pt x="210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9"/>
            <p:cNvSpPr/>
            <p:nvPr/>
          </p:nvSpPr>
          <p:spPr>
            <a:xfrm>
              <a:off x="4008950" y="3044650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03" y="0"/>
                  </a:moveTo>
                  <a:cubicBezTo>
                    <a:pt x="66" y="0"/>
                    <a:pt x="33" y="17"/>
                    <a:pt x="17" y="37"/>
                  </a:cubicBezTo>
                  <a:cubicBezTo>
                    <a:pt x="0" y="70"/>
                    <a:pt x="0" y="87"/>
                    <a:pt x="0" y="120"/>
                  </a:cubicBezTo>
                  <a:cubicBezTo>
                    <a:pt x="0" y="120"/>
                    <a:pt x="0" y="141"/>
                    <a:pt x="17" y="141"/>
                  </a:cubicBezTo>
                  <a:cubicBezTo>
                    <a:pt x="17" y="157"/>
                    <a:pt x="33" y="174"/>
                    <a:pt x="33" y="190"/>
                  </a:cubicBezTo>
                  <a:cubicBezTo>
                    <a:pt x="53" y="203"/>
                    <a:pt x="76" y="208"/>
                    <a:pt x="98" y="208"/>
                  </a:cubicBezTo>
                  <a:cubicBezTo>
                    <a:pt x="133" y="208"/>
                    <a:pt x="167" y="194"/>
                    <a:pt x="190" y="174"/>
                  </a:cubicBezTo>
                  <a:cubicBezTo>
                    <a:pt x="206" y="157"/>
                    <a:pt x="206" y="120"/>
                    <a:pt x="206" y="87"/>
                  </a:cubicBezTo>
                  <a:cubicBezTo>
                    <a:pt x="206" y="70"/>
                    <a:pt x="190" y="3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9"/>
            <p:cNvSpPr/>
            <p:nvPr/>
          </p:nvSpPr>
          <p:spPr>
            <a:xfrm>
              <a:off x="4046250" y="31248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96" y="0"/>
                  </a:moveTo>
                  <a:cubicBezTo>
                    <a:pt x="41" y="0"/>
                    <a:pt x="1" y="46"/>
                    <a:pt x="1" y="90"/>
                  </a:cubicBezTo>
                  <a:lnTo>
                    <a:pt x="1" y="143"/>
                  </a:lnTo>
                  <a:cubicBezTo>
                    <a:pt x="1" y="160"/>
                    <a:pt x="17" y="160"/>
                    <a:pt x="17" y="160"/>
                  </a:cubicBezTo>
                  <a:cubicBezTo>
                    <a:pt x="38" y="193"/>
                    <a:pt x="54" y="209"/>
                    <a:pt x="87" y="209"/>
                  </a:cubicBezTo>
                  <a:cubicBezTo>
                    <a:pt x="104" y="209"/>
                    <a:pt x="141" y="209"/>
                    <a:pt x="157" y="193"/>
                  </a:cubicBezTo>
                  <a:cubicBezTo>
                    <a:pt x="190" y="176"/>
                    <a:pt x="207" y="143"/>
                    <a:pt x="207" y="127"/>
                  </a:cubicBezTo>
                  <a:cubicBezTo>
                    <a:pt x="207" y="90"/>
                    <a:pt x="207" y="73"/>
                    <a:pt x="190" y="40"/>
                  </a:cubicBezTo>
                  <a:cubicBezTo>
                    <a:pt x="174" y="24"/>
                    <a:pt x="141" y="3"/>
                    <a:pt x="120" y="3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9"/>
            <p:cNvSpPr/>
            <p:nvPr/>
          </p:nvSpPr>
          <p:spPr>
            <a:xfrm>
              <a:off x="4040275" y="3151100"/>
              <a:ext cx="5175" cy="5300"/>
            </a:xfrm>
            <a:custGeom>
              <a:avLst/>
              <a:gdLst/>
              <a:ahLst/>
              <a:cxnLst/>
              <a:rect l="l" t="t" r="r" b="b"/>
              <a:pathLst>
                <a:path w="207" h="212" extrusionOk="0">
                  <a:moveTo>
                    <a:pt x="97" y="1"/>
                  </a:moveTo>
                  <a:cubicBezTo>
                    <a:pt x="55" y="1"/>
                    <a:pt x="14" y="46"/>
                    <a:pt x="0" y="88"/>
                  </a:cubicBezTo>
                  <a:lnTo>
                    <a:pt x="0" y="142"/>
                  </a:lnTo>
                  <a:cubicBezTo>
                    <a:pt x="17" y="142"/>
                    <a:pt x="17" y="158"/>
                    <a:pt x="17" y="158"/>
                  </a:cubicBezTo>
                  <a:cubicBezTo>
                    <a:pt x="33" y="191"/>
                    <a:pt x="70" y="212"/>
                    <a:pt x="87" y="212"/>
                  </a:cubicBezTo>
                  <a:cubicBezTo>
                    <a:pt x="136" y="212"/>
                    <a:pt x="207" y="174"/>
                    <a:pt x="207" y="125"/>
                  </a:cubicBezTo>
                  <a:cubicBezTo>
                    <a:pt x="207" y="88"/>
                    <a:pt x="207" y="71"/>
                    <a:pt x="190" y="38"/>
                  </a:cubicBezTo>
                  <a:cubicBezTo>
                    <a:pt x="174" y="22"/>
                    <a:pt x="153" y="5"/>
                    <a:pt x="120" y="5"/>
                  </a:cubicBezTo>
                  <a:cubicBezTo>
                    <a:pt x="112" y="2"/>
                    <a:pt x="105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9"/>
            <p:cNvSpPr/>
            <p:nvPr/>
          </p:nvSpPr>
          <p:spPr>
            <a:xfrm>
              <a:off x="4037275" y="31649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12" y="0"/>
                  </a:moveTo>
                  <a:cubicBezTo>
                    <a:pt x="80" y="0"/>
                    <a:pt x="48" y="14"/>
                    <a:pt x="17" y="35"/>
                  </a:cubicBezTo>
                  <a:cubicBezTo>
                    <a:pt x="1" y="51"/>
                    <a:pt x="1" y="88"/>
                    <a:pt x="1" y="121"/>
                  </a:cubicBezTo>
                  <a:cubicBezTo>
                    <a:pt x="1" y="121"/>
                    <a:pt x="1" y="138"/>
                    <a:pt x="17" y="138"/>
                  </a:cubicBezTo>
                  <a:cubicBezTo>
                    <a:pt x="17" y="154"/>
                    <a:pt x="34" y="175"/>
                    <a:pt x="34" y="191"/>
                  </a:cubicBezTo>
                  <a:cubicBezTo>
                    <a:pt x="54" y="204"/>
                    <a:pt x="77" y="209"/>
                    <a:pt x="98" y="209"/>
                  </a:cubicBezTo>
                  <a:cubicBezTo>
                    <a:pt x="134" y="209"/>
                    <a:pt x="168" y="195"/>
                    <a:pt x="190" y="175"/>
                  </a:cubicBezTo>
                  <a:cubicBezTo>
                    <a:pt x="223" y="121"/>
                    <a:pt x="223" y="51"/>
                    <a:pt x="170" y="18"/>
                  </a:cubicBezTo>
                  <a:cubicBezTo>
                    <a:pt x="151" y="6"/>
                    <a:pt x="131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9"/>
            <p:cNvSpPr/>
            <p:nvPr/>
          </p:nvSpPr>
          <p:spPr>
            <a:xfrm>
              <a:off x="4033775" y="312627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4" y="1"/>
                  </a:moveTo>
                  <a:cubicBezTo>
                    <a:pt x="54" y="1"/>
                    <a:pt x="1" y="34"/>
                    <a:pt x="1" y="87"/>
                  </a:cubicBezTo>
                  <a:lnTo>
                    <a:pt x="1" y="137"/>
                  </a:lnTo>
                  <a:cubicBezTo>
                    <a:pt x="1" y="153"/>
                    <a:pt x="21" y="153"/>
                    <a:pt x="21" y="174"/>
                  </a:cubicBezTo>
                  <a:cubicBezTo>
                    <a:pt x="38" y="190"/>
                    <a:pt x="54" y="207"/>
                    <a:pt x="87" y="207"/>
                  </a:cubicBezTo>
                  <a:cubicBezTo>
                    <a:pt x="104" y="207"/>
                    <a:pt x="141" y="207"/>
                    <a:pt x="157" y="190"/>
                  </a:cubicBezTo>
                  <a:cubicBezTo>
                    <a:pt x="190" y="174"/>
                    <a:pt x="207" y="153"/>
                    <a:pt x="207" y="120"/>
                  </a:cubicBezTo>
                  <a:cubicBezTo>
                    <a:pt x="207" y="71"/>
                    <a:pt x="174" y="17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9"/>
            <p:cNvSpPr/>
            <p:nvPr/>
          </p:nvSpPr>
          <p:spPr>
            <a:xfrm>
              <a:off x="4029550" y="313917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cubicBezTo>
                    <a:pt x="1" y="103"/>
                    <a:pt x="1" y="120"/>
                    <a:pt x="17" y="136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7" y="206"/>
                  </a:cubicBezTo>
                  <a:cubicBezTo>
                    <a:pt x="96" y="208"/>
                    <a:pt x="105" y="209"/>
                    <a:pt x="113" y="209"/>
                  </a:cubicBezTo>
                  <a:cubicBezTo>
                    <a:pt x="167" y="209"/>
                    <a:pt x="207" y="166"/>
                    <a:pt x="207" y="120"/>
                  </a:cubicBezTo>
                  <a:cubicBezTo>
                    <a:pt x="223" y="103"/>
                    <a:pt x="207" y="70"/>
                    <a:pt x="190" y="50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9"/>
            <p:cNvSpPr/>
            <p:nvPr/>
          </p:nvSpPr>
          <p:spPr>
            <a:xfrm>
              <a:off x="3996050" y="3115400"/>
              <a:ext cx="4775" cy="5225"/>
            </a:xfrm>
            <a:custGeom>
              <a:avLst/>
              <a:gdLst/>
              <a:ahLst/>
              <a:cxnLst/>
              <a:rect l="l" t="t" r="r" b="b"/>
              <a:pathLst>
                <a:path w="191" h="209" extrusionOk="0">
                  <a:moveTo>
                    <a:pt x="89" y="1"/>
                  </a:moveTo>
                  <a:cubicBezTo>
                    <a:pt x="77" y="1"/>
                    <a:pt x="64" y="3"/>
                    <a:pt x="50" y="7"/>
                  </a:cubicBezTo>
                  <a:cubicBezTo>
                    <a:pt x="34" y="7"/>
                    <a:pt x="17" y="23"/>
                    <a:pt x="1" y="40"/>
                  </a:cubicBezTo>
                  <a:cubicBezTo>
                    <a:pt x="17" y="94"/>
                    <a:pt x="50" y="143"/>
                    <a:pt x="67" y="197"/>
                  </a:cubicBezTo>
                  <a:cubicBezTo>
                    <a:pt x="77" y="205"/>
                    <a:pt x="86" y="209"/>
                    <a:pt x="95" y="209"/>
                  </a:cubicBezTo>
                  <a:cubicBezTo>
                    <a:pt x="104" y="209"/>
                    <a:pt x="112" y="205"/>
                    <a:pt x="120" y="197"/>
                  </a:cubicBezTo>
                  <a:cubicBezTo>
                    <a:pt x="153" y="176"/>
                    <a:pt x="190" y="143"/>
                    <a:pt x="190" y="110"/>
                  </a:cubicBezTo>
                  <a:lnTo>
                    <a:pt x="190" y="56"/>
                  </a:lnTo>
                  <a:cubicBezTo>
                    <a:pt x="162" y="19"/>
                    <a:pt x="128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9"/>
            <p:cNvSpPr/>
            <p:nvPr/>
          </p:nvSpPr>
          <p:spPr>
            <a:xfrm>
              <a:off x="4042425" y="3139000"/>
              <a:ext cx="5600" cy="5075"/>
            </a:xfrm>
            <a:custGeom>
              <a:avLst/>
              <a:gdLst/>
              <a:ahLst/>
              <a:cxnLst/>
              <a:rect l="l" t="t" r="r" b="b"/>
              <a:pathLst>
                <a:path w="224" h="203" extrusionOk="0">
                  <a:moveTo>
                    <a:pt x="110" y="1"/>
                  </a:moveTo>
                  <a:cubicBezTo>
                    <a:pt x="82" y="1"/>
                    <a:pt x="52" y="13"/>
                    <a:pt x="34" y="40"/>
                  </a:cubicBezTo>
                  <a:cubicBezTo>
                    <a:pt x="17" y="57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0"/>
                    <a:pt x="34" y="180"/>
                    <a:pt x="50" y="180"/>
                  </a:cubicBezTo>
                  <a:cubicBezTo>
                    <a:pt x="67" y="195"/>
                    <a:pt x="89" y="203"/>
                    <a:pt x="111" y="203"/>
                  </a:cubicBezTo>
                  <a:cubicBezTo>
                    <a:pt x="140" y="203"/>
                    <a:pt x="170" y="190"/>
                    <a:pt x="191" y="160"/>
                  </a:cubicBezTo>
                  <a:cubicBezTo>
                    <a:pt x="207" y="143"/>
                    <a:pt x="224" y="110"/>
                    <a:pt x="224" y="94"/>
                  </a:cubicBezTo>
                  <a:cubicBezTo>
                    <a:pt x="224" y="57"/>
                    <a:pt x="207" y="40"/>
                    <a:pt x="170" y="24"/>
                  </a:cubicBezTo>
                  <a:cubicBezTo>
                    <a:pt x="155" y="9"/>
                    <a:pt x="133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9"/>
            <p:cNvSpPr/>
            <p:nvPr/>
          </p:nvSpPr>
          <p:spPr>
            <a:xfrm>
              <a:off x="4049750" y="317482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lnTo>
                    <a:pt x="1" y="120"/>
                  </a:lnTo>
                  <a:cubicBezTo>
                    <a:pt x="1" y="137"/>
                    <a:pt x="1" y="137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53" y="207"/>
                    <a:pt x="170" y="190"/>
                  </a:cubicBezTo>
                  <a:cubicBezTo>
                    <a:pt x="186" y="170"/>
                    <a:pt x="207" y="137"/>
                    <a:pt x="207" y="120"/>
                  </a:cubicBezTo>
                  <a:cubicBezTo>
                    <a:pt x="223" y="87"/>
                    <a:pt x="207" y="67"/>
                    <a:pt x="207" y="50"/>
                  </a:cubicBezTo>
                  <a:cubicBezTo>
                    <a:pt x="186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9"/>
            <p:cNvSpPr/>
            <p:nvPr/>
          </p:nvSpPr>
          <p:spPr>
            <a:xfrm>
              <a:off x="4026975" y="31527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6" y="0"/>
                  </a:moveTo>
                  <a:cubicBezTo>
                    <a:pt x="113" y="0"/>
                    <a:pt x="99" y="2"/>
                    <a:pt x="87" y="6"/>
                  </a:cubicBezTo>
                  <a:cubicBezTo>
                    <a:pt x="34" y="23"/>
                    <a:pt x="1" y="93"/>
                    <a:pt x="17" y="147"/>
                  </a:cubicBezTo>
                  <a:cubicBezTo>
                    <a:pt x="42" y="184"/>
                    <a:pt x="78" y="202"/>
                    <a:pt x="116" y="202"/>
                  </a:cubicBezTo>
                  <a:cubicBezTo>
                    <a:pt x="128" y="202"/>
                    <a:pt x="141" y="200"/>
                    <a:pt x="153" y="196"/>
                  </a:cubicBezTo>
                  <a:cubicBezTo>
                    <a:pt x="207" y="180"/>
                    <a:pt x="240" y="109"/>
                    <a:pt x="223" y="60"/>
                  </a:cubicBezTo>
                  <a:cubicBezTo>
                    <a:pt x="211" y="20"/>
                    <a:pt x="168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9"/>
            <p:cNvSpPr/>
            <p:nvPr/>
          </p:nvSpPr>
          <p:spPr>
            <a:xfrm>
              <a:off x="4051000" y="316060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2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20"/>
                    <a:pt x="17" y="141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6" y="209"/>
                    <a:pt x="105" y="210"/>
                    <a:pt x="114" y="210"/>
                  </a:cubicBezTo>
                  <a:cubicBezTo>
                    <a:pt x="169" y="210"/>
                    <a:pt x="206" y="167"/>
                    <a:pt x="206" y="120"/>
                  </a:cubicBezTo>
                  <a:cubicBezTo>
                    <a:pt x="223" y="104"/>
                    <a:pt x="206" y="71"/>
                    <a:pt x="190" y="54"/>
                  </a:cubicBezTo>
                  <a:cubicBezTo>
                    <a:pt x="173" y="17"/>
                    <a:pt x="15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9"/>
            <p:cNvSpPr/>
            <p:nvPr/>
          </p:nvSpPr>
          <p:spPr>
            <a:xfrm>
              <a:off x="4013175" y="3082875"/>
              <a:ext cx="5675" cy="5200"/>
            </a:xfrm>
            <a:custGeom>
              <a:avLst/>
              <a:gdLst/>
              <a:ahLst/>
              <a:cxnLst/>
              <a:rect l="l" t="t" r="r" b="b"/>
              <a:pathLst>
                <a:path w="227" h="208" extrusionOk="0">
                  <a:moveTo>
                    <a:pt x="124" y="1"/>
                  </a:moveTo>
                  <a:cubicBezTo>
                    <a:pt x="70" y="1"/>
                    <a:pt x="21" y="34"/>
                    <a:pt x="0" y="88"/>
                  </a:cubicBezTo>
                  <a:cubicBezTo>
                    <a:pt x="0" y="104"/>
                    <a:pt x="0" y="121"/>
                    <a:pt x="21" y="137"/>
                  </a:cubicBezTo>
                  <a:lnTo>
                    <a:pt x="21" y="174"/>
                  </a:lnTo>
                  <a:cubicBezTo>
                    <a:pt x="37" y="191"/>
                    <a:pt x="70" y="207"/>
                    <a:pt x="87" y="207"/>
                  </a:cubicBezTo>
                  <a:cubicBezTo>
                    <a:pt x="157" y="207"/>
                    <a:pt x="206" y="174"/>
                    <a:pt x="206" y="121"/>
                  </a:cubicBezTo>
                  <a:cubicBezTo>
                    <a:pt x="227" y="88"/>
                    <a:pt x="206" y="71"/>
                    <a:pt x="190" y="34"/>
                  </a:cubicBezTo>
                  <a:cubicBezTo>
                    <a:pt x="173" y="17"/>
                    <a:pt x="157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9"/>
            <p:cNvSpPr/>
            <p:nvPr/>
          </p:nvSpPr>
          <p:spPr>
            <a:xfrm>
              <a:off x="4009775" y="3113400"/>
              <a:ext cx="5575" cy="5100"/>
            </a:xfrm>
            <a:custGeom>
              <a:avLst/>
              <a:gdLst/>
              <a:ahLst/>
              <a:cxnLst/>
              <a:rect l="l" t="t" r="r" b="b"/>
              <a:pathLst>
                <a:path w="223" h="204" extrusionOk="0">
                  <a:moveTo>
                    <a:pt x="70" y="0"/>
                  </a:moveTo>
                  <a:cubicBezTo>
                    <a:pt x="33" y="17"/>
                    <a:pt x="17" y="33"/>
                    <a:pt x="17" y="50"/>
                  </a:cubicBezTo>
                  <a:cubicBezTo>
                    <a:pt x="0" y="70"/>
                    <a:pt x="0" y="103"/>
                    <a:pt x="0" y="136"/>
                  </a:cubicBezTo>
                  <a:cubicBezTo>
                    <a:pt x="12" y="175"/>
                    <a:pt x="52" y="203"/>
                    <a:pt x="92" y="203"/>
                  </a:cubicBezTo>
                  <a:cubicBezTo>
                    <a:pt x="107" y="203"/>
                    <a:pt x="122" y="199"/>
                    <a:pt x="136" y="190"/>
                  </a:cubicBezTo>
                  <a:cubicBezTo>
                    <a:pt x="190" y="174"/>
                    <a:pt x="223" y="120"/>
                    <a:pt x="206" y="70"/>
                  </a:cubicBezTo>
                  <a:cubicBezTo>
                    <a:pt x="190" y="33"/>
                    <a:pt x="157" y="17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9"/>
            <p:cNvSpPr/>
            <p:nvPr/>
          </p:nvSpPr>
          <p:spPr>
            <a:xfrm>
              <a:off x="4010175" y="30966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2" y="0"/>
                  </a:moveTo>
                  <a:cubicBezTo>
                    <a:pt x="91" y="0"/>
                    <a:pt x="58" y="15"/>
                    <a:pt x="38" y="37"/>
                  </a:cubicBezTo>
                  <a:cubicBezTo>
                    <a:pt x="17" y="70"/>
                    <a:pt x="1" y="87"/>
                    <a:pt x="1" y="124"/>
                  </a:cubicBezTo>
                  <a:cubicBezTo>
                    <a:pt x="17" y="124"/>
                    <a:pt x="17" y="140"/>
                    <a:pt x="17" y="140"/>
                  </a:cubicBezTo>
                  <a:cubicBezTo>
                    <a:pt x="17" y="157"/>
                    <a:pt x="38" y="173"/>
                    <a:pt x="54" y="190"/>
                  </a:cubicBezTo>
                  <a:cubicBezTo>
                    <a:pt x="67" y="204"/>
                    <a:pt x="84" y="210"/>
                    <a:pt x="103" y="210"/>
                  </a:cubicBezTo>
                  <a:cubicBezTo>
                    <a:pt x="135" y="210"/>
                    <a:pt x="170" y="194"/>
                    <a:pt x="190" y="173"/>
                  </a:cubicBezTo>
                  <a:cubicBezTo>
                    <a:pt x="223" y="124"/>
                    <a:pt x="223" y="70"/>
                    <a:pt x="174" y="21"/>
                  </a:cubicBezTo>
                  <a:cubicBezTo>
                    <a:pt x="161" y="6"/>
                    <a:pt x="142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9"/>
            <p:cNvSpPr/>
            <p:nvPr/>
          </p:nvSpPr>
          <p:spPr>
            <a:xfrm>
              <a:off x="4023050" y="3106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54" y="0"/>
                    <a:pt x="1" y="37"/>
                    <a:pt x="1" y="87"/>
                  </a:cubicBezTo>
                  <a:lnTo>
                    <a:pt x="1" y="120"/>
                  </a:lnTo>
                  <a:lnTo>
                    <a:pt x="1" y="140"/>
                  </a:lnTo>
                  <a:cubicBezTo>
                    <a:pt x="1" y="157"/>
                    <a:pt x="1" y="157"/>
                    <a:pt x="17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104" y="206"/>
                    <a:pt x="141" y="206"/>
                    <a:pt x="158" y="190"/>
                  </a:cubicBezTo>
                  <a:cubicBezTo>
                    <a:pt x="191" y="173"/>
                    <a:pt x="191" y="157"/>
                    <a:pt x="207" y="120"/>
                  </a:cubicBezTo>
                  <a:cubicBezTo>
                    <a:pt x="207" y="103"/>
                    <a:pt x="207" y="70"/>
                    <a:pt x="191" y="54"/>
                  </a:cubicBezTo>
                  <a:cubicBezTo>
                    <a:pt x="174" y="37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9"/>
            <p:cNvSpPr/>
            <p:nvPr/>
          </p:nvSpPr>
          <p:spPr>
            <a:xfrm>
              <a:off x="4005425" y="3124800"/>
              <a:ext cx="6125" cy="5275"/>
            </a:xfrm>
            <a:custGeom>
              <a:avLst/>
              <a:gdLst/>
              <a:ahLst/>
              <a:cxnLst/>
              <a:rect l="l" t="t" r="r" b="b"/>
              <a:pathLst>
                <a:path w="245" h="211" extrusionOk="0">
                  <a:moveTo>
                    <a:pt x="116" y="0"/>
                  </a:moveTo>
                  <a:cubicBezTo>
                    <a:pt x="102" y="0"/>
                    <a:pt x="87" y="2"/>
                    <a:pt x="71" y="6"/>
                  </a:cubicBezTo>
                  <a:cubicBezTo>
                    <a:pt x="21" y="27"/>
                    <a:pt x="1" y="93"/>
                    <a:pt x="21" y="146"/>
                  </a:cubicBezTo>
                  <a:cubicBezTo>
                    <a:pt x="33" y="182"/>
                    <a:pt x="71" y="211"/>
                    <a:pt x="110" y="211"/>
                  </a:cubicBezTo>
                  <a:cubicBezTo>
                    <a:pt x="126" y="211"/>
                    <a:pt x="142" y="206"/>
                    <a:pt x="158" y="196"/>
                  </a:cubicBezTo>
                  <a:cubicBezTo>
                    <a:pt x="207" y="179"/>
                    <a:pt x="244" y="130"/>
                    <a:pt x="207" y="76"/>
                  </a:cubicBezTo>
                  <a:cubicBezTo>
                    <a:pt x="194" y="22"/>
                    <a:pt x="162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9"/>
            <p:cNvSpPr/>
            <p:nvPr/>
          </p:nvSpPr>
          <p:spPr>
            <a:xfrm>
              <a:off x="4021825" y="31203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6" y="1"/>
                    <a:pt x="17" y="34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cubicBezTo>
                    <a:pt x="17" y="153"/>
                    <a:pt x="17" y="153"/>
                    <a:pt x="33" y="170"/>
                  </a:cubicBezTo>
                  <a:cubicBezTo>
                    <a:pt x="50" y="186"/>
                    <a:pt x="66" y="207"/>
                    <a:pt x="103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9" y="163"/>
                    <a:pt x="223" y="120"/>
                  </a:cubicBezTo>
                  <a:cubicBezTo>
                    <a:pt x="223" y="83"/>
                    <a:pt x="207" y="67"/>
                    <a:pt x="190" y="50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9"/>
            <p:cNvSpPr/>
            <p:nvPr/>
          </p:nvSpPr>
          <p:spPr>
            <a:xfrm>
              <a:off x="4016250" y="314607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50" y="0"/>
                    <a:pt x="1" y="33"/>
                    <a:pt x="1" y="83"/>
                  </a:cubicBezTo>
                  <a:lnTo>
                    <a:pt x="1" y="136"/>
                  </a:lnTo>
                  <a:cubicBezTo>
                    <a:pt x="1" y="153"/>
                    <a:pt x="17" y="153"/>
                    <a:pt x="17" y="169"/>
                  </a:cubicBezTo>
                  <a:cubicBezTo>
                    <a:pt x="34" y="186"/>
                    <a:pt x="50" y="206"/>
                    <a:pt x="83" y="206"/>
                  </a:cubicBezTo>
                  <a:cubicBezTo>
                    <a:pt x="90" y="209"/>
                    <a:pt x="97" y="209"/>
                    <a:pt x="103" y="209"/>
                  </a:cubicBezTo>
                  <a:cubicBezTo>
                    <a:pt x="149" y="209"/>
                    <a:pt x="189" y="163"/>
                    <a:pt x="207" y="120"/>
                  </a:cubicBezTo>
                  <a:cubicBezTo>
                    <a:pt x="207" y="83"/>
                    <a:pt x="207" y="66"/>
                    <a:pt x="186" y="50"/>
                  </a:cubicBezTo>
                  <a:cubicBezTo>
                    <a:pt x="170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9"/>
            <p:cNvSpPr/>
            <p:nvPr/>
          </p:nvSpPr>
          <p:spPr>
            <a:xfrm>
              <a:off x="4017075" y="3132150"/>
              <a:ext cx="6000" cy="5200"/>
            </a:xfrm>
            <a:custGeom>
              <a:avLst/>
              <a:gdLst/>
              <a:ahLst/>
              <a:cxnLst/>
              <a:rect l="l" t="t" r="r" b="b"/>
              <a:pathLst>
                <a:path w="240" h="208" extrusionOk="0">
                  <a:moveTo>
                    <a:pt x="115" y="1"/>
                  </a:moveTo>
                  <a:cubicBezTo>
                    <a:pt x="105" y="1"/>
                    <a:pt x="96" y="2"/>
                    <a:pt x="87" y="5"/>
                  </a:cubicBezTo>
                  <a:cubicBezTo>
                    <a:pt x="34" y="21"/>
                    <a:pt x="1" y="91"/>
                    <a:pt x="34" y="145"/>
                  </a:cubicBezTo>
                  <a:cubicBezTo>
                    <a:pt x="46" y="181"/>
                    <a:pt x="77" y="208"/>
                    <a:pt x="112" y="208"/>
                  </a:cubicBezTo>
                  <a:cubicBezTo>
                    <a:pt x="125" y="208"/>
                    <a:pt x="139" y="204"/>
                    <a:pt x="153" y="194"/>
                  </a:cubicBezTo>
                  <a:cubicBezTo>
                    <a:pt x="223" y="178"/>
                    <a:pt x="240" y="124"/>
                    <a:pt x="223" y="75"/>
                  </a:cubicBezTo>
                  <a:cubicBezTo>
                    <a:pt x="210" y="31"/>
                    <a:pt x="160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9"/>
            <p:cNvSpPr/>
            <p:nvPr/>
          </p:nvSpPr>
          <p:spPr>
            <a:xfrm>
              <a:off x="4178600" y="31477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83" y="0"/>
                    <a:pt x="50" y="17"/>
                    <a:pt x="33" y="37"/>
                  </a:cubicBezTo>
                  <a:cubicBezTo>
                    <a:pt x="17" y="54"/>
                    <a:pt x="0" y="70"/>
                    <a:pt x="0" y="87"/>
                  </a:cubicBezTo>
                  <a:lnTo>
                    <a:pt x="0" y="157"/>
                  </a:lnTo>
                  <a:cubicBezTo>
                    <a:pt x="17" y="173"/>
                    <a:pt x="50" y="206"/>
                    <a:pt x="83" y="206"/>
                  </a:cubicBezTo>
                  <a:lnTo>
                    <a:pt x="103" y="206"/>
                  </a:lnTo>
                  <a:cubicBezTo>
                    <a:pt x="110" y="209"/>
                    <a:pt x="117" y="210"/>
                    <a:pt x="123" y="210"/>
                  </a:cubicBezTo>
                  <a:cubicBezTo>
                    <a:pt x="166" y="210"/>
                    <a:pt x="206" y="166"/>
                    <a:pt x="206" y="120"/>
                  </a:cubicBezTo>
                  <a:cubicBezTo>
                    <a:pt x="206" y="103"/>
                    <a:pt x="206" y="70"/>
                    <a:pt x="186" y="54"/>
                  </a:cubicBezTo>
                  <a:cubicBezTo>
                    <a:pt x="169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9"/>
            <p:cNvSpPr/>
            <p:nvPr/>
          </p:nvSpPr>
          <p:spPr>
            <a:xfrm>
              <a:off x="4275175" y="316667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33" y="34"/>
                    <a:pt x="0" y="83"/>
                    <a:pt x="17" y="137"/>
                  </a:cubicBezTo>
                  <a:cubicBezTo>
                    <a:pt x="48" y="178"/>
                    <a:pt x="88" y="211"/>
                    <a:pt x="131" y="211"/>
                  </a:cubicBezTo>
                  <a:cubicBezTo>
                    <a:pt x="140" y="211"/>
                    <a:pt x="148" y="210"/>
                    <a:pt x="157" y="207"/>
                  </a:cubicBezTo>
                  <a:cubicBezTo>
                    <a:pt x="174" y="186"/>
                    <a:pt x="190" y="186"/>
                    <a:pt x="207" y="170"/>
                  </a:cubicBezTo>
                  <a:cubicBezTo>
                    <a:pt x="223" y="137"/>
                    <a:pt x="240" y="104"/>
                    <a:pt x="223" y="67"/>
                  </a:cubicBezTo>
                  <a:cubicBezTo>
                    <a:pt x="207" y="34"/>
                    <a:pt x="174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9"/>
            <p:cNvSpPr/>
            <p:nvPr/>
          </p:nvSpPr>
          <p:spPr>
            <a:xfrm>
              <a:off x="4274350" y="3180225"/>
              <a:ext cx="5600" cy="5050"/>
            </a:xfrm>
            <a:custGeom>
              <a:avLst/>
              <a:gdLst/>
              <a:ahLst/>
              <a:cxnLst/>
              <a:rect l="l" t="t" r="r" b="b"/>
              <a:pathLst>
                <a:path w="224" h="202" extrusionOk="0">
                  <a:moveTo>
                    <a:pt x="107" y="0"/>
                  </a:moveTo>
                  <a:cubicBezTo>
                    <a:pt x="84" y="0"/>
                    <a:pt x="62" y="12"/>
                    <a:pt x="50" y="24"/>
                  </a:cubicBezTo>
                  <a:cubicBezTo>
                    <a:pt x="33" y="40"/>
                    <a:pt x="17" y="57"/>
                    <a:pt x="17" y="94"/>
                  </a:cubicBezTo>
                  <a:cubicBezTo>
                    <a:pt x="1" y="110"/>
                    <a:pt x="17" y="127"/>
                    <a:pt x="17" y="143"/>
                  </a:cubicBezTo>
                  <a:cubicBezTo>
                    <a:pt x="17" y="143"/>
                    <a:pt x="17" y="160"/>
                    <a:pt x="33" y="160"/>
                  </a:cubicBezTo>
                  <a:cubicBezTo>
                    <a:pt x="50" y="180"/>
                    <a:pt x="66" y="197"/>
                    <a:pt x="104" y="197"/>
                  </a:cubicBezTo>
                  <a:cubicBezTo>
                    <a:pt x="112" y="200"/>
                    <a:pt x="121" y="201"/>
                    <a:pt x="129" y="201"/>
                  </a:cubicBezTo>
                  <a:cubicBezTo>
                    <a:pt x="170" y="201"/>
                    <a:pt x="209" y="168"/>
                    <a:pt x="223" y="110"/>
                  </a:cubicBezTo>
                  <a:cubicBezTo>
                    <a:pt x="223" y="94"/>
                    <a:pt x="223" y="57"/>
                    <a:pt x="207" y="40"/>
                  </a:cubicBezTo>
                  <a:cubicBezTo>
                    <a:pt x="190" y="24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9"/>
            <p:cNvSpPr/>
            <p:nvPr/>
          </p:nvSpPr>
          <p:spPr>
            <a:xfrm>
              <a:off x="4269600" y="31428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6" y="1"/>
                  </a:moveTo>
                  <a:cubicBezTo>
                    <a:pt x="54" y="1"/>
                    <a:pt x="15" y="33"/>
                    <a:pt x="1" y="75"/>
                  </a:cubicBezTo>
                  <a:lnTo>
                    <a:pt x="1" y="91"/>
                  </a:lnTo>
                  <a:lnTo>
                    <a:pt x="1" y="145"/>
                  </a:lnTo>
                  <a:cubicBezTo>
                    <a:pt x="17" y="161"/>
                    <a:pt x="34" y="194"/>
                    <a:pt x="50" y="194"/>
                  </a:cubicBezTo>
                  <a:cubicBezTo>
                    <a:pt x="71" y="211"/>
                    <a:pt x="87" y="211"/>
                    <a:pt x="87" y="211"/>
                  </a:cubicBezTo>
                  <a:cubicBezTo>
                    <a:pt x="137" y="211"/>
                    <a:pt x="207" y="178"/>
                    <a:pt x="207" y="128"/>
                  </a:cubicBezTo>
                  <a:cubicBezTo>
                    <a:pt x="207" y="91"/>
                    <a:pt x="207" y="75"/>
                    <a:pt x="191" y="42"/>
                  </a:cubicBezTo>
                  <a:cubicBezTo>
                    <a:pt x="174" y="25"/>
                    <a:pt x="153" y="5"/>
                    <a:pt x="120" y="5"/>
                  </a:cubicBezTo>
                  <a:cubicBezTo>
                    <a:pt x="112" y="2"/>
                    <a:pt x="104" y="1"/>
                    <a:pt x="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9"/>
            <p:cNvSpPr/>
            <p:nvPr/>
          </p:nvSpPr>
          <p:spPr>
            <a:xfrm>
              <a:off x="4270025" y="3208250"/>
              <a:ext cx="5575" cy="5250"/>
            </a:xfrm>
            <a:custGeom>
              <a:avLst/>
              <a:gdLst/>
              <a:ahLst/>
              <a:cxnLst/>
              <a:rect l="l" t="t" r="r" b="b"/>
              <a:pathLst>
                <a:path w="223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40"/>
                  </a:cubicBezTo>
                  <a:lnTo>
                    <a:pt x="17" y="156"/>
                  </a:lnTo>
                  <a:cubicBezTo>
                    <a:pt x="33" y="193"/>
                    <a:pt x="70" y="210"/>
                    <a:pt x="87" y="210"/>
                  </a:cubicBezTo>
                  <a:cubicBezTo>
                    <a:pt x="120" y="210"/>
                    <a:pt x="157" y="210"/>
                    <a:pt x="174" y="193"/>
                  </a:cubicBezTo>
                  <a:cubicBezTo>
                    <a:pt x="190" y="173"/>
                    <a:pt x="206" y="140"/>
                    <a:pt x="206" y="123"/>
                  </a:cubicBezTo>
                  <a:cubicBezTo>
                    <a:pt x="223" y="90"/>
                    <a:pt x="206" y="70"/>
                    <a:pt x="190" y="37"/>
                  </a:cubicBezTo>
                  <a:cubicBezTo>
                    <a:pt x="174" y="20"/>
                    <a:pt x="157" y="4"/>
                    <a:pt x="120" y="4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9"/>
            <p:cNvSpPr/>
            <p:nvPr/>
          </p:nvSpPr>
          <p:spPr>
            <a:xfrm>
              <a:off x="4287650" y="31737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11" y="0"/>
                  </a:moveTo>
                  <a:cubicBezTo>
                    <a:pt x="82" y="0"/>
                    <a:pt x="54" y="13"/>
                    <a:pt x="33" y="43"/>
                  </a:cubicBezTo>
                  <a:cubicBezTo>
                    <a:pt x="17" y="59"/>
                    <a:pt x="0" y="92"/>
                    <a:pt x="0" y="109"/>
                  </a:cubicBezTo>
                  <a:cubicBezTo>
                    <a:pt x="17" y="129"/>
                    <a:pt x="17" y="129"/>
                    <a:pt x="17" y="146"/>
                  </a:cubicBezTo>
                  <a:cubicBezTo>
                    <a:pt x="17" y="162"/>
                    <a:pt x="33" y="179"/>
                    <a:pt x="50" y="179"/>
                  </a:cubicBezTo>
                  <a:cubicBezTo>
                    <a:pt x="70" y="195"/>
                    <a:pt x="103" y="212"/>
                    <a:pt x="120" y="212"/>
                  </a:cubicBezTo>
                  <a:cubicBezTo>
                    <a:pt x="153" y="212"/>
                    <a:pt x="174" y="195"/>
                    <a:pt x="190" y="179"/>
                  </a:cubicBezTo>
                  <a:cubicBezTo>
                    <a:pt x="207" y="146"/>
                    <a:pt x="223" y="129"/>
                    <a:pt x="223" y="92"/>
                  </a:cubicBezTo>
                  <a:cubicBezTo>
                    <a:pt x="207" y="76"/>
                    <a:pt x="207" y="43"/>
                    <a:pt x="174" y="26"/>
                  </a:cubicBezTo>
                  <a:cubicBezTo>
                    <a:pt x="157" y="9"/>
                    <a:pt x="134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9"/>
            <p:cNvSpPr/>
            <p:nvPr/>
          </p:nvSpPr>
          <p:spPr>
            <a:xfrm>
              <a:off x="4285475" y="31855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54" y="17"/>
                    <a:pt x="34" y="33"/>
                  </a:cubicBezTo>
                  <a:cubicBezTo>
                    <a:pt x="17" y="50"/>
                    <a:pt x="1" y="70"/>
                    <a:pt x="1" y="87"/>
                  </a:cubicBezTo>
                  <a:lnTo>
                    <a:pt x="1" y="136"/>
                  </a:lnTo>
                  <a:cubicBezTo>
                    <a:pt x="17" y="174"/>
                    <a:pt x="54" y="207"/>
                    <a:pt x="87" y="207"/>
                  </a:cubicBezTo>
                  <a:lnTo>
                    <a:pt x="104" y="207"/>
                  </a:lnTo>
                  <a:cubicBezTo>
                    <a:pt x="157" y="207"/>
                    <a:pt x="207" y="174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9"/>
            <p:cNvSpPr/>
            <p:nvPr/>
          </p:nvSpPr>
          <p:spPr>
            <a:xfrm>
              <a:off x="4265275" y="31574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16" y="1"/>
                  </a:moveTo>
                  <a:cubicBezTo>
                    <a:pt x="85" y="1"/>
                    <a:pt x="56" y="13"/>
                    <a:pt x="38" y="40"/>
                  </a:cubicBezTo>
                  <a:cubicBezTo>
                    <a:pt x="17" y="61"/>
                    <a:pt x="1" y="94"/>
                    <a:pt x="17" y="110"/>
                  </a:cubicBezTo>
                  <a:lnTo>
                    <a:pt x="17" y="143"/>
                  </a:lnTo>
                  <a:cubicBezTo>
                    <a:pt x="17" y="164"/>
                    <a:pt x="38" y="180"/>
                    <a:pt x="54" y="180"/>
                  </a:cubicBezTo>
                  <a:cubicBezTo>
                    <a:pt x="71" y="197"/>
                    <a:pt x="104" y="213"/>
                    <a:pt x="120" y="213"/>
                  </a:cubicBezTo>
                  <a:cubicBezTo>
                    <a:pt x="157" y="197"/>
                    <a:pt x="174" y="197"/>
                    <a:pt x="207" y="164"/>
                  </a:cubicBezTo>
                  <a:cubicBezTo>
                    <a:pt x="223" y="143"/>
                    <a:pt x="223" y="127"/>
                    <a:pt x="223" y="94"/>
                  </a:cubicBezTo>
                  <a:cubicBezTo>
                    <a:pt x="223" y="61"/>
                    <a:pt x="207" y="40"/>
                    <a:pt x="190" y="24"/>
                  </a:cubicBezTo>
                  <a:cubicBezTo>
                    <a:pt x="168" y="9"/>
                    <a:pt x="14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9"/>
            <p:cNvSpPr/>
            <p:nvPr/>
          </p:nvSpPr>
          <p:spPr>
            <a:xfrm>
              <a:off x="4279100" y="3153275"/>
              <a:ext cx="5575" cy="5325"/>
            </a:xfrm>
            <a:custGeom>
              <a:avLst/>
              <a:gdLst/>
              <a:ahLst/>
              <a:cxnLst/>
              <a:rect l="l" t="t" r="r" b="b"/>
              <a:pathLst>
                <a:path w="223" h="213" extrusionOk="0">
                  <a:moveTo>
                    <a:pt x="120" y="1"/>
                  </a:moveTo>
                  <a:cubicBezTo>
                    <a:pt x="103" y="1"/>
                    <a:pt x="66" y="22"/>
                    <a:pt x="50" y="38"/>
                  </a:cubicBezTo>
                  <a:cubicBezTo>
                    <a:pt x="17" y="38"/>
                    <a:pt x="17" y="71"/>
                    <a:pt x="0" y="87"/>
                  </a:cubicBezTo>
                  <a:cubicBezTo>
                    <a:pt x="0" y="104"/>
                    <a:pt x="0" y="141"/>
                    <a:pt x="17" y="158"/>
                  </a:cubicBezTo>
                  <a:lnTo>
                    <a:pt x="17" y="174"/>
                  </a:lnTo>
                  <a:cubicBezTo>
                    <a:pt x="33" y="191"/>
                    <a:pt x="66" y="207"/>
                    <a:pt x="83" y="207"/>
                  </a:cubicBezTo>
                  <a:cubicBezTo>
                    <a:pt x="96" y="211"/>
                    <a:pt x="108" y="213"/>
                    <a:pt x="120" y="213"/>
                  </a:cubicBezTo>
                  <a:cubicBezTo>
                    <a:pt x="171" y="213"/>
                    <a:pt x="206" y="178"/>
                    <a:pt x="206" y="125"/>
                  </a:cubicBezTo>
                  <a:cubicBezTo>
                    <a:pt x="223" y="104"/>
                    <a:pt x="206" y="71"/>
                    <a:pt x="186" y="55"/>
                  </a:cubicBezTo>
                  <a:cubicBezTo>
                    <a:pt x="169" y="38"/>
                    <a:pt x="153" y="22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9"/>
            <p:cNvSpPr/>
            <p:nvPr/>
          </p:nvSpPr>
          <p:spPr>
            <a:xfrm>
              <a:off x="4283725" y="313690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00" y="0"/>
                  </a:moveTo>
                  <a:cubicBezTo>
                    <a:pt x="90" y="0"/>
                    <a:pt x="80" y="2"/>
                    <a:pt x="71" y="4"/>
                  </a:cubicBezTo>
                  <a:cubicBezTo>
                    <a:pt x="21" y="21"/>
                    <a:pt x="1" y="91"/>
                    <a:pt x="21" y="141"/>
                  </a:cubicBezTo>
                  <a:cubicBezTo>
                    <a:pt x="33" y="179"/>
                    <a:pt x="71" y="207"/>
                    <a:pt x="111" y="207"/>
                  </a:cubicBezTo>
                  <a:cubicBezTo>
                    <a:pt x="127" y="207"/>
                    <a:pt x="143" y="203"/>
                    <a:pt x="157" y="194"/>
                  </a:cubicBezTo>
                  <a:cubicBezTo>
                    <a:pt x="207" y="178"/>
                    <a:pt x="227" y="124"/>
                    <a:pt x="207" y="75"/>
                  </a:cubicBezTo>
                  <a:cubicBezTo>
                    <a:pt x="193" y="30"/>
                    <a:pt x="146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9"/>
            <p:cNvSpPr/>
            <p:nvPr/>
          </p:nvSpPr>
          <p:spPr>
            <a:xfrm>
              <a:off x="4255375" y="3147300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25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38" y="34"/>
                    <a:pt x="22" y="71"/>
                    <a:pt x="22" y="87"/>
                  </a:cubicBezTo>
                  <a:cubicBezTo>
                    <a:pt x="1" y="104"/>
                    <a:pt x="1" y="120"/>
                    <a:pt x="22" y="137"/>
                  </a:cubicBezTo>
                  <a:cubicBezTo>
                    <a:pt x="22" y="157"/>
                    <a:pt x="22" y="157"/>
                    <a:pt x="38" y="174"/>
                  </a:cubicBezTo>
                  <a:cubicBezTo>
                    <a:pt x="54" y="190"/>
                    <a:pt x="71" y="207"/>
                    <a:pt x="104" y="207"/>
                  </a:cubicBezTo>
                  <a:cubicBezTo>
                    <a:pt x="158" y="207"/>
                    <a:pt x="207" y="174"/>
                    <a:pt x="228" y="120"/>
                  </a:cubicBezTo>
                  <a:cubicBezTo>
                    <a:pt x="228" y="87"/>
                    <a:pt x="207" y="71"/>
                    <a:pt x="191" y="34"/>
                  </a:cubicBezTo>
                  <a:cubicBezTo>
                    <a:pt x="191" y="17"/>
                    <a:pt x="158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9"/>
            <p:cNvSpPr/>
            <p:nvPr/>
          </p:nvSpPr>
          <p:spPr>
            <a:xfrm>
              <a:off x="4249825" y="31750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8" y="1"/>
                  </a:moveTo>
                  <a:cubicBezTo>
                    <a:pt x="114" y="1"/>
                    <a:pt x="100" y="3"/>
                    <a:pt x="87" y="7"/>
                  </a:cubicBezTo>
                  <a:cubicBezTo>
                    <a:pt x="37" y="24"/>
                    <a:pt x="0" y="94"/>
                    <a:pt x="37" y="143"/>
                  </a:cubicBezTo>
                  <a:cubicBezTo>
                    <a:pt x="37" y="160"/>
                    <a:pt x="54" y="160"/>
                    <a:pt x="54" y="180"/>
                  </a:cubicBezTo>
                  <a:cubicBezTo>
                    <a:pt x="73" y="200"/>
                    <a:pt x="92" y="208"/>
                    <a:pt x="113" y="208"/>
                  </a:cubicBezTo>
                  <a:cubicBezTo>
                    <a:pt x="127" y="208"/>
                    <a:pt x="142" y="204"/>
                    <a:pt x="157" y="197"/>
                  </a:cubicBezTo>
                  <a:cubicBezTo>
                    <a:pt x="206" y="180"/>
                    <a:pt x="223" y="143"/>
                    <a:pt x="223" y="110"/>
                  </a:cubicBezTo>
                  <a:lnTo>
                    <a:pt x="223" y="57"/>
                  </a:lnTo>
                  <a:cubicBezTo>
                    <a:pt x="211" y="19"/>
                    <a:pt x="170" y="1"/>
                    <a:pt x="1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9"/>
            <p:cNvSpPr/>
            <p:nvPr/>
          </p:nvSpPr>
          <p:spPr>
            <a:xfrm>
              <a:off x="4249825" y="3188125"/>
              <a:ext cx="5175" cy="5350"/>
            </a:xfrm>
            <a:custGeom>
              <a:avLst/>
              <a:gdLst/>
              <a:ahLst/>
              <a:cxnLst/>
              <a:rect l="l" t="t" r="r" b="b"/>
              <a:pathLst>
                <a:path w="207" h="214" extrusionOk="0">
                  <a:moveTo>
                    <a:pt x="103" y="0"/>
                  </a:moveTo>
                  <a:cubicBezTo>
                    <a:pt x="70" y="17"/>
                    <a:pt x="37" y="17"/>
                    <a:pt x="17" y="50"/>
                  </a:cubicBezTo>
                  <a:cubicBezTo>
                    <a:pt x="0" y="71"/>
                    <a:pt x="0" y="87"/>
                    <a:pt x="0" y="120"/>
                  </a:cubicBezTo>
                  <a:lnTo>
                    <a:pt x="0" y="153"/>
                  </a:lnTo>
                  <a:cubicBezTo>
                    <a:pt x="17" y="153"/>
                    <a:pt x="17" y="174"/>
                    <a:pt x="37" y="190"/>
                  </a:cubicBezTo>
                  <a:cubicBezTo>
                    <a:pt x="60" y="205"/>
                    <a:pt x="86" y="213"/>
                    <a:pt x="111" y="213"/>
                  </a:cubicBezTo>
                  <a:cubicBezTo>
                    <a:pt x="142" y="213"/>
                    <a:pt x="172" y="201"/>
                    <a:pt x="190" y="174"/>
                  </a:cubicBezTo>
                  <a:cubicBezTo>
                    <a:pt x="206" y="153"/>
                    <a:pt x="206" y="120"/>
                    <a:pt x="206" y="104"/>
                  </a:cubicBezTo>
                  <a:cubicBezTo>
                    <a:pt x="206" y="71"/>
                    <a:pt x="190" y="50"/>
                    <a:pt x="173" y="33"/>
                  </a:cubicBezTo>
                  <a:cubicBezTo>
                    <a:pt x="157" y="17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9"/>
            <p:cNvSpPr/>
            <p:nvPr/>
          </p:nvSpPr>
          <p:spPr>
            <a:xfrm>
              <a:off x="4245600" y="3125825"/>
              <a:ext cx="5175" cy="5225"/>
            </a:xfrm>
            <a:custGeom>
              <a:avLst/>
              <a:gdLst/>
              <a:ahLst/>
              <a:cxnLst/>
              <a:rect l="l" t="t" r="r" b="b"/>
              <a:pathLst>
                <a:path w="207" h="209" extrusionOk="0">
                  <a:moveTo>
                    <a:pt x="107" y="1"/>
                  </a:moveTo>
                  <a:cubicBezTo>
                    <a:pt x="72" y="1"/>
                    <a:pt x="37" y="15"/>
                    <a:pt x="17" y="35"/>
                  </a:cubicBezTo>
                  <a:cubicBezTo>
                    <a:pt x="0" y="68"/>
                    <a:pt x="0" y="89"/>
                    <a:pt x="0" y="122"/>
                  </a:cubicBezTo>
                  <a:lnTo>
                    <a:pt x="0" y="138"/>
                  </a:lnTo>
                  <a:cubicBezTo>
                    <a:pt x="17" y="155"/>
                    <a:pt x="17" y="171"/>
                    <a:pt x="33" y="192"/>
                  </a:cubicBezTo>
                  <a:cubicBezTo>
                    <a:pt x="50" y="208"/>
                    <a:pt x="83" y="208"/>
                    <a:pt x="120" y="208"/>
                  </a:cubicBezTo>
                  <a:cubicBezTo>
                    <a:pt x="136" y="208"/>
                    <a:pt x="169" y="192"/>
                    <a:pt x="186" y="171"/>
                  </a:cubicBezTo>
                  <a:cubicBezTo>
                    <a:pt x="206" y="155"/>
                    <a:pt x="206" y="122"/>
                    <a:pt x="206" y="89"/>
                  </a:cubicBezTo>
                  <a:cubicBezTo>
                    <a:pt x="206" y="68"/>
                    <a:pt x="186" y="35"/>
                    <a:pt x="169" y="19"/>
                  </a:cubicBezTo>
                  <a:cubicBezTo>
                    <a:pt x="150" y="6"/>
                    <a:pt x="128" y="1"/>
                    <a:pt x="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9"/>
            <p:cNvSpPr/>
            <p:nvPr/>
          </p:nvSpPr>
          <p:spPr>
            <a:xfrm>
              <a:off x="4253325" y="3163600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120" y="0"/>
                  </a:moveTo>
                  <a:cubicBezTo>
                    <a:pt x="66" y="0"/>
                    <a:pt x="17" y="37"/>
                    <a:pt x="0" y="87"/>
                  </a:cubicBezTo>
                  <a:cubicBezTo>
                    <a:pt x="0" y="103"/>
                    <a:pt x="0" y="140"/>
                    <a:pt x="17" y="157"/>
                  </a:cubicBezTo>
                  <a:lnTo>
                    <a:pt x="33" y="173"/>
                  </a:lnTo>
                  <a:cubicBezTo>
                    <a:pt x="50" y="190"/>
                    <a:pt x="66" y="206"/>
                    <a:pt x="104" y="206"/>
                  </a:cubicBezTo>
                  <a:cubicBezTo>
                    <a:pt x="108" y="213"/>
                    <a:pt x="115" y="215"/>
                    <a:pt x="122" y="215"/>
                  </a:cubicBezTo>
                  <a:cubicBezTo>
                    <a:pt x="138" y="215"/>
                    <a:pt x="158" y="201"/>
                    <a:pt x="169" y="190"/>
                  </a:cubicBezTo>
                  <a:cubicBezTo>
                    <a:pt x="186" y="173"/>
                    <a:pt x="207" y="157"/>
                    <a:pt x="223" y="124"/>
                  </a:cubicBezTo>
                  <a:cubicBezTo>
                    <a:pt x="223" y="103"/>
                    <a:pt x="207" y="70"/>
                    <a:pt x="186" y="54"/>
                  </a:cubicBezTo>
                  <a:cubicBezTo>
                    <a:pt x="169" y="37"/>
                    <a:pt x="153" y="21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9"/>
            <p:cNvSpPr/>
            <p:nvPr/>
          </p:nvSpPr>
          <p:spPr>
            <a:xfrm>
              <a:off x="4264050" y="316975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3" y="30"/>
                    <a:pt x="0" y="84"/>
                    <a:pt x="17" y="134"/>
                  </a:cubicBezTo>
                  <a:cubicBezTo>
                    <a:pt x="33" y="150"/>
                    <a:pt x="33" y="166"/>
                    <a:pt x="50" y="187"/>
                  </a:cubicBezTo>
                  <a:cubicBezTo>
                    <a:pt x="76" y="199"/>
                    <a:pt x="100" y="210"/>
                    <a:pt x="124" y="210"/>
                  </a:cubicBezTo>
                  <a:cubicBezTo>
                    <a:pt x="133" y="210"/>
                    <a:pt x="143" y="208"/>
                    <a:pt x="153" y="204"/>
                  </a:cubicBezTo>
                  <a:cubicBezTo>
                    <a:pt x="206" y="187"/>
                    <a:pt x="223" y="150"/>
                    <a:pt x="223" y="117"/>
                  </a:cubicBezTo>
                  <a:lnTo>
                    <a:pt x="223" y="63"/>
                  </a:lnTo>
                  <a:cubicBezTo>
                    <a:pt x="211" y="28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9"/>
            <p:cNvSpPr/>
            <p:nvPr/>
          </p:nvSpPr>
          <p:spPr>
            <a:xfrm>
              <a:off x="4261875" y="31851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0" y="1"/>
                  </a:moveTo>
                  <a:cubicBezTo>
                    <a:pt x="71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cubicBezTo>
                    <a:pt x="34" y="170"/>
                    <a:pt x="50" y="207"/>
                    <a:pt x="104" y="207"/>
                  </a:cubicBezTo>
                  <a:cubicBezTo>
                    <a:pt x="110" y="209"/>
                    <a:pt x="116" y="210"/>
                    <a:pt x="122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90" y="50"/>
                  </a:cubicBezTo>
                  <a:cubicBezTo>
                    <a:pt x="174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9"/>
            <p:cNvSpPr/>
            <p:nvPr/>
          </p:nvSpPr>
          <p:spPr>
            <a:xfrm>
              <a:off x="4289400" y="3160050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8" y="0"/>
                    <a:pt x="95" y="2"/>
                    <a:pt x="83" y="6"/>
                  </a:cubicBezTo>
                  <a:cubicBezTo>
                    <a:pt x="17" y="23"/>
                    <a:pt x="0" y="93"/>
                    <a:pt x="17" y="142"/>
                  </a:cubicBezTo>
                  <a:cubicBezTo>
                    <a:pt x="17" y="163"/>
                    <a:pt x="33" y="179"/>
                    <a:pt x="50" y="179"/>
                  </a:cubicBezTo>
                  <a:cubicBezTo>
                    <a:pt x="60" y="199"/>
                    <a:pt x="82" y="207"/>
                    <a:pt x="106" y="207"/>
                  </a:cubicBezTo>
                  <a:cubicBezTo>
                    <a:pt x="122" y="207"/>
                    <a:pt x="139" y="203"/>
                    <a:pt x="153" y="196"/>
                  </a:cubicBezTo>
                  <a:cubicBezTo>
                    <a:pt x="186" y="196"/>
                    <a:pt x="223" y="163"/>
                    <a:pt x="223" y="109"/>
                  </a:cubicBezTo>
                  <a:lnTo>
                    <a:pt x="223" y="76"/>
                  </a:lnTo>
                  <a:cubicBezTo>
                    <a:pt x="195" y="22"/>
                    <a:pt x="159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9"/>
            <p:cNvSpPr/>
            <p:nvPr/>
          </p:nvSpPr>
          <p:spPr>
            <a:xfrm>
              <a:off x="4257125" y="3133500"/>
              <a:ext cx="5200" cy="4950"/>
            </a:xfrm>
            <a:custGeom>
              <a:avLst/>
              <a:gdLst/>
              <a:ahLst/>
              <a:cxnLst/>
              <a:rect l="l" t="t" r="r" b="b"/>
              <a:pathLst>
                <a:path w="208" h="198" extrusionOk="0">
                  <a:moveTo>
                    <a:pt x="95" y="0"/>
                  </a:moveTo>
                  <a:cubicBezTo>
                    <a:pt x="54" y="0"/>
                    <a:pt x="15" y="33"/>
                    <a:pt x="1" y="91"/>
                  </a:cubicBezTo>
                  <a:lnTo>
                    <a:pt x="1" y="140"/>
                  </a:lnTo>
                  <a:cubicBezTo>
                    <a:pt x="17" y="140"/>
                    <a:pt x="17" y="157"/>
                    <a:pt x="17" y="157"/>
                  </a:cubicBezTo>
                  <a:cubicBezTo>
                    <a:pt x="34" y="173"/>
                    <a:pt x="71" y="194"/>
                    <a:pt x="88" y="194"/>
                  </a:cubicBezTo>
                  <a:cubicBezTo>
                    <a:pt x="95" y="197"/>
                    <a:pt x="104" y="198"/>
                    <a:pt x="112" y="198"/>
                  </a:cubicBezTo>
                  <a:cubicBezTo>
                    <a:pt x="158" y="198"/>
                    <a:pt x="207" y="163"/>
                    <a:pt x="207" y="108"/>
                  </a:cubicBezTo>
                  <a:cubicBezTo>
                    <a:pt x="207" y="91"/>
                    <a:pt x="207" y="54"/>
                    <a:pt x="191" y="37"/>
                  </a:cubicBezTo>
                  <a:cubicBezTo>
                    <a:pt x="174" y="21"/>
                    <a:pt x="158" y="4"/>
                    <a:pt x="121" y="4"/>
                  </a:cubicBezTo>
                  <a:cubicBezTo>
                    <a:pt x="112" y="2"/>
                    <a:pt x="104" y="0"/>
                    <a:pt x="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9"/>
            <p:cNvSpPr/>
            <p:nvPr/>
          </p:nvSpPr>
          <p:spPr>
            <a:xfrm>
              <a:off x="4243425" y="3155850"/>
              <a:ext cx="5600" cy="5425"/>
            </a:xfrm>
            <a:custGeom>
              <a:avLst/>
              <a:gdLst/>
              <a:ahLst/>
              <a:cxnLst/>
              <a:rect l="l" t="t" r="r" b="b"/>
              <a:pathLst>
                <a:path w="224" h="217" extrusionOk="0">
                  <a:moveTo>
                    <a:pt x="87" y="1"/>
                  </a:moveTo>
                  <a:cubicBezTo>
                    <a:pt x="67" y="1"/>
                    <a:pt x="34" y="22"/>
                    <a:pt x="17" y="38"/>
                  </a:cubicBezTo>
                  <a:cubicBezTo>
                    <a:pt x="1" y="71"/>
                    <a:pt x="1" y="88"/>
                    <a:pt x="1" y="125"/>
                  </a:cubicBezTo>
                  <a:lnTo>
                    <a:pt x="1" y="141"/>
                  </a:lnTo>
                  <a:cubicBezTo>
                    <a:pt x="17" y="158"/>
                    <a:pt x="17" y="174"/>
                    <a:pt x="34" y="191"/>
                  </a:cubicBezTo>
                  <a:cubicBezTo>
                    <a:pt x="58" y="207"/>
                    <a:pt x="85" y="217"/>
                    <a:pt x="110" y="217"/>
                  </a:cubicBezTo>
                  <a:cubicBezTo>
                    <a:pt x="141" y="217"/>
                    <a:pt x="170" y="203"/>
                    <a:pt x="190" y="174"/>
                  </a:cubicBezTo>
                  <a:cubicBezTo>
                    <a:pt x="223" y="125"/>
                    <a:pt x="207" y="71"/>
                    <a:pt x="170" y="22"/>
                  </a:cubicBezTo>
                  <a:cubicBezTo>
                    <a:pt x="153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9"/>
            <p:cNvSpPr/>
            <p:nvPr/>
          </p:nvSpPr>
          <p:spPr>
            <a:xfrm>
              <a:off x="4316000" y="316492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20" y="1"/>
                  </a:moveTo>
                  <a:cubicBezTo>
                    <a:pt x="70" y="1"/>
                    <a:pt x="17" y="34"/>
                    <a:pt x="0" y="87"/>
                  </a:cubicBezTo>
                  <a:cubicBezTo>
                    <a:pt x="0" y="120"/>
                    <a:pt x="0" y="137"/>
                    <a:pt x="17" y="153"/>
                  </a:cubicBezTo>
                  <a:lnTo>
                    <a:pt x="17" y="174"/>
                  </a:lnTo>
                  <a:cubicBezTo>
                    <a:pt x="33" y="190"/>
                    <a:pt x="70" y="207"/>
                    <a:pt x="87" y="207"/>
                  </a:cubicBezTo>
                  <a:cubicBezTo>
                    <a:pt x="98" y="210"/>
                    <a:pt x="109" y="211"/>
                    <a:pt x="119" y="211"/>
                  </a:cubicBezTo>
                  <a:cubicBezTo>
                    <a:pt x="169" y="211"/>
                    <a:pt x="206" y="179"/>
                    <a:pt x="206" y="120"/>
                  </a:cubicBezTo>
                  <a:cubicBezTo>
                    <a:pt x="223" y="104"/>
                    <a:pt x="206" y="71"/>
                    <a:pt x="190" y="50"/>
                  </a:cubicBezTo>
                  <a:cubicBezTo>
                    <a:pt x="173" y="34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9"/>
            <p:cNvSpPr/>
            <p:nvPr/>
          </p:nvSpPr>
          <p:spPr>
            <a:xfrm>
              <a:off x="4323725" y="3183800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120" y="0"/>
                  </a:moveTo>
                  <a:cubicBezTo>
                    <a:pt x="70" y="0"/>
                    <a:pt x="17" y="37"/>
                    <a:pt x="0" y="103"/>
                  </a:cubicBezTo>
                  <a:lnTo>
                    <a:pt x="0" y="157"/>
                  </a:lnTo>
                  <a:cubicBezTo>
                    <a:pt x="17" y="157"/>
                    <a:pt x="17" y="173"/>
                    <a:pt x="17" y="173"/>
                  </a:cubicBezTo>
                  <a:cubicBezTo>
                    <a:pt x="33" y="190"/>
                    <a:pt x="70" y="206"/>
                    <a:pt x="87" y="206"/>
                  </a:cubicBezTo>
                  <a:cubicBezTo>
                    <a:pt x="95" y="209"/>
                    <a:pt x="104" y="211"/>
                    <a:pt x="114" y="211"/>
                  </a:cubicBezTo>
                  <a:cubicBezTo>
                    <a:pt x="158" y="211"/>
                    <a:pt x="207" y="178"/>
                    <a:pt x="207" y="120"/>
                  </a:cubicBezTo>
                  <a:cubicBezTo>
                    <a:pt x="207" y="103"/>
                    <a:pt x="207" y="70"/>
                    <a:pt x="190" y="54"/>
                  </a:cubicBezTo>
                  <a:cubicBezTo>
                    <a:pt x="174" y="37"/>
                    <a:pt x="153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9"/>
            <p:cNvSpPr/>
            <p:nvPr/>
          </p:nvSpPr>
          <p:spPr>
            <a:xfrm>
              <a:off x="4323300" y="3125450"/>
              <a:ext cx="5600" cy="5200"/>
            </a:xfrm>
            <a:custGeom>
              <a:avLst/>
              <a:gdLst/>
              <a:ahLst/>
              <a:cxnLst/>
              <a:rect l="l" t="t" r="r" b="b"/>
              <a:pathLst>
                <a:path w="224" h="208" extrusionOk="0">
                  <a:moveTo>
                    <a:pt x="104" y="1"/>
                  </a:moveTo>
                  <a:cubicBezTo>
                    <a:pt x="67" y="1"/>
                    <a:pt x="50" y="17"/>
                    <a:pt x="34" y="34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7" y="120"/>
                    <a:pt x="17" y="137"/>
                    <a:pt x="17" y="137"/>
                  </a:cubicBezTo>
                  <a:cubicBezTo>
                    <a:pt x="17" y="153"/>
                    <a:pt x="34" y="170"/>
                    <a:pt x="50" y="186"/>
                  </a:cubicBezTo>
                  <a:cubicBezTo>
                    <a:pt x="65" y="201"/>
                    <a:pt x="84" y="207"/>
                    <a:pt x="104" y="207"/>
                  </a:cubicBezTo>
                  <a:cubicBezTo>
                    <a:pt x="135" y="207"/>
                    <a:pt x="168" y="192"/>
                    <a:pt x="191" y="170"/>
                  </a:cubicBezTo>
                  <a:cubicBezTo>
                    <a:pt x="224" y="120"/>
                    <a:pt x="224" y="50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9"/>
            <p:cNvSpPr/>
            <p:nvPr/>
          </p:nvSpPr>
          <p:spPr>
            <a:xfrm>
              <a:off x="4316825" y="3151225"/>
              <a:ext cx="5575" cy="5350"/>
            </a:xfrm>
            <a:custGeom>
              <a:avLst/>
              <a:gdLst/>
              <a:ahLst/>
              <a:cxnLst/>
              <a:rect l="l" t="t" r="r" b="b"/>
              <a:pathLst>
                <a:path w="223" h="214" extrusionOk="0">
                  <a:moveTo>
                    <a:pt x="120" y="0"/>
                  </a:moveTo>
                  <a:cubicBezTo>
                    <a:pt x="70" y="0"/>
                    <a:pt x="17" y="33"/>
                    <a:pt x="0" y="83"/>
                  </a:cubicBezTo>
                  <a:cubicBezTo>
                    <a:pt x="0" y="104"/>
                    <a:pt x="0" y="120"/>
                    <a:pt x="17" y="137"/>
                  </a:cubicBezTo>
                  <a:lnTo>
                    <a:pt x="17" y="153"/>
                  </a:lnTo>
                  <a:cubicBezTo>
                    <a:pt x="17" y="153"/>
                    <a:pt x="17" y="169"/>
                    <a:pt x="37" y="169"/>
                  </a:cubicBezTo>
                  <a:cubicBezTo>
                    <a:pt x="54" y="186"/>
                    <a:pt x="70" y="207"/>
                    <a:pt x="103" y="207"/>
                  </a:cubicBezTo>
                  <a:cubicBezTo>
                    <a:pt x="108" y="211"/>
                    <a:pt x="114" y="213"/>
                    <a:pt x="121" y="213"/>
                  </a:cubicBezTo>
                  <a:cubicBezTo>
                    <a:pt x="139" y="213"/>
                    <a:pt x="162" y="201"/>
                    <a:pt x="173" y="186"/>
                  </a:cubicBezTo>
                  <a:cubicBezTo>
                    <a:pt x="190" y="169"/>
                    <a:pt x="206" y="153"/>
                    <a:pt x="223" y="120"/>
                  </a:cubicBezTo>
                  <a:cubicBezTo>
                    <a:pt x="223" y="104"/>
                    <a:pt x="206" y="83"/>
                    <a:pt x="206" y="50"/>
                  </a:cubicBezTo>
                  <a:cubicBezTo>
                    <a:pt x="190" y="33"/>
                    <a:pt x="157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9"/>
            <p:cNvSpPr/>
            <p:nvPr/>
          </p:nvSpPr>
          <p:spPr>
            <a:xfrm>
              <a:off x="4318150" y="313725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27"/>
                    <a:pt x="17" y="147"/>
                  </a:cubicBezTo>
                  <a:cubicBezTo>
                    <a:pt x="17" y="147"/>
                    <a:pt x="17" y="164"/>
                    <a:pt x="34" y="164"/>
                  </a:cubicBezTo>
                  <a:cubicBezTo>
                    <a:pt x="50" y="180"/>
                    <a:pt x="67" y="197"/>
                    <a:pt x="104" y="213"/>
                  </a:cubicBezTo>
                  <a:cubicBezTo>
                    <a:pt x="153" y="213"/>
                    <a:pt x="207" y="180"/>
                    <a:pt x="223" y="127"/>
                  </a:cubicBezTo>
                  <a:cubicBezTo>
                    <a:pt x="223" y="94"/>
                    <a:pt x="207" y="61"/>
                    <a:pt x="207" y="44"/>
                  </a:cubicBezTo>
                  <a:cubicBezTo>
                    <a:pt x="190" y="23"/>
                    <a:pt x="153" y="7"/>
                    <a:pt x="137" y="7"/>
                  </a:cubicBez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9"/>
            <p:cNvSpPr/>
            <p:nvPr/>
          </p:nvSpPr>
          <p:spPr>
            <a:xfrm>
              <a:off x="4330100" y="3144575"/>
              <a:ext cx="5700" cy="5100"/>
            </a:xfrm>
            <a:custGeom>
              <a:avLst/>
              <a:gdLst/>
              <a:ahLst/>
              <a:cxnLst/>
              <a:rect l="l" t="t" r="r" b="b"/>
              <a:pathLst>
                <a:path w="228" h="204" extrusionOk="0">
                  <a:moveTo>
                    <a:pt x="126" y="1"/>
                  </a:moveTo>
                  <a:cubicBezTo>
                    <a:pt x="114" y="1"/>
                    <a:pt x="101" y="3"/>
                    <a:pt x="88" y="7"/>
                  </a:cubicBezTo>
                  <a:cubicBezTo>
                    <a:pt x="22" y="23"/>
                    <a:pt x="1" y="93"/>
                    <a:pt x="22" y="143"/>
                  </a:cubicBezTo>
                  <a:cubicBezTo>
                    <a:pt x="22" y="163"/>
                    <a:pt x="38" y="163"/>
                    <a:pt x="55" y="180"/>
                  </a:cubicBezTo>
                  <a:cubicBezTo>
                    <a:pt x="66" y="192"/>
                    <a:pt x="96" y="203"/>
                    <a:pt x="125" y="203"/>
                  </a:cubicBezTo>
                  <a:cubicBezTo>
                    <a:pt x="137" y="203"/>
                    <a:pt x="148" y="201"/>
                    <a:pt x="158" y="196"/>
                  </a:cubicBezTo>
                  <a:cubicBezTo>
                    <a:pt x="191" y="180"/>
                    <a:pt x="228" y="143"/>
                    <a:pt x="228" y="110"/>
                  </a:cubicBezTo>
                  <a:cubicBezTo>
                    <a:pt x="228" y="93"/>
                    <a:pt x="228" y="77"/>
                    <a:pt x="207" y="60"/>
                  </a:cubicBezTo>
                  <a:cubicBezTo>
                    <a:pt x="195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9"/>
            <p:cNvSpPr/>
            <p:nvPr/>
          </p:nvSpPr>
          <p:spPr>
            <a:xfrm>
              <a:off x="4329700" y="3157625"/>
              <a:ext cx="5600" cy="5325"/>
            </a:xfrm>
            <a:custGeom>
              <a:avLst/>
              <a:gdLst/>
              <a:ahLst/>
              <a:cxnLst/>
              <a:rect l="l" t="t" r="r" b="b"/>
              <a:pathLst>
                <a:path w="224" h="213" extrusionOk="0">
                  <a:moveTo>
                    <a:pt x="104" y="0"/>
                  </a:moveTo>
                  <a:cubicBezTo>
                    <a:pt x="71" y="0"/>
                    <a:pt x="54" y="17"/>
                    <a:pt x="38" y="33"/>
                  </a:cubicBezTo>
                  <a:cubicBezTo>
                    <a:pt x="17" y="70"/>
                    <a:pt x="1" y="87"/>
                    <a:pt x="17" y="120"/>
                  </a:cubicBezTo>
                  <a:lnTo>
                    <a:pt x="17" y="136"/>
                  </a:lnTo>
                  <a:cubicBezTo>
                    <a:pt x="17" y="157"/>
                    <a:pt x="38" y="173"/>
                    <a:pt x="54" y="190"/>
                  </a:cubicBezTo>
                  <a:cubicBezTo>
                    <a:pt x="69" y="205"/>
                    <a:pt x="91" y="213"/>
                    <a:pt x="114" y="213"/>
                  </a:cubicBezTo>
                  <a:cubicBezTo>
                    <a:pt x="143" y="213"/>
                    <a:pt x="172" y="200"/>
                    <a:pt x="190" y="173"/>
                  </a:cubicBezTo>
                  <a:cubicBezTo>
                    <a:pt x="207" y="157"/>
                    <a:pt x="223" y="120"/>
                    <a:pt x="223" y="103"/>
                  </a:cubicBezTo>
                  <a:cubicBezTo>
                    <a:pt x="223" y="70"/>
                    <a:pt x="207" y="54"/>
                    <a:pt x="190" y="33"/>
                  </a:cubicBezTo>
                  <a:cubicBezTo>
                    <a:pt x="157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9"/>
            <p:cNvSpPr/>
            <p:nvPr/>
          </p:nvSpPr>
          <p:spPr>
            <a:xfrm>
              <a:off x="4327525" y="3171225"/>
              <a:ext cx="5700" cy="5025"/>
            </a:xfrm>
            <a:custGeom>
              <a:avLst/>
              <a:gdLst/>
              <a:ahLst/>
              <a:cxnLst/>
              <a:rect l="l" t="t" r="r" b="b"/>
              <a:pathLst>
                <a:path w="228" h="201" extrusionOk="0">
                  <a:moveTo>
                    <a:pt x="109" y="1"/>
                  </a:moveTo>
                  <a:cubicBezTo>
                    <a:pt x="56" y="1"/>
                    <a:pt x="22" y="36"/>
                    <a:pt x="22" y="91"/>
                  </a:cubicBezTo>
                  <a:cubicBezTo>
                    <a:pt x="1" y="107"/>
                    <a:pt x="22" y="128"/>
                    <a:pt x="22" y="145"/>
                  </a:cubicBezTo>
                  <a:cubicBezTo>
                    <a:pt x="22" y="145"/>
                    <a:pt x="22" y="161"/>
                    <a:pt x="38" y="161"/>
                  </a:cubicBezTo>
                  <a:cubicBezTo>
                    <a:pt x="55" y="178"/>
                    <a:pt x="71" y="194"/>
                    <a:pt x="104" y="194"/>
                  </a:cubicBezTo>
                  <a:cubicBezTo>
                    <a:pt x="110" y="199"/>
                    <a:pt x="117" y="201"/>
                    <a:pt x="125" y="201"/>
                  </a:cubicBezTo>
                  <a:cubicBezTo>
                    <a:pt x="143" y="201"/>
                    <a:pt x="162" y="189"/>
                    <a:pt x="174" y="178"/>
                  </a:cubicBezTo>
                  <a:cubicBezTo>
                    <a:pt x="207" y="161"/>
                    <a:pt x="207" y="145"/>
                    <a:pt x="228" y="107"/>
                  </a:cubicBezTo>
                  <a:cubicBezTo>
                    <a:pt x="228" y="58"/>
                    <a:pt x="191" y="4"/>
                    <a:pt x="141" y="4"/>
                  </a:cubicBezTo>
                  <a:cubicBezTo>
                    <a:pt x="130" y="2"/>
                    <a:pt x="119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9"/>
            <p:cNvSpPr/>
            <p:nvPr/>
          </p:nvSpPr>
          <p:spPr>
            <a:xfrm>
              <a:off x="4296625" y="3196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112" y="0"/>
                  </a:moveTo>
                  <a:cubicBezTo>
                    <a:pt x="84" y="0"/>
                    <a:pt x="55" y="15"/>
                    <a:pt x="37" y="35"/>
                  </a:cubicBezTo>
                  <a:cubicBezTo>
                    <a:pt x="21" y="68"/>
                    <a:pt x="0" y="84"/>
                    <a:pt x="0" y="117"/>
                  </a:cubicBezTo>
                  <a:cubicBezTo>
                    <a:pt x="0" y="117"/>
                    <a:pt x="0" y="138"/>
                    <a:pt x="21" y="138"/>
                  </a:cubicBezTo>
                  <a:cubicBezTo>
                    <a:pt x="21" y="154"/>
                    <a:pt x="37" y="171"/>
                    <a:pt x="54" y="187"/>
                  </a:cubicBezTo>
                  <a:cubicBezTo>
                    <a:pt x="68" y="202"/>
                    <a:pt x="91" y="210"/>
                    <a:pt x="114" y="210"/>
                  </a:cubicBezTo>
                  <a:cubicBezTo>
                    <a:pt x="142" y="210"/>
                    <a:pt x="172" y="198"/>
                    <a:pt x="190" y="171"/>
                  </a:cubicBezTo>
                  <a:cubicBezTo>
                    <a:pt x="206" y="154"/>
                    <a:pt x="227" y="117"/>
                    <a:pt x="206" y="101"/>
                  </a:cubicBezTo>
                  <a:cubicBezTo>
                    <a:pt x="206" y="68"/>
                    <a:pt x="190" y="51"/>
                    <a:pt x="173" y="35"/>
                  </a:cubicBezTo>
                  <a:cubicBezTo>
                    <a:pt x="158" y="10"/>
                    <a:pt x="135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9"/>
            <p:cNvSpPr/>
            <p:nvPr/>
          </p:nvSpPr>
          <p:spPr>
            <a:xfrm>
              <a:off x="4303525" y="3158025"/>
              <a:ext cx="6000" cy="5275"/>
            </a:xfrm>
            <a:custGeom>
              <a:avLst/>
              <a:gdLst/>
              <a:ahLst/>
              <a:cxnLst/>
              <a:rect l="l" t="t" r="r" b="b"/>
              <a:pathLst>
                <a:path w="240" h="211" extrusionOk="0">
                  <a:moveTo>
                    <a:pt x="87" y="1"/>
                  </a:moveTo>
                  <a:cubicBezTo>
                    <a:pt x="54" y="17"/>
                    <a:pt x="33" y="38"/>
                    <a:pt x="17" y="54"/>
                  </a:cubicBezTo>
                  <a:cubicBezTo>
                    <a:pt x="17" y="87"/>
                    <a:pt x="0" y="104"/>
                    <a:pt x="17" y="141"/>
                  </a:cubicBezTo>
                  <a:cubicBezTo>
                    <a:pt x="30" y="181"/>
                    <a:pt x="80" y="211"/>
                    <a:pt x="127" y="211"/>
                  </a:cubicBezTo>
                  <a:cubicBezTo>
                    <a:pt x="137" y="211"/>
                    <a:pt x="147" y="210"/>
                    <a:pt x="157" y="207"/>
                  </a:cubicBezTo>
                  <a:cubicBezTo>
                    <a:pt x="206" y="174"/>
                    <a:pt x="239" y="120"/>
                    <a:pt x="206" y="71"/>
                  </a:cubicBezTo>
                  <a:cubicBezTo>
                    <a:pt x="206" y="38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9"/>
            <p:cNvSpPr/>
            <p:nvPr/>
          </p:nvSpPr>
          <p:spPr>
            <a:xfrm>
              <a:off x="4298775" y="3183875"/>
              <a:ext cx="6100" cy="5200"/>
            </a:xfrm>
            <a:custGeom>
              <a:avLst/>
              <a:gdLst/>
              <a:ahLst/>
              <a:cxnLst/>
              <a:rect l="l" t="t" r="r" b="b"/>
              <a:pathLst>
                <a:path w="244" h="208" extrusionOk="0">
                  <a:moveTo>
                    <a:pt x="124" y="1"/>
                  </a:moveTo>
                  <a:cubicBezTo>
                    <a:pt x="108" y="1"/>
                    <a:pt x="90" y="5"/>
                    <a:pt x="71" y="14"/>
                  </a:cubicBezTo>
                  <a:cubicBezTo>
                    <a:pt x="17" y="34"/>
                    <a:pt x="1" y="84"/>
                    <a:pt x="17" y="137"/>
                  </a:cubicBezTo>
                  <a:cubicBezTo>
                    <a:pt x="34" y="178"/>
                    <a:pt x="82" y="208"/>
                    <a:pt x="128" y="208"/>
                  </a:cubicBezTo>
                  <a:cubicBezTo>
                    <a:pt x="138" y="208"/>
                    <a:pt x="148" y="206"/>
                    <a:pt x="157" y="203"/>
                  </a:cubicBezTo>
                  <a:cubicBezTo>
                    <a:pt x="207" y="187"/>
                    <a:pt x="244" y="117"/>
                    <a:pt x="207" y="67"/>
                  </a:cubicBezTo>
                  <a:cubicBezTo>
                    <a:pt x="195" y="29"/>
                    <a:pt x="166" y="1"/>
                    <a:pt x="1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9"/>
            <p:cNvSpPr/>
            <p:nvPr/>
          </p:nvSpPr>
          <p:spPr>
            <a:xfrm>
              <a:off x="4299700" y="3169575"/>
              <a:ext cx="5600" cy="5375"/>
            </a:xfrm>
            <a:custGeom>
              <a:avLst/>
              <a:gdLst/>
              <a:ahLst/>
              <a:cxnLst/>
              <a:rect l="l" t="t" r="r" b="b"/>
              <a:pathLst>
                <a:path w="224" h="215" extrusionOk="0">
                  <a:moveTo>
                    <a:pt x="96" y="0"/>
                  </a:moveTo>
                  <a:cubicBezTo>
                    <a:pt x="86" y="0"/>
                    <a:pt x="76" y="2"/>
                    <a:pt x="67" y="4"/>
                  </a:cubicBezTo>
                  <a:cubicBezTo>
                    <a:pt x="17" y="37"/>
                    <a:pt x="1" y="91"/>
                    <a:pt x="17" y="141"/>
                  </a:cubicBezTo>
                  <a:cubicBezTo>
                    <a:pt x="31" y="185"/>
                    <a:pt x="81" y="215"/>
                    <a:pt x="126" y="215"/>
                  </a:cubicBezTo>
                  <a:cubicBezTo>
                    <a:pt x="135" y="215"/>
                    <a:pt x="145" y="213"/>
                    <a:pt x="153" y="211"/>
                  </a:cubicBezTo>
                  <a:cubicBezTo>
                    <a:pt x="207" y="173"/>
                    <a:pt x="223" y="124"/>
                    <a:pt x="207" y="70"/>
                  </a:cubicBezTo>
                  <a:cubicBezTo>
                    <a:pt x="190" y="30"/>
                    <a:pt x="142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9"/>
            <p:cNvSpPr/>
            <p:nvPr/>
          </p:nvSpPr>
          <p:spPr>
            <a:xfrm>
              <a:off x="4293200" y="314805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2" y="1"/>
                  </a:moveTo>
                  <a:cubicBezTo>
                    <a:pt x="58" y="1"/>
                    <a:pt x="15" y="47"/>
                    <a:pt x="1" y="90"/>
                  </a:cubicBezTo>
                  <a:cubicBezTo>
                    <a:pt x="1" y="107"/>
                    <a:pt x="1" y="127"/>
                    <a:pt x="17" y="144"/>
                  </a:cubicBezTo>
                  <a:lnTo>
                    <a:pt x="17" y="160"/>
                  </a:lnTo>
                  <a:cubicBezTo>
                    <a:pt x="34" y="193"/>
                    <a:pt x="71" y="210"/>
                    <a:pt x="88" y="210"/>
                  </a:cubicBezTo>
                  <a:cubicBezTo>
                    <a:pt x="158" y="210"/>
                    <a:pt x="207" y="177"/>
                    <a:pt x="207" y="127"/>
                  </a:cubicBezTo>
                  <a:cubicBezTo>
                    <a:pt x="224" y="90"/>
                    <a:pt x="207" y="74"/>
                    <a:pt x="191" y="41"/>
                  </a:cubicBezTo>
                  <a:cubicBezTo>
                    <a:pt x="174" y="24"/>
                    <a:pt x="158" y="4"/>
                    <a:pt x="121" y="4"/>
                  </a:cubicBezTo>
                  <a:cubicBezTo>
                    <a:pt x="114" y="2"/>
                    <a:pt x="108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9"/>
            <p:cNvSpPr/>
            <p:nvPr/>
          </p:nvSpPr>
          <p:spPr>
            <a:xfrm>
              <a:off x="4311250" y="3176850"/>
              <a:ext cx="6000" cy="5425"/>
            </a:xfrm>
            <a:custGeom>
              <a:avLst/>
              <a:gdLst/>
              <a:ahLst/>
              <a:cxnLst/>
              <a:rect l="l" t="t" r="r" b="b"/>
              <a:pathLst>
                <a:path w="240" h="217" extrusionOk="0">
                  <a:moveTo>
                    <a:pt x="118" y="0"/>
                  </a:moveTo>
                  <a:cubicBezTo>
                    <a:pt x="107" y="0"/>
                    <a:pt x="97" y="2"/>
                    <a:pt x="87" y="6"/>
                  </a:cubicBezTo>
                  <a:cubicBezTo>
                    <a:pt x="33" y="39"/>
                    <a:pt x="1" y="89"/>
                    <a:pt x="17" y="142"/>
                  </a:cubicBezTo>
                  <a:cubicBezTo>
                    <a:pt x="48" y="184"/>
                    <a:pt x="88" y="216"/>
                    <a:pt x="131" y="216"/>
                  </a:cubicBezTo>
                  <a:cubicBezTo>
                    <a:pt x="140" y="216"/>
                    <a:pt x="148" y="215"/>
                    <a:pt x="157" y="212"/>
                  </a:cubicBezTo>
                  <a:cubicBezTo>
                    <a:pt x="207" y="192"/>
                    <a:pt x="240" y="126"/>
                    <a:pt x="223" y="72"/>
                  </a:cubicBezTo>
                  <a:cubicBezTo>
                    <a:pt x="210" y="32"/>
                    <a:pt x="162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9"/>
            <p:cNvSpPr/>
            <p:nvPr/>
          </p:nvSpPr>
          <p:spPr>
            <a:xfrm>
              <a:off x="4304350" y="3141575"/>
              <a:ext cx="5700" cy="5075"/>
            </a:xfrm>
            <a:custGeom>
              <a:avLst/>
              <a:gdLst/>
              <a:ahLst/>
              <a:cxnLst/>
              <a:rect l="l" t="t" r="r" b="b"/>
              <a:pathLst>
                <a:path w="228" h="203" extrusionOk="0">
                  <a:moveTo>
                    <a:pt x="113" y="1"/>
                  </a:moveTo>
                  <a:cubicBezTo>
                    <a:pt x="85" y="1"/>
                    <a:pt x="56" y="13"/>
                    <a:pt x="37" y="40"/>
                  </a:cubicBezTo>
                  <a:cubicBezTo>
                    <a:pt x="21" y="57"/>
                    <a:pt x="0" y="77"/>
                    <a:pt x="0" y="110"/>
                  </a:cubicBezTo>
                  <a:cubicBezTo>
                    <a:pt x="0" y="127"/>
                    <a:pt x="0" y="127"/>
                    <a:pt x="21" y="143"/>
                  </a:cubicBezTo>
                  <a:cubicBezTo>
                    <a:pt x="21" y="160"/>
                    <a:pt x="37" y="160"/>
                    <a:pt x="54" y="180"/>
                  </a:cubicBezTo>
                  <a:cubicBezTo>
                    <a:pt x="68" y="195"/>
                    <a:pt x="90" y="203"/>
                    <a:pt x="113" y="203"/>
                  </a:cubicBezTo>
                  <a:cubicBezTo>
                    <a:pt x="141" y="203"/>
                    <a:pt x="171" y="190"/>
                    <a:pt x="190" y="160"/>
                  </a:cubicBezTo>
                  <a:cubicBezTo>
                    <a:pt x="227" y="127"/>
                    <a:pt x="227" y="57"/>
                    <a:pt x="173" y="24"/>
                  </a:cubicBezTo>
                  <a:cubicBezTo>
                    <a:pt x="159" y="9"/>
                    <a:pt x="136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9"/>
            <p:cNvSpPr/>
            <p:nvPr/>
          </p:nvSpPr>
          <p:spPr>
            <a:xfrm>
              <a:off x="4310025" y="3190700"/>
              <a:ext cx="5575" cy="5275"/>
            </a:xfrm>
            <a:custGeom>
              <a:avLst/>
              <a:gdLst/>
              <a:ahLst/>
              <a:cxnLst/>
              <a:rect l="l" t="t" r="r" b="b"/>
              <a:pathLst>
                <a:path w="223" h="211" extrusionOk="0">
                  <a:moveTo>
                    <a:pt x="136" y="1"/>
                  </a:moveTo>
                  <a:cubicBezTo>
                    <a:pt x="66" y="1"/>
                    <a:pt x="17" y="34"/>
                    <a:pt x="17" y="87"/>
                  </a:cubicBezTo>
                  <a:cubicBezTo>
                    <a:pt x="0" y="104"/>
                    <a:pt x="17" y="137"/>
                    <a:pt x="17" y="153"/>
                  </a:cubicBezTo>
                  <a:lnTo>
                    <a:pt x="33" y="174"/>
                  </a:lnTo>
                  <a:cubicBezTo>
                    <a:pt x="50" y="190"/>
                    <a:pt x="66" y="207"/>
                    <a:pt x="103" y="207"/>
                  </a:cubicBezTo>
                  <a:cubicBezTo>
                    <a:pt x="112" y="209"/>
                    <a:pt x="120" y="211"/>
                    <a:pt x="129" y="211"/>
                  </a:cubicBezTo>
                  <a:cubicBezTo>
                    <a:pt x="170" y="211"/>
                    <a:pt x="209" y="178"/>
                    <a:pt x="223" y="120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86" y="34"/>
                    <a:pt x="153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9"/>
            <p:cNvSpPr/>
            <p:nvPr/>
          </p:nvSpPr>
          <p:spPr>
            <a:xfrm>
              <a:off x="4307425" y="3127525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121" y="0"/>
                  </a:moveTo>
                  <a:cubicBezTo>
                    <a:pt x="67" y="0"/>
                    <a:pt x="17" y="37"/>
                    <a:pt x="1" y="87"/>
                  </a:cubicBezTo>
                  <a:cubicBezTo>
                    <a:pt x="1" y="103"/>
                    <a:pt x="1" y="124"/>
                    <a:pt x="17" y="140"/>
                  </a:cubicBezTo>
                  <a:lnTo>
                    <a:pt x="17" y="173"/>
                  </a:lnTo>
                  <a:cubicBezTo>
                    <a:pt x="34" y="190"/>
                    <a:pt x="67" y="206"/>
                    <a:pt x="83" y="206"/>
                  </a:cubicBezTo>
                  <a:cubicBezTo>
                    <a:pt x="94" y="209"/>
                    <a:pt x="104" y="211"/>
                    <a:pt x="114" y="211"/>
                  </a:cubicBezTo>
                  <a:cubicBezTo>
                    <a:pt x="168" y="211"/>
                    <a:pt x="207" y="166"/>
                    <a:pt x="207" y="124"/>
                  </a:cubicBezTo>
                  <a:cubicBezTo>
                    <a:pt x="224" y="103"/>
                    <a:pt x="207" y="70"/>
                    <a:pt x="186" y="54"/>
                  </a:cubicBezTo>
                  <a:cubicBezTo>
                    <a:pt x="170" y="21"/>
                    <a:pt x="154" y="21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9"/>
            <p:cNvSpPr/>
            <p:nvPr/>
          </p:nvSpPr>
          <p:spPr>
            <a:xfrm>
              <a:off x="4163125" y="31705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20" y="0"/>
                  </a:moveTo>
                  <a:cubicBezTo>
                    <a:pt x="67" y="0"/>
                    <a:pt x="17" y="33"/>
                    <a:pt x="1" y="87"/>
                  </a:cubicBezTo>
                  <a:lnTo>
                    <a:pt x="1" y="136"/>
                  </a:lnTo>
                  <a:cubicBezTo>
                    <a:pt x="17" y="157"/>
                    <a:pt x="17" y="157"/>
                    <a:pt x="17" y="174"/>
                  </a:cubicBezTo>
                  <a:cubicBezTo>
                    <a:pt x="34" y="190"/>
                    <a:pt x="67" y="207"/>
                    <a:pt x="83" y="207"/>
                  </a:cubicBezTo>
                  <a:cubicBezTo>
                    <a:pt x="120" y="207"/>
                    <a:pt x="137" y="207"/>
                    <a:pt x="170" y="190"/>
                  </a:cubicBezTo>
                  <a:cubicBezTo>
                    <a:pt x="186" y="174"/>
                    <a:pt x="207" y="157"/>
                    <a:pt x="207" y="120"/>
                  </a:cubicBezTo>
                  <a:cubicBezTo>
                    <a:pt x="207" y="87"/>
                    <a:pt x="207" y="71"/>
                    <a:pt x="186" y="54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9"/>
            <p:cNvSpPr/>
            <p:nvPr/>
          </p:nvSpPr>
          <p:spPr>
            <a:xfrm>
              <a:off x="4176850" y="3163975"/>
              <a:ext cx="5575" cy="5300"/>
            </a:xfrm>
            <a:custGeom>
              <a:avLst/>
              <a:gdLst/>
              <a:ahLst/>
              <a:cxnLst/>
              <a:rect l="l" t="t" r="r" b="b"/>
              <a:pathLst>
                <a:path w="223" h="212" extrusionOk="0">
                  <a:moveTo>
                    <a:pt x="101" y="0"/>
                  </a:moveTo>
                  <a:cubicBezTo>
                    <a:pt x="52" y="0"/>
                    <a:pt x="17" y="35"/>
                    <a:pt x="17" y="88"/>
                  </a:cubicBezTo>
                  <a:cubicBezTo>
                    <a:pt x="0" y="109"/>
                    <a:pt x="0" y="125"/>
                    <a:pt x="17" y="142"/>
                  </a:cubicBezTo>
                  <a:cubicBezTo>
                    <a:pt x="17" y="142"/>
                    <a:pt x="17" y="158"/>
                    <a:pt x="33" y="158"/>
                  </a:cubicBezTo>
                  <a:cubicBezTo>
                    <a:pt x="50" y="175"/>
                    <a:pt x="70" y="191"/>
                    <a:pt x="103" y="212"/>
                  </a:cubicBezTo>
                  <a:cubicBezTo>
                    <a:pt x="153" y="212"/>
                    <a:pt x="206" y="175"/>
                    <a:pt x="223" y="125"/>
                  </a:cubicBezTo>
                  <a:cubicBezTo>
                    <a:pt x="223" y="88"/>
                    <a:pt x="206" y="55"/>
                    <a:pt x="206" y="39"/>
                  </a:cubicBezTo>
                  <a:cubicBezTo>
                    <a:pt x="190" y="22"/>
                    <a:pt x="153" y="6"/>
                    <a:pt x="136" y="6"/>
                  </a:cubicBezTo>
                  <a:cubicBezTo>
                    <a:pt x="124" y="2"/>
                    <a:pt x="112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9"/>
            <p:cNvSpPr/>
            <p:nvPr/>
          </p:nvSpPr>
          <p:spPr>
            <a:xfrm>
              <a:off x="4180650" y="3136150"/>
              <a:ext cx="5700" cy="5200"/>
            </a:xfrm>
            <a:custGeom>
              <a:avLst/>
              <a:gdLst/>
              <a:ahLst/>
              <a:cxnLst/>
              <a:rect l="l" t="t" r="r" b="b"/>
              <a:pathLst>
                <a:path w="228" h="208" extrusionOk="0">
                  <a:moveTo>
                    <a:pt x="124" y="0"/>
                  </a:moveTo>
                  <a:cubicBezTo>
                    <a:pt x="93" y="0"/>
                    <a:pt x="58" y="14"/>
                    <a:pt x="38" y="34"/>
                  </a:cubicBezTo>
                  <a:cubicBezTo>
                    <a:pt x="21" y="67"/>
                    <a:pt x="1" y="88"/>
                    <a:pt x="1" y="121"/>
                  </a:cubicBezTo>
                  <a:lnTo>
                    <a:pt x="21" y="138"/>
                  </a:lnTo>
                  <a:cubicBezTo>
                    <a:pt x="21" y="154"/>
                    <a:pt x="38" y="171"/>
                    <a:pt x="54" y="191"/>
                  </a:cubicBezTo>
                  <a:cubicBezTo>
                    <a:pt x="71" y="208"/>
                    <a:pt x="87" y="208"/>
                    <a:pt x="124" y="208"/>
                  </a:cubicBezTo>
                  <a:cubicBezTo>
                    <a:pt x="157" y="208"/>
                    <a:pt x="174" y="191"/>
                    <a:pt x="190" y="171"/>
                  </a:cubicBezTo>
                  <a:cubicBezTo>
                    <a:pt x="207" y="154"/>
                    <a:pt x="228" y="121"/>
                    <a:pt x="207" y="88"/>
                  </a:cubicBezTo>
                  <a:cubicBezTo>
                    <a:pt x="207" y="67"/>
                    <a:pt x="207" y="34"/>
                    <a:pt x="174" y="18"/>
                  </a:cubicBezTo>
                  <a:cubicBezTo>
                    <a:pt x="161" y="5"/>
                    <a:pt x="143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9"/>
            <p:cNvSpPr/>
            <p:nvPr/>
          </p:nvSpPr>
          <p:spPr>
            <a:xfrm>
              <a:off x="4333625" y="3133175"/>
              <a:ext cx="5175" cy="5200"/>
            </a:xfrm>
            <a:custGeom>
              <a:avLst/>
              <a:gdLst/>
              <a:ahLst/>
              <a:cxnLst/>
              <a:rect l="l" t="t" r="r" b="b"/>
              <a:pathLst>
                <a:path w="207" h="208" extrusionOk="0">
                  <a:moveTo>
                    <a:pt x="120" y="1"/>
                  </a:moveTo>
                  <a:cubicBezTo>
                    <a:pt x="66" y="1"/>
                    <a:pt x="0" y="34"/>
                    <a:pt x="0" y="83"/>
                  </a:cubicBezTo>
                  <a:lnTo>
                    <a:pt x="0" y="137"/>
                  </a:lnTo>
                  <a:cubicBezTo>
                    <a:pt x="0" y="153"/>
                    <a:pt x="17" y="153"/>
                    <a:pt x="17" y="170"/>
                  </a:cubicBezTo>
                  <a:cubicBezTo>
                    <a:pt x="33" y="186"/>
                    <a:pt x="50" y="207"/>
                    <a:pt x="87" y="207"/>
                  </a:cubicBezTo>
                  <a:cubicBezTo>
                    <a:pt x="120" y="207"/>
                    <a:pt x="136" y="207"/>
                    <a:pt x="169" y="186"/>
                  </a:cubicBezTo>
                  <a:cubicBezTo>
                    <a:pt x="190" y="170"/>
                    <a:pt x="206" y="153"/>
                    <a:pt x="206" y="121"/>
                  </a:cubicBezTo>
                  <a:cubicBezTo>
                    <a:pt x="206" y="104"/>
                    <a:pt x="206" y="67"/>
                    <a:pt x="190" y="50"/>
                  </a:cubicBezTo>
                  <a:cubicBezTo>
                    <a:pt x="169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9"/>
            <p:cNvSpPr/>
            <p:nvPr/>
          </p:nvSpPr>
          <p:spPr>
            <a:xfrm>
              <a:off x="4175500" y="3177825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4" y="0"/>
                  </a:moveTo>
                  <a:cubicBezTo>
                    <a:pt x="87" y="0"/>
                    <a:pt x="71" y="0"/>
                    <a:pt x="38" y="17"/>
                  </a:cubicBezTo>
                  <a:cubicBezTo>
                    <a:pt x="21" y="33"/>
                    <a:pt x="1" y="70"/>
                    <a:pt x="1" y="87"/>
                  </a:cubicBezTo>
                  <a:lnTo>
                    <a:pt x="1" y="136"/>
                  </a:lnTo>
                  <a:cubicBezTo>
                    <a:pt x="21" y="153"/>
                    <a:pt x="21" y="153"/>
                    <a:pt x="21" y="173"/>
                  </a:cubicBezTo>
                  <a:cubicBezTo>
                    <a:pt x="38" y="190"/>
                    <a:pt x="54" y="206"/>
                    <a:pt x="87" y="206"/>
                  </a:cubicBezTo>
                  <a:cubicBezTo>
                    <a:pt x="94" y="209"/>
                    <a:pt x="102" y="210"/>
                    <a:pt x="109" y="210"/>
                  </a:cubicBezTo>
                  <a:cubicBezTo>
                    <a:pt x="157" y="210"/>
                    <a:pt x="207" y="166"/>
                    <a:pt x="207" y="120"/>
                  </a:cubicBezTo>
                  <a:cubicBezTo>
                    <a:pt x="207" y="87"/>
                    <a:pt x="207" y="70"/>
                    <a:pt x="190" y="50"/>
                  </a:cubicBezTo>
                  <a:cubicBezTo>
                    <a:pt x="174" y="17"/>
                    <a:pt x="157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9"/>
            <p:cNvSpPr/>
            <p:nvPr/>
          </p:nvSpPr>
          <p:spPr>
            <a:xfrm>
              <a:off x="4191900" y="3146325"/>
              <a:ext cx="5575" cy="5075"/>
            </a:xfrm>
            <a:custGeom>
              <a:avLst/>
              <a:gdLst/>
              <a:ahLst/>
              <a:cxnLst/>
              <a:rect l="l" t="t" r="r" b="b"/>
              <a:pathLst>
                <a:path w="223" h="203" extrusionOk="0">
                  <a:moveTo>
                    <a:pt x="108" y="1"/>
                  </a:moveTo>
                  <a:cubicBezTo>
                    <a:pt x="94" y="1"/>
                    <a:pt x="80" y="3"/>
                    <a:pt x="66" y="7"/>
                  </a:cubicBezTo>
                  <a:cubicBezTo>
                    <a:pt x="17" y="23"/>
                    <a:pt x="0" y="93"/>
                    <a:pt x="17" y="143"/>
                  </a:cubicBezTo>
                  <a:cubicBezTo>
                    <a:pt x="29" y="183"/>
                    <a:pt x="72" y="203"/>
                    <a:pt x="114" y="203"/>
                  </a:cubicBezTo>
                  <a:cubicBezTo>
                    <a:pt x="127" y="203"/>
                    <a:pt x="141" y="201"/>
                    <a:pt x="153" y="196"/>
                  </a:cubicBezTo>
                  <a:cubicBezTo>
                    <a:pt x="206" y="176"/>
                    <a:pt x="223" y="110"/>
                    <a:pt x="206" y="56"/>
                  </a:cubicBezTo>
                  <a:cubicBezTo>
                    <a:pt x="194" y="19"/>
                    <a:pt x="151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9"/>
            <p:cNvSpPr/>
            <p:nvPr/>
          </p:nvSpPr>
          <p:spPr>
            <a:xfrm>
              <a:off x="4182400" y="3122275"/>
              <a:ext cx="5600" cy="5475"/>
            </a:xfrm>
            <a:custGeom>
              <a:avLst/>
              <a:gdLst/>
              <a:ahLst/>
              <a:cxnLst/>
              <a:rect l="l" t="t" r="r" b="b"/>
              <a:pathLst>
                <a:path w="224" h="219" extrusionOk="0">
                  <a:moveTo>
                    <a:pt x="102" y="0"/>
                  </a:moveTo>
                  <a:cubicBezTo>
                    <a:pt x="92" y="0"/>
                    <a:pt x="82" y="1"/>
                    <a:pt x="71" y="4"/>
                  </a:cubicBezTo>
                  <a:cubicBezTo>
                    <a:pt x="17" y="41"/>
                    <a:pt x="1" y="91"/>
                    <a:pt x="17" y="144"/>
                  </a:cubicBezTo>
                  <a:cubicBezTo>
                    <a:pt x="17" y="161"/>
                    <a:pt x="34" y="177"/>
                    <a:pt x="54" y="177"/>
                  </a:cubicBezTo>
                  <a:cubicBezTo>
                    <a:pt x="66" y="201"/>
                    <a:pt x="96" y="218"/>
                    <a:pt x="125" y="218"/>
                  </a:cubicBezTo>
                  <a:cubicBezTo>
                    <a:pt x="136" y="218"/>
                    <a:pt x="147" y="216"/>
                    <a:pt x="158" y="210"/>
                  </a:cubicBezTo>
                  <a:cubicBezTo>
                    <a:pt x="191" y="194"/>
                    <a:pt x="224" y="161"/>
                    <a:pt x="224" y="128"/>
                  </a:cubicBezTo>
                  <a:cubicBezTo>
                    <a:pt x="224" y="107"/>
                    <a:pt x="224" y="91"/>
                    <a:pt x="207" y="74"/>
                  </a:cubicBezTo>
                  <a:cubicBezTo>
                    <a:pt x="193" y="33"/>
                    <a:pt x="154" y="0"/>
                    <a:pt x="1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9"/>
            <p:cNvSpPr/>
            <p:nvPr/>
          </p:nvSpPr>
          <p:spPr>
            <a:xfrm>
              <a:off x="4189325" y="31734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20" y="1"/>
                  </a:moveTo>
                  <a:cubicBezTo>
                    <a:pt x="87" y="1"/>
                    <a:pt x="33" y="17"/>
                    <a:pt x="17" y="71"/>
                  </a:cubicBezTo>
                  <a:cubicBezTo>
                    <a:pt x="17" y="71"/>
                    <a:pt x="17" y="88"/>
                    <a:pt x="0" y="88"/>
                  </a:cubicBezTo>
                  <a:cubicBezTo>
                    <a:pt x="0" y="104"/>
                    <a:pt x="0" y="121"/>
                    <a:pt x="17" y="141"/>
                  </a:cubicBezTo>
                  <a:cubicBezTo>
                    <a:pt x="17" y="174"/>
                    <a:pt x="33" y="191"/>
                    <a:pt x="66" y="191"/>
                  </a:cubicBezTo>
                  <a:cubicBezTo>
                    <a:pt x="66" y="207"/>
                    <a:pt x="87" y="207"/>
                    <a:pt x="103" y="207"/>
                  </a:cubicBezTo>
                  <a:cubicBezTo>
                    <a:pt x="153" y="207"/>
                    <a:pt x="206" y="174"/>
                    <a:pt x="223" y="121"/>
                  </a:cubicBezTo>
                  <a:cubicBezTo>
                    <a:pt x="223" y="88"/>
                    <a:pt x="206" y="71"/>
                    <a:pt x="190" y="38"/>
                  </a:cubicBezTo>
                  <a:cubicBezTo>
                    <a:pt x="169" y="17"/>
                    <a:pt x="153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9"/>
            <p:cNvSpPr/>
            <p:nvPr/>
          </p:nvSpPr>
          <p:spPr>
            <a:xfrm>
              <a:off x="4189725" y="3159200"/>
              <a:ext cx="5175" cy="5075"/>
            </a:xfrm>
            <a:custGeom>
              <a:avLst/>
              <a:gdLst/>
              <a:ahLst/>
              <a:cxnLst/>
              <a:rect l="l" t="t" r="r" b="b"/>
              <a:pathLst>
                <a:path w="207" h="203" extrusionOk="0">
                  <a:moveTo>
                    <a:pt x="103" y="1"/>
                  </a:moveTo>
                  <a:cubicBezTo>
                    <a:pt x="75" y="1"/>
                    <a:pt x="47" y="13"/>
                    <a:pt x="17" y="40"/>
                  </a:cubicBezTo>
                  <a:cubicBezTo>
                    <a:pt x="1" y="57"/>
                    <a:pt x="1" y="94"/>
                    <a:pt x="1" y="110"/>
                  </a:cubicBezTo>
                  <a:lnTo>
                    <a:pt x="1" y="143"/>
                  </a:lnTo>
                  <a:cubicBezTo>
                    <a:pt x="17" y="160"/>
                    <a:pt x="34" y="176"/>
                    <a:pt x="34" y="176"/>
                  </a:cubicBezTo>
                  <a:cubicBezTo>
                    <a:pt x="58" y="193"/>
                    <a:pt x="85" y="202"/>
                    <a:pt x="110" y="202"/>
                  </a:cubicBezTo>
                  <a:cubicBezTo>
                    <a:pt x="141" y="202"/>
                    <a:pt x="170" y="189"/>
                    <a:pt x="190" y="160"/>
                  </a:cubicBezTo>
                  <a:cubicBezTo>
                    <a:pt x="207" y="143"/>
                    <a:pt x="207" y="110"/>
                    <a:pt x="207" y="94"/>
                  </a:cubicBezTo>
                  <a:cubicBezTo>
                    <a:pt x="207" y="57"/>
                    <a:pt x="190" y="40"/>
                    <a:pt x="174" y="24"/>
                  </a:cubicBezTo>
                  <a:cubicBezTo>
                    <a:pt x="150" y="9"/>
                    <a:pt x="126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9"/>
            <p:cNvSpPr/>
            <p:nvPr/>
          </p:nvSpPr>
          <p:spPr>
            <a:xfrm>
              <a:off x="4186325" y="3110400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20" y="1"/>
                  </a:moveTo>
                  <a:cubicBezTo>
                    <a:pt x="67" y="1"/>
                    <a:pt x="17" y="34"/>
                    <a:pt x="1" y="87"/>
                  </a:cubicBezTo>
                  <a:cubicBezTo>
                    <a:pt x="1" y="104"/>
                    <a:pt x="1" y="120"/>
                    <a:pt x="17" y="137"/>
                  </a:cubicBezTo>
                  <a:lnTo>
                    <a:pt x="17" y="170"/>
                  </a:lnTo>
                  <a:cubicBezTo>
                    <a:pt x="34" y="190"/>
                    <a:pt x="67" y="207"/>
                    <a:pt x="83" y="207"/>
                  </a:cubicBezTo>
                  <a:cubicBezTo>
                    <a:pt x="92" y="209"/>
                    <a:pt x="100" y="210"/>
                    <a:pt x="109" y="210"/>
                  </a:cubicBezTo>
                  <a:cubicBezTo>
                    <a:pt x="166" y="210"/>
                    <a:pt x="207" y="164"/>
                    <a:pt x="207" y="120"/>
                  </a:cubicBezTo>
                  <a:cubicBezTo>
                    <a:pt x="223" y="104"/>
                    <a:pt x="207" y="67"/>
                    <a:pt x="186" y="50"/>
                  </a:cubicBezTo>
                  <a:cubicBezTo>
                    <a:pt x="170" y="17"/>
                    <a:pt x="153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9"/>
            <p:cNvSpPr/>
            <p:nvPr/>
          </p:nvSpPr>
          <p:spPr>
            <a:xfrm>
              <a:off x="4172100" y="3115800"/>
              <a:ext cx="5600" cy="5350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02" y="1"/>
                  </a:moveTo>
                  <a:cubicBezTo>
                    <a:pt x="86" y="1"/>
                    <a:pt x="66" y="12"/>
                    <a:pt x="54" y="24"/>
                  </a:cubicBezTo>
                  <a:cubicBezTo>
                    <a:pt x="17" y="40"/>
                    <a:pt x="1" y="57"/>
                    <a:pt x="1" y="94"/>
                  </a:cubicBezTo>
                  <a:cubicBezTo>
                    <a:pt x="1" y="110"/>
                    <a:pt x="1" y="127"/>
                    <a:pt x="17" y="143"/>
                  </a:cubicBezTo>
                  <a:lnTo>
                    <a:pt x="17" y="160"/>
                  </a:lnTo>
                  <a:cubicBezTo>
                    <a:pt x="34" y="181"/>
                    <a:pt x="71" y="197"/>
                    <a:pt x="87" y="214"/>
                  </a:cubicBezTo>
                  <a:cubicBezTo>
                    <a:pt x="157" y="214"/>
                    <a:pt x="207" y="181"/>
                    <a:pt x="207" y="127"/>
                  </a:cubicBezTo>
                  <a:cubicBezTo>
                    <a:pt x="223" y="94"/>
                    <a:pt x="207" y="57"/>
                    <a:pt x="190" y="40"/>
                  </a:cubicBezTo>
                  <a:cubicBezTo>
                    <a:pt x="174" y="24"/>
                    <a:pt x="157" y="7"/>
                    <a:pt x="120" y="7"/>
                  </a:cubicBezTo>
                  <a:cubicBezTo>
                    <a:pt x="115" y="3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9"/>
            <p:cNvSpPr/>
            <p:nvPr/>
          </p:nvSpPr>
          <p:spPr>
            <a:xfrm>
              <a:off x="4154900" y="3147625"/>
              <a:ext cx="5675" cy="4975"/>
            </a:xfrm>
            <a:custGeom>
              <a:avLst/>
              <a:gdLst/>
              <a:ahLst/>
              <a:cxnLst/>
              <a:rect l="l" t="t" r="r" b="b"/>
              <a:pathLst>
                <a:path w="227" h="199" extrusionOk="0">
                  <a:moveTo>
                    <a:pt x="97" y="0"/>
                  </a:moveTo>
                  <a:cubicBezTo>
                    <a:pt x="54" y="0"/>
                    <a:pt x="17" y="33"/>
                    <a:pt x="0" y="91"/>
                  </a:cubicBezTo>
                  <a:cubicBezTo>
                    <a:pt x="0" y="107"/>
                    <a:pt x="0" y="124"/>
                    <a:pt x="21" y="144"/>
                  </a:cubicBezTo>
                  <a:cubicBezTo>
                    <a:pt x="21" y="177"/>
                    <a:pt x="54" y="194"/>
                    <a:pt x="87" y="194"/>
                  </a:cubicBezTo>
                  <a:cubicBezTo>
                    <a:pt x="99" y="197"/>
                    <a:pt x="110" y="198"/>
                    <a:pt x="121" y="198"/>
                  </a:cubicBezTo>
                  <a:cubicBezTo>
                    <a:pt x="172" y="198"/>
                    <a:pt x="206" y="165"/>
                    <a:pt x="206" y="107"/>
                  </a:cubicBezTo>
                  <a:cubicBezTo>
                    <a:pt x="227" y="91"/>
                    <a:pt x="206" y="58"/>
                    <a:pt x="190" y="41"/>
                  </a:cubicBezTo>
                  <a:cubicBezTo>
                    <a:pt x="173" y="21"/>
                    <a:pt x="157" y="4"/>
                    <a:pt x="124" y="4"/>
                  </a:cubicBezTo>
                  <a:cubicBezTo>
                    <a:pt x="115" y="1"/>
                    <a:pt x="106" y="0"/>
                    <a:pt x="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9"/>
            <p:cNvSpPr/>
            <p:nvPr/>
          </p:nvSpPr>
          <p:spPr>
            <a:xfrm>
              <a:off x="4157050" y="313210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26" y="1"/>
                  </a:moveTo>
                  <a:cubicBezTo>
                    <a:pt x="113" y="1"/>
                    <a:pt x="100" y="3"/>
                    <a:pt x="87" y="7"/>
                  </a:cubicBezTo>
                  <a:cubicBezTo>
                    <a:pt x="38" y="23"/>
                    <a:pt x="1" y="93"/>
                    <a:pt x="17" y="147"/>
                  </a:cubicBezTo>
                  <a:cubicBezTo>
                    <a:pt x="38" y="164"/>
                    <a:pt x="38" y="164"/>
                    <a:pt x="54" y="180"/>
                  </a:cubicBezTo>
                  <a:cubicBezTo>
                    <a:pt x="66" y="192"/>
                    <a:pt x="94" y="203"/>
                    <a:pt x="123" y="203"/>
                  </a:cubicBezTo>
                  <a:cubicBezTo>
                    <a:pt x="135" y="203"/>
                    <a:pt x="146" y="201"/>
                    <a:pt x="157" y="196"/>
                  </a:cubicBezTo>
                  <a:cubicBezTo>
                    <a:pt x="190" y="180"/>
                    <a:pt x="223" y="147"/>
                    <a:pt x="223" y="110"/>
                  </a:cubicBezTo>
                  <a:lnTo>
                    <a:pt x="223" y="60"/>
                  </a:lnTo>
                  <a:cubicBezTo>
                    <a:pt x="198" y="20"/>
                    <a:pt x="164" y="1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9"/>
            <p:cNvSpPr/>
            <p:nvPr/>
          </p:nvSpPr>
          <p:spPr>
            <a:xfrm>
              <a:off x="4158400" y="3119775"/>
              <a:ext cx="5575" cy="5200"/>
            </a:xfrm>
            <a:custGeom>
              <a:avLst/>
              <a:gdLst/>
              <a:ahLst/>
              <a:cxnLst/>
              <a:rect l="l" t="t" r="r" b="b"/>
              <a:pathLst>
                <a:path w="223" h="208" extrusionOk="0">
                  <a:moveTo>
                    <a:pt x="118" y="1"/>
                  </a:moveTo>
                  <a:cubicBezTo>
                    <a:pt x="87" y="1"/>
                    <a:pt x="53" y="16"/>
                    <a:pt x="33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17" y="125"/>
                    <a:pt x="17" y="141"/>
                    <a:pt x="17" y="141"/>
                  </a:cubicBezTo>
                  <a:cubicBezTo>
                    <a:pt x="17" y="158"/>
                    <a:pt x="33" y="174"/>
                    <a:pt x="50" y="191"/>
                  </a:cubicBezTo>
                  <a:cubicBezTo>
                    <a:pt x="66" y="207"/>
                    <a:pt x="103" y="207"/>
                    <a:pt x="120" y="207"/>
                  </a:cubicBezTo>
                  <a:cubicBezTo>
                    <a:pt x="153" y="207"/>
                    <a:pt x="169" y="191"/>
                    <a:pt x="190" y="174"/>
                  </a:cubicBezTo>
                  <a:cubicBezTo>
                    <a:pt x="206" y="141"/>
                    <a:pt x="223" y="125"/>
                    <a:pt x="223" y="88"/>
                  </a:cubicBezTo>
                  <a:cubicBezTo>
                    <a:pt x="206" y="71"/>
                    <a:pt x="206" y="38"/>
                    <a:pt x="169" y="22"/>
                  </a:cubicBezTo>
                  <a:cubicBezTo>
                    <a:pt x="156" y="7"/>
                    <a:pt x="138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9"/>
            <p:cNvSpPr/>
            <p:nvPr/>
          </p:nvSpPr>
          <p:spPr>
            <a:xfrm>
              <a:off x="4153250" y="3162675"/>
              <a:ext cx="5175" cy="5275"/>
            </a:xfrm>
            <a:custGeom>
              <a:avLst/>
              <a:gdLst/>
              <a:ahLst/>
              <a:cxnLst/>
              <a:rect l="l" t="t" r="r" b="b"/>
              <a:pathLst>
                <a:path w="207" h="211" extrusionOk="0">
                  <a:moveTo>
                    <a:pt x="92" y="0"/>
                  </a:moveTo>
                  <a:cubicBezTo>
                    <a:pt x="46" y="0"/>
                    <a:pt x="0" y="33"/>
                    <a:pt x="0" y="91"/>
                  </a:cubicBezTo>
                  <a:lnTo>
                    <a:pt x="0" y="140"/>
                  </a:lnTo>
                  <a:lnTo>
                    <a:pt x="17" y="161"/>
                  </a:lnTo>
                  <a:cubicBezTo>
                    <a:pt x="33" y="177"/>
                    <a:pt x="50" y="194"/>
                    <a:pt x="87" y="210"/>
                  </a:cubicBezTo>
                  <a:cubicBezTo>
                    <a:pt x="120" y="210"/>
                    <a:pt x="136" y="194"/>
                    <a:pt x="169" y="177"/>
                  </a:cubicBezTo>
                  <a:cubicBezTo>
                    <a:pt x="190" y="177"/>
                    <a:pt x="206" y="140"/>
                    <a:pt x="206" y="124"/>
                  </a:cubicBezTo>
                  <a:cubicBezTo>
                    <a:pt x="206" y="91"/>
                    <a:pt x="206" y="58"/>
                    <a:pt x="190" y="37"/>
                  </a:cubicBezTo>
                  <a:cubicBezTo>
                    <a:pt x="169" y="21"/>
                    <a:pt x="153" y="4"/>
                    <a:pt x="120" y="4"/>
                  </a:cubicBezTo>
                  <a:cubicBezTo>
                    <a:pt x="111" y="1"/>
                    <a:pt x="101" y="0"/>
                    <a:pt x="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9"/>
            <p:cNvSpPr/>
            <p:nvPr/>
          </p:nvSpPr>
          <p:spPr>
            <a:xfrm>
              <a:off x="4165200" y="3156375"/>
              <a:ext cx="5700" cy="5175"/>
            </a:xfrm>
            <a:custGeom>
              <a:avLst/>
              <a:gdLst/>
              <a:ahLst/>
              <a:cxnLst/>
              <a:rect l="l" t="t" r="r" b="b"/>
              <a:pathLst>
                <a:path w="228" h="207" extrusionOk="0">
                  <a:moveTo>
                    <a:pt x="114" y="1"/>
                  </a:moveTo>
                  <a:cubicBezTo>
                    <a:pt x="86" y="1"/>
                    <a:pt x="56" y="15"/>
                    <a:pt x="37" y="34"/>
                  </a:cubicBezTo>
                  <a:cubicBezTo>
                    <a:pt x="21" y="67"/>
                    <a:pt x="0" y="83"/>
                    <a:pt x="0" y="120"/>
                  </a:cubicBezTo>
                  <a:cubicBezTo>
                    <a:pt x="0" y="120"/>
                    <a:pt x="0" y="137"/>
                    <a:pt x="21" y="137"/>
                  </a:cubicBezTo>
                  <a:cubicBezTo>
                    <a:pt x="21" y="153"/>
                    <a:pt x="37" y="170"/>
                    <a:pt x="54" y="186"/>
                  </a:cubicBezTo>
                  <a:cubicBezTo>
                    <a:pt x="70" y="207"/>
                    <a:pt x="87" y="207"/>
                    <a:pt x="124" y="207"/>
                  </a:cubicBezTo>
                  <a:cubicBezTo>
                    <a:pt x="157" y="207"/>
                    <a:pt x="174" y="186"/>
                    <a:pt x="190" y="170"/>
                  </a:cubicBezTo>
                  <a:cubicBezTo>
                    <a:pt x="206" y="153"/>
                    <a:pt x="227" y="120"/>
                    <a:pt x="206" y="104"/>
                  </a:cubicBezTo>
                  <a:cubicBezTo>
                    <a:pt x="206" y="67"/>
                    <a:pt x="190" y="50"/>
                    <a:pt x="174" y="34"/>
                  </a:cubicBezTo>
                  <a:cubicBezTo>
                    <a:pt x="159" y="10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9"/>
            <p:cNvSpPr/>
            <p:nvPr/>
          </p:nvSpPr>
          <p:spPr>
            <a:xfrm>
              <a:off x="4149725" y="3176550"/>
              <a:ext cx="5200" cy="5350"/>
            </a:xfrm>
            <a:custGeom>
              <a:avLst/>
              <a:gdLst/>
              <a:ahLst/>
              <a:cxnLst/>
              <a:rect l="l" t="t" r="r" b="b"/>
              <a:pathLst>
                <a:path w="208" h="214" extrusionOk="0">
                  <a:moveTo>
                    <a:pt x="99" y="0"/>
                  </a:moveTo>
                  <a:cubicBezTo>
                    <a:pt x="68" y="0"/>
                    <a:pt x="39" y="14"/>
                    <a:pt x="22" y="35"/>
                  </a:cubicBezTo>
                  <a:cubicBezTo>
                    <a:pt x="1" y="68"/>
                    <a:pt x="1" y="84"/>
                    <a:pt x="1" y="121"/>
                  </a:cubicBezTo>
                  <a:lnTo>
                    <a:pt x="1" y="138"/>
                  </a:lnTo>
                  <a:cubicBezTo>
                    <a:pt x="1" y="154"/>
                    <a:pt x="22" y="171"/>
                    <a:pt x="38" y="187"/>
                  </a:cubicBezTo>
                  <a:cubicBezTo>
                    <a:pt x="60" y="204"/>
                    <a:pt x="84" y="213"/>
                    <a:pt x="107" y="213"/>
                  </a:cubicBezTo>
                  <a:cubicBezTo>
                    <a:pt x="135" y="213"/>
                    <a:pt x="164" y="200"/>
                    <a:pt x="191" y="171"/>
                  </a:cubicBezTo>
                  <a:cubicBezTo>
                    <a:pt x="207" y="154"/>
                    <a:pt x="207" y="121"/>
                    <a:pt x="207" y="101"/>
                  </a:cubicBezTo>
                  <a:cubicBezTo>
                    <a:pt x="207" y="68"/>
                    <a:pt x="191" y="51"/>
                    <a:pt x="174" y="35"/>
                  </a:cubicBezTo>
                  <a:cubicBezTo>
                    <a:pt x="152" y="10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9"/>
            <p:cNvSpPr/>
            <p:nvPr/>
          </p:nvSpPr>
          <p:spPr>
            <a:xfrm>
              <a:off x="4167350" y="31425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37"/>
                    <a:pt x="17" y="54"/>
                    <a:pt x="1" y="87"/>
                  </a:cubicBezTo>
                  <a:cubicBezTo>
                    <a:pt x="1" y="103"/>
                    <a:pt x="1" y="120"/>
                    <a:pt x="17" y="140"/>
                  </a:cubicBezTo>
                  <a:cubicBezTo>
                    <a:pt x="17" y="140"/>
                    <a:pt x="17" y="157"/>
                    <a:pt x="38" y="157"/>
                  </a:cubicBezTo>
                  <a:cubicBezTo>
                    <a:pt x="38" y="190"/>
                    <a:pt x="71" y="206"/>
                    <a:pt x="104" y="206"/>
                  </a:cubicBezTo>
                  <a:cubicBezTo>
                    <a:pt x="158" y="206"/>
                    <a:pt x="207" y="173"/>
                    <a:pt x="224" y="120"/>
                  </a:cubicBezTo>
                  <a:cubicBezTo>
                    <a:pt x="224" y="87"/>
                    <a:pt x="207" y="70"/>
                    <a:pt x="191" y="37"/>
                  </a:cubicBezTo>
                  <a:cubicBezTo>
                    <a:pt x="174" y="17"/>
                    <a:pt x="158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9"/>
            <p:cNvSpPr/>
            <p:nvPr/>
          </p:nvSpPr>
          <p:spPr>
            <a:xfrm>
              <a:off x="4168300" y="3128850"/>
              <a:ext cx="6000" cy="5350"/>
            </a:xfrm>
            <a:custGeom>
              <a:avLst/>
              <a:gdLst/>
              <a:ahLst/>
              <a:cxnLst/>
              <a:rect l="l" t="t" r="r" b="b"/>
              <a:pathLst>
                <a:path w="240" h="214" extrusionOk="0">
                  <a:moveTo>
                    <a:pt x="136" y="1"/>
                  </a:moveTo>
                  <a:cubicBezTo>
                    <a:pt x="120" y="1"/>
                    <a:pt x="103" y="1"/>
                    <a:pt x="82" y="17"/>
                  </a:cubicBezTo>
                  <a:cubicBezTo>
                    <a:pt x="33" y="34"/>
                    <a:pt x="0" y="87"/>
                    <a:pt x="17" y="153"/>
                  </a:cubicBezTo>
                  <a:cubicBezTo>
                    <a:pt x="29" y="194"/>
                    <a:pt x="72" y="213"/>
                    <a:pt x="113" y="213"/>
                  </a:cubicBezTo>
                  <a:cubicBezTo>
                    <a:pt x="127" y="213"/>
                    <a:pt x="140" y="211"/>
                    <a:pt x="153" y="207"/>
                  </a:cubicBezTo>
                  <a:cubicBezTo>
                    <a:pt x="169" y="207"/>
                    <a:pt x="186" y="190"/>
                    <a:pt x="206" y="174"/>
                  </a:cubicBezTo>
                  <a:cubicBezTo>
                    <a:pt x="223" y="153"/>
                    <a:pt x="239" y="104"/>
                    <a:pt x="223" y="71"/>
                  </a:cubicBezTo>
                  <a:cubicBezTo>
                    <a:pt x="206" y="34"/>
                    <a:pt x="169" y="17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9"/>
            <p:cNvSpPr/>
            <p:nvPr/>
          </p:nvSpPr>
          <p:spPr>
            <a:xfrm>
              <a:off x="4196625" y="3120400"/>
              <a:ext cx="6000" cy="5225"/>
            </a:xfrm>
            <a:custGeom>
              <a:avLst/>
              <a:gdLst/>
              <a:ahLst/>
              <a:cxnLst/>
              <a:rect l="l" t="t" r="r" b="b"/>
              <a:pathLst>
                <a:path w="240" h="209" extrusionOk="0">
                  <a:moveTo>
                    <a:pt x="110" y="1"/>
                  </a:moveTo>
                  <a:cubicBezTo>
                    <a:pt x="99" y="1"/>
                    <a:pt x="85" y="5"/>
                    <a:pt x="67" y="13"/>
                  </a:cubicBezTo>
                  <a:cubicBezTo>
                    <a:pt x="50" y="13"/>
                    <a:pt x="34" y="30"/>
                    <a:pt x="17" y="46"/>
                  </a:cubicBezTo>
                  <a:cubicBezTo>
                    <a:pt x="1" y="79"/>
                    <a:pt x="1" y="116"/>
                    <a:pt x="17" y="149"/>
                  </a:cubicBezTo>
                  <a:cubicBezTo>
                    <a:pt x="30" y="190"/>
                    <a:pt x="73" y="209"/>
                    <a:pt x="114" y="209"/>
                  </a:cubicBezTo>
                  <a:cubicBezTo>
                    <a:pt x="128" y="209"/>
                    <a:pt x="141" y="207"/>
                    <a:pt x="153" y="203"/>
                  </a:cubicBezTo>
                  <a:cubicBezTo>
                    <a:pt x="207" y="182"/>
                    <a:pt x="240" y="116"/>
                    <a:pt x="207" y="63"/>
                  </a:cubicBezTo>
                  <a:cubicBezTo>
                    <a:pt x="207" y="30"/>
                    <a:pt x="170" y="13"/>
                    <a:pt x="137" y="13"/>
                  </a:cubicBezTo>
                  <a:cubicBezTo>
                    <a:pt x="129" y="5"/>
                    <a:pt x="120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9"/>
            <p:cNvSpPr/>
            <p:nvPr/>
          </p:nvSpPr>
          <p:spPr>
            <a:xfrm>
              <a:off x="4220650" y="3133525"/>
              <a:ext cx="5600" cy="5250"/>
            </a:xfrm>
            <a:custGeom>
              <a:avLst/>
              <a:gdLst/>
              <a:ahLst/>
              <a:cxnLst/>
              <a:rect l="l" t="t" r="r" b="b"/>
              <a:pathLst>
                <a:path w="224" h="210" extrusionOk="0">
                  <a:moveTo>
                    <a:pt x="100" y="0"/>
                  </a:moveTo>
                  <a:cubicBezTo>
                    <a:pt x="57" y="0"/>
                    <a:pt x="15" y="44"/>
                    <a:pt x="0" y="90"/>
                  </a:cubicBezTo>
                  <a:cubicBezTo>
                    <a:pt x="0" y="107"/>
                    <a:pt x="0" y="123"/>
                    <a:pt x="17" y="139"/>
                  </a:cubicBezTo>
                  <a:cubicBezTo>
                    <a:pt x="17" y="139"/>
                    <a:pt x="17" y="156"/>
                    <a:pt x="33" y="156"/>
                  </a:cubicBezTo>
                  <a:cubicBezTo>
                    <a:pt x="50" y="193"/>
                    <a:pt x="71" y="193"/>
                    <a:pt x="104" y="210"/>
                  </a:cubicBezTo>
                  <a:cubicBezTo>
                    <a:pt x="120" y="210"/>
                    <a:pt x="153" y="210"/>
                    <a:pt x="174" y="193"/>
                  </a:cubicBezTo>
                  <a:cubicBezTo>
                    <a:pt x="190" y="172"/>
                    <a:pt x="207" y="139"/>
                    <a:pt x="223" y="123"/>
                  </a:cubicBezTo>
                  <a:cubicBezTo>
                    <a:pt x="223" y="53"/>
                    <a:pt x="190" y="3"/>
                    <a:pt x="120" y="3"/>
                  </a:cubicBezTo>
                  <a:cubicBezTo>
                    <a:pt x="113" y="1"/>
                    <a:pt x="107" y="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9"/>
            <p:cNvSpPr/>
            <p:nvPr/>
          </p:nvSpPr>
          <p:spPr>
            <a:xfrm>
              <a:off x="4229625" y="3146000"/>
              <a:ext cx="5675" cy="5250"/>
            </a:xfrm>
            <a:custGeom>
              <a:avLst/>
              <a:gdLst/>
              <a:ahLst/>
              <a:cxnLst/>
              <a:rect l="l" t="t" r="r" b="b"/>
              <a:pathLst>
                <a:path w="227" h="210" extrusionOk="0">
                  <a:moveTo>
                    <a:pt x="117" y="0"/>
                  </a:moveTo>
                  <a:cubicBezTo>
                    <a:pt x="86" y="0"/>
                    <a:pt x="58" y="16"/>
                    <a:pt x="37" y="36"/>
                  </a:cubicBezTo>
                  <a:cubicBezTo>
                    <a:pt x="0" y="69"/>
                    <a:pt x="0" y="86"/>
                    <a:pt x="0" y="123"/>
                  </a:cubicBezTo>
                  <a:cubicBezTo>
                    <a:pt x="0" y="123"/>
                    <a:pt x="0" y="139"/>
                    <a:pt x="21" y="139"/>
                  </a:cubicBezTo>
                  <a:cubicBezTo>
                    <a:pt x="21" y="156"/>
                    <a:pt x="37" y="172"/>
                    <a:pt x="37" y="189"/>
                  </a:cubicBezTo>
                  <a:cubicBezTo>
                    <a:pt x="57" y="203"/>
                    <a:pt x="79" y="210"/>
                    <a:pt x="102" y="210"/>
                  </a:cubicBezTo>
                  <a:cubicBezTo>
                    <a:pt x="136" y="210"/>
                    <a:pt x="170" y="195"/>
                    <a:pt x="190" y="172"/>
                  </a:cubicBezTo>
                  <a:cubicBezTo>
                    <a:pt x="206" y="156"/>
                    <a:pt x="227" y="123"/>
                    <a:pt x="206" y="86"/>
                  </a:cubicBezTo>
                  <a:cubicBezTo>
                    <a:pt x="206" y="69"/>
                    <a:pt x="190" y="36"/>
                    <a:pt x="173" y="20"/>
                  </a:cubicBezTo>
                  <a:cubicBezTo>
                    <a:pt x="155" y="6"/>
                    <a:pt x="135" y="0"/>
                    <a:pt x="1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9"/>
            <p:cNvSpPr/>
            <p:nvPr/>
          </p:nvSpPr>
          <p:spPr>
            <a:xfrm>
              <a:off x="4224475" y="3172100"/>
              <a:ext cx="5675" cy="5050"/>
            </a:xfrm>
            <a:custGeom>
              <a:avLst/>
              <a:gdLst/>
              <a:ahLst/>
              <a:cxnLst/>
              <a:rect l="l" t="t" r="r" b="b"/>
              <a:pathLst>
                <a:path w="227" h="202" extrusionOk="0">
                  <a:moveTo>
                    <a:pt x="99" y="0"/>
                  </a:moveTo>
                  <a:cubicBezTo>
                    <a:pt x="68" y="0"/>
                    <a:pt x="39" y="12"/>
                    <a:pt x="21" y="40"/>
                  </a:cubicBezTo>
                  <a:cubicBezTo>
                    <a:pt x="0" y="56"/>
                    <a:pt x="0" y="93"/>
                    <a:pt x="0" y="110"/>
                  </a:cubicBezTo>
                  <a:lnTo>
                    <a:pt x="0" y="143"/>
                  </a:lnTo>
                  <a:cubicBezTo>
                    <a:pt x="21" y="159"/>
                    <a:pt x="21" y="176"/>
                    <a:pt x="37" y="176"/>
                  </a:cubicBezTo>
                  <a:cubicBezTo>
                    <a:pt x="60" y="192"/>
                    <a:pt x="86" y="202"/>
                    <a:pt x="112" y="202"/>
                  </a:cubicBezTo>
                  <a:cubicBezTo>
                    <a:pt x="143" y="202"/>
                    <a:pt x="172" y="188"/>
                    <a:pt x="190" y="159"/>
                  </a:cubicBezTo>
                  <a:cubicBezTo>
                    <a:pt x="227" y="126"/>
                    <a:pt x="206" y="56"/>
                    <a:pt x="173" y="23"/>
                  </a:cubicBezTo>
                  <a:cubicBezTo>
                    <a:pt x="151" y="8"/>
                    <a:pt x="125" y="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9"/>
            <p:cNvSpPr/>
            <p:nvPr/>
          </p:nvSpPr>
          <p:spPr>
            <a:xfrm>
              <a:off x="4192300" y="3131925"/>
              <a:ext cx="6000" cy="5250"/>
            </a:xfrm>
            <a:custGeom>
              <a:avLst/>
              <a:gdLst/>
              <a:ahLst/>
              <a:cxnLst/>
              <a:rect l="l" t="t" r="r" b="b"/>
              <a:pathLst>
                <a:path w="240" h="210" extrusionOk="0">
                  <a:moveTo>
                    <a:pt x="131" y="1"/>
                  </a:moveTo>
                  <a:cubicBezTo>
                    <a:pt x="116" y="1"/>
                    <a:pt x="101" y="5"/>
                    <a:pt x="87" y="14"/>
                  </a:cubicBezTo>
                  <a:cubicBezTo>
                    <a:pt x="34" y="30"/>
                    <a:pt x="1" y="84"/>
                    <a:pt x="34" y="133"/>
                  </a:cubicBezTo>
                  <a:cubicBezTo>
                    <a:pt x="46" y="187"/>
                    <a:pt x="81" y="209"/>
                    <a:pt x="128" y="209"/>
                  </a:cubicBezTo>
                  <a:cubicBezTo>
                    <a:pt x="142" y="209"/>
                    <a:pt x="158" y="207"/>
                    <a:pt x="174" y="203"/>
                  </a:cubicBezTo>
                  <a:cubicBezTo>
                    <a:pt x="223" y="187"/>
                    <a:pt x="240" y="117"/>
                    <a:pt x="223" y="67"/>
                  </a:cubicBezTo>
                  <a:cubicBezTo>
                    <a:pt x="211" y="29"/>
                    <a:pt x="171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9"/>
            <p:cNvSpPr/>
            <p:nvPr/>
          </p:nvSpPr>
          <p:spPr>
            <a:xfrm>
              <a:off x="4216725" y="314640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02" y="1"/>
                  </a:moveTo>
                  <a:cubicBezTo>
                    <a:pt x="53" y="1"/>
                    <a:pt x="1" y="44"/>
                    <a:pt x="1" y="90"/>
                  </a:cubicBezTo>
                  <a:lnTo>
                    <a:pt x="1" y="140"/>
                  </a:lnTo>
                  <a:lnTo>
                    <a:pt x="21" y="156"/>
                  </a:lnTo>
                  <a:cubicBezTo>
                    <a:pt x="38" y="193"/>
                    <a:pt x="54" y="193"/>
                    <a:pt x="87" y="210"/>
                  </a:cubicBezTo>
                  <a:cubicBezTo>
                    <a:pt x="141" y="210"/>
                    <a:pt x="190" y="173"/>
                    <a:pt x="207" y="123"/>
                  </a:cubicBezTo>
                  <a:cubicBezTo>
                    <a:pt x="207" y="90"/>
                    <a:pt x="207" y="53"/>
                    <a:pt x="190" y="37"/>
                  </a:cubicBezTo>
                  <a:cubicBezTo>
                    <a:pt x="174" y="20"/>
                    <a:pt x="141" y="4"/>
                    <a:pt x="124" y="4"/>
                  </a:cubicBezTo>
                  <a:cubicBezTo>
                    <a:pt x="117" y="2"/>
                    <a:pt x="110" y="1"/>
                    <a:pt x="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9"/>
            <p:cNvSpPr/>
            <p:nvPr/>
          </p:nvSpPr>
          <p:spPr>
            <a:xfrm>
              <a:off x="4236925" y="3182000"/>
              <a:ext cx="5200" cy="5025"/>
            </a:xfrm>
            <a:custGeom>
              <a:avLst/>
              <a:gdLst/>
              <a:ahLst/>
              <a:cxnLst/>
              <a:rect l="l" t="t" r="r" b="b"/>
              <a:pathLst>
                <a:path w="208" h="201" extrusionOk="0">
                  <a:moveTo>
                    <a:pt x="91" y="1"/>
                  </a:moveTo>
                  <a:cubicBezTo>
                    <a:pt x="47" y="1"/>
                    <a:pt x="1" y="35"/>
                    <a:pt x="1" y="89"/>
                  </a:cubicBezTo>
                  <a:lnTo>
                    <a:pt x="1" y="126"/>
                  </a:lnTo>
                  <a:lnTo>
                    <a:pt x="1" y="142"/>
                  </a:lnTo>
                  <a:lnTo>
                    <a:pt x="17" y="159"/>
                  </a:lnTo>
                  <a:cubicBezTo>
                    <a:pt x="38" y="175"/>
                    <a:pt x="54" y="192"/>
                    <a:pt x="87" y="192"/>
                  </a:cubicBezTo>
                  <a:cubicBezTo>
                    <a:pt x="97" y="198"/>
                    <a:pt x="106" y="200"/>
                    <a:pt x="114" y="200"/>
                  </a:cubicBezTo>
                  <a:cubicBezTo>
                    <a:pt x="134" y="200"/>
                    <a:pt x="151" y="187"/>
                    <a:pt x="174" y="175"/>
                  </a:cubicBezTo>
                  <a:cubicBezTo>
                    <a:pt x="191" y="159"/>
                    <a:pt x="207" y="142"/>
                    <a:pt x="207" y="109"/>
                  </a:cubicBezTo>
                  <a:cubicBezTo>
                    <a:pt x="207" y="89"/>
                    <a:pt x="207" y="72"/>
                    <a:pt x="191" y="39"/>
                  </a:cubicBezTo>
                  <a:cubicBezTo>
                    <a:pt x="174" y="23"/>
                    <a:pt x="158" y="6"/>
                    <a:pt x="120" y="6"/>
                  </a:cubicBezTo>
                  <a:cubicBezTo>
                    <a:pt x="111" y="2"/>
                    <a:pt x="101" y="1"/>
                    <a:pt x="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9"/>
            <p:cNvSpPr/>
            <p:nvPr/>
          </p:nvSpPr>
          <p:spPr>
            <a:xfrm>
              <a:off x="4233125" y="3132150"/>
              <a:ext cx="5575" cy="5050"/>
            </a:xfrm>
            <a:custGeom>
              <a:avLst/>
              <a:gdLst/>
              <a:ahLst/>
              <a:cxnLst/>
              <a:rect l="l" t="t" r="r" b="b"/>
              <a:pathLst>
                <a:path w="223" h="202" extrusionOk="0">
                  <a:moveTo>
                    <a:pt x="93" y="1"/>
                  </a:moveTo>
                  <a:cubicBezTo>
                    <a:pt x="50" y="1"/>
                    <a:pt x="14" y="33"/>
                    <a:pt x="0" y="91"/>
                  </a:cubicBezTo>
                  <a:cubicBezTo>
                    <a:pt x="0" y="108"/>
                    <a:pt x="0" y="124"/>
                    <a:pt x="17" y="145"/>
                  </a:cubicBezTo>
                  <a:cubicBezTo>
                    <a:pt x="17" y="145"/>
                    <a:pt x="17" y="162"/>
                    <a:pt x="33" y="162"/>
                  </a:cubicBezTo>
                  <a:cubicBezTo>
                    <a:pt x="50" y="178"/>
                    <a:pt x="66" y="194"/>
                    <a:pt x="103" y="194"/>
                  </a:cubicBezTo>
                  <a:cubicBezTo>
                    <a:pt x="108" y="199"/>
                    <a:pt x="114" y="201"/>
                    <a:pt x="121" y="201"/>
                  </a:cubicBezTo>
                  <a:cubicBezTo>
                    <a:pt x="138" y="201"/>
                    <a:pt x="158" y="190"/>
                    <a:pt x="169" y="178"/>
                  </a:cubicBezTo>
                  <a:cubicBezTo>
                    <a:pt x="190" y="162"/>
                    <a:pt x="206" y="145"/>
                    <a:pt x="223" y="108"/>
                  </a:cubicBezTo>
                  <a:cubicBezTo>
                    <a:pt x="223" y="91"/>
                    <a:pt x="206" y="58"/>
                    <a:pt x="190" y="42"/>
                  </a:cubicBezTo>
                  <a:cubicBezTo>
                    <a:pt x="169" y="21"/>
                    <a:pt x="153" y="5"/>
                    <a:pt x="120" y="5"/>
                  </a:cubicBezTo>
                  <a:cubicBezTo>
                    <a:pt x="111" y="2"/>
                    <a:pt x="102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9"/>
            <p:cNvSpPr/>
            <p:nvPr/>
          </p:nvSpPr>
          <p:spPr>
            <a:xfrm>
              <a:off x="4236100" y="3195750"/>
              <a:ext cx="5200" cy="4975"/>
            </a:xfrm>
            <a:custGeom>
              <a:avLst/>
              <a:gdLst/>
              <a:ahLst/>
              <a:cxnLst/>
              <a:rect l="l" t="t" r="r" b="b"/>
              <a:pathLst>
                <a:path w="208" h="199" extrusionOk="0">
                  <a:moveTo>
                    <a:pt x="87" y="0"/>
                  </a:moveTo>
                  <a:cubicBezTo>
                    <a:pt x="35" y="0"/>
                    <a:pt x="1" y="33"/>
                    <a:pt x="1" y="91"/>
                  </a:cubicBezTo>
                  <a:lnTo>
                    <a:pt x="1" y="141"/>
                  </a:lnTo>
                  <a:lnTo>
                    <a:pt x="17" y="157"/>
                  </a:lnTo>
                  <a:cubicBezTo>
                    <a:pt x="34" y="178"/>
                    <a:pt x="50" y="194"/>
                    <a:pt x="87" y="194"/>
                  </a:cubicBezTo>
                  <a:cubicBezTo>
                    <a:pt x="96" y="197"/>
                    <a:pt x="104" y="199"/>
                    <a:pt x="113" y="199"/>
                  </a:cubicBezTo>
                  <a:cubicBezTo>
                    <a:pt x="154" y="199"/>
                    <a:pt x="193" y="166"/>
                    <a:pt x="207" y="108"/>
                  </a:cubicBezTo>
                  <a:cubicBezTo>
                    <a:pt x="207" y="91"/>
                    <a:pt x="207" y="54"/>
                    <a:pt x="191" y="38"/>
                  </a:cubicBezTo>
                  <a:cubicBezTo>
                    <a:pt x="174" y="21"/>
                    <a:pt x="137" y="5"/>
                    <a:pt x="120" y="5"/>
                  </a:cubicBezTo>
                  <a:cubicBezTo>
                    <a:pt x="109" y="2"/>
                    <a:pt x="97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9"/>
            <p:cNvSpPr/>
            <p:nvPr/>
          </p:nvSpPr>
          <p:spPr>
            <a:xfrm>
              <a:off x="4214150" y="3159675"/>
              <a:ext cx="6100" cy="5400"/>
            </a:xfrm>
            <a:custGeom>
              <a:avLst/>
              <a:gdLst/>
              <a:ahLst/>
              <a:cxnLst/>
              <a:rect l="l" t="t" r="r" b="b"/>
              <a:pathLst>
                <a:path w="244" h="216" extrusionOk="0">
                  <a:moveTo>
                    <a:pt x="115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21" y="38"/>
                    <a:pt x="1" y="91"/>
                    <a:pt x="21" y="141"/>
                  </a:cubicBezTo>
                  <a:cubicBezTo>
                    <a:pt x="35" y="185"/>
                    <a:pt x="82" y="215"/>
                    <a:pt x="128" y="215"/>
                  </a:cubicBezTo>
                  <a:cubicBezTo>
                    <a:pt x="138" y="215"/>
                    <a:pt x="148" y="214"/>
                    <a:pt x="157" y="211"/>
                  </a:cubicBezTo>
                  <a:cubicBezTo>
                    <a:pt x="207" y="178"/>
                    <a:pt x="244" y="124"/>
                    <a:pt x="207" y="75"/>
                  </a:cubicBezTo>
                  <a:cubicBezTo>
                    <a:pt x="193" y="31"/>
                    <a:pt x="157" y="0"/>
                    <a:pt x="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9"/>
            <p:cNvSpPr/>
            <p:nvPr/>
          </p:nvSpPr>
          <p:spPr>
            <a:xfrm>
              <a:off x="4203025" y="3153200"/>
              <a:ext cx="5600" cy="5275"/>
            </a:xfrm>
            <a:custGeom>
              <a:avLst/>
              <a:gdLst/>
              <a:ahLst/>
              <a:cxnLst/>
              <a:rect l="l" t="t" r="r" b="b"/>
              <a:pathLst>
                <a:path w="224" h="211" extrusionOk="0">
                  <a:moveTo>
                    <a:pt x="96" y="0"/>
                  </a:moveTo>
                  <a:cubicBezTo>
                    <a:pt x="54" y="0"/>
                    <a:pt x="14" y="35"/>
                    <a:pt x="0" y="90"/>
                  </a:cubicBezTo>
                  <a:cubicBezTo>
                    <a:pt x="0" y="107"/>
                    <a:pt x="0" y="128"/>
                    <a:pt x="17" y="144"/>
                  </a:cubicBezTo>
                  <a:cubicBezTo>
                    <a:pt x="17" y="144"/>
                    <a:pt x="17" y="161"/>
                    <a:pt x="33" y="161"/>
                  </a:cubicBezTo>
                  <a:cubicBezTo>
                    <a:pt x="33" y="177"/>
                    <a:pt x="71" y="194"/>
                    <a:pt x="104" y="210"/>
                  </a:cubicBezTo>
                  <a:cubicBezTo>
                    <a:pt x="157" y="210"/>
                    <a:pt x="207" y="177"/>
                    <a:pt x="223" y="128"/>
                  </a:cubicBezTo>
                  <a:cubicBezTo>
                    <a:pt x="223" y="90"/>
                    <a:pt x="207" y="58"/>
                    <a:pt x="190" y="41"/>
                  </a:cubicBezTo>
                  <a:cubicBezTo>
                    <a:pt x="174" y="25"/>
                    <a:pt x="157" y="4"/>
                    <a:pt x="120" y="4"/>
                  </a:cubicBezTo>
                  <a:cubicBezTo>
                    <a:pt x="112" y="1"/>
                    <a:pt x="104" y="0"/>
                    <a:pt x="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9"/>
            <p:cNvSpPr/>
            <p:nvPr/>
          </p:nvSpPr>
          <p:spPr>
            <a:xfrm>
              <a:off x="4197450" y="3103750"/>
              <a:ext cx="5600" cy="5100"/>
            </a:xfrm>
            <a:custGeom>
              <a:avLst/>
              <a:gdLst/>
              <a:ahLst/>
              <a:cxnLst/>
              <a:rect l="l" t="t" r="r" b="b"/>
              <a:pathLst>
                <a:path w="224" h="204" extrusionOk="0">
                  <a:moveTo>
                    <a:pt x="105" y="1"/>
                  </a:moveTo>
                  <a:cubicBezTo>
                    <a:pt x="76" y="1"/>
                    <a:pt x="47" y="14"/>
                    <a:pt x="17" y="44"/>
                  </a:cubicBezTo>
                  <a:cubicBezTo>
                    <a:pt x="1" y="61"/>
                    <a:pt x="1" y="94"/>
                    <a:pt x="1" y="110"/>
                  </a:cubicBezTo>
                  <a:cubicBezTo>
                    <a:pt x="1" y="127"/>
                    <a:pt x="1" y="127"/>
                    <a:pt x="17" y="147"/>
                  </a:cubicBezTo>
                  <a:cubicBezTo>
                    <a:pt x="17" y="164"/>
                    <a:pt x="34" y="180"/>
                    <a:pt x="34" y="180"/>
                  </a:cubicBezTo>
                  <a:cubicBezTo>
                    <a:pt x="58" y="195"/>
                    <a:pt x="84" y="203"/>
                    <a:pt x="110" y="203"/>
                  </a:cubicBezTo>
                  <a:cubicBezTo>
                    <a:pt x="141" y="203"/>
                    <a:pt x="170" y="191"/>
                    <a:pt x="190" y="164"/>
                  </a:cubicBezTo>
                  <a:cubicBezTo>
                    <a:pt x="223" y="127"/>
                    <a:pt x="223" y="61"/>
                    <a:pt x="174" y="24"/>
                  </a:cubicBezTo>
                  <a:cubicBezTo>
                    <a:pt x="150" y="9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9"/>
            <p:cNvSpPr/>
            <p:nvPr/>
          </p:nvSpPr>
          <p:spPr>
            <a:xfrm>
              <a:off x="4200450" y="3090100"/>
              <a:ext cx="5175" cy="4975"/>
            </a:xfrm>
            <a:custGeom>
              <a:avLst/>
              <a:gdLst/>
              <a:ahLst/>
              <a:cxnLst/>
              <a:rect l="l" t="t" r="r" b="b"/>
              <a:pathLst>
                <a:path w="207" h="199" extrusionOk="0">
                  <a:moveTo>
                    <a:pt x="95" y="1"/>
                  </a:moveTo>
                  <a:cubicBezTo>
                    <a:pt x="53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17" y="141"/>
                    <a:pt x="17" y="157"/>
                    <a:pt x="17" y="157"/>
                  </a:cubicBezTo>
                  <a:cubicBezTo>
                    <a:pt x="33" y="178"/>
                    <a:pt x="70" y="194"/>
                    <a:pt x="87" y="194"/>
                  </a:cubicBezTo>
                  <a:cubicBezTo>
                    <a:pt x="95" y="197"/>
                    <a:pt x="104" y="199"/>
                    <a:pt x="114" y="199"/>
                  </a:cubicBezTo>
                  <a:cubicBezTo>
                    <a:pt x="158" y="199"/>
                    <a:pt x="207" y="166"/>
                    <a:pt x="207" y="108"/>
                  </a:cubicBezTo>
                  <a:cubicBezTo>
                    <a:pt x="207" y="91"/>
                    <a:pt x="207" y="54"/>
                    <a:pt x="190" y="38"/>
                  </a:cubicBezTo>
                  <a:cubicBezTo>
                    <a:pt x="174" y="21"/>
                    <a:pt x="157" y="5"/>
                    <a:pt x="120" y="5"/>
                  </a:cubicBezTo>
                  <a:cubicBezTo>
                    <a:pt x="112" y="2"/>
                    <a:pt x="103" y="1"/>
                    <a:pt x="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9"/>
            <p:cNvSpPr/>
            <p:nvPr/>
          </p:nvSpPr>
          <p:spPr>
            <a:xfrm>
              <a:off x="4238275" y="3167925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120" y="0"/>
                  </a:moveTo>
                  <a:cubicBezTo>
                    <a:pt x="87" y="0"/>
                    <a:pt x="66" y="0"/>
                    <a:pt x="33" y="17"/>
                  </a:cubicBezTo>
                  <a:cubicBezTo>
                    <a:pt x="17" y="33"/>
                    <a:pt x="0" y="54"/>
                    <a:pt x="0" y="87"/>
                  </a:cubicBezTo>
                  <a:lnTo>
                    <a:pt x="0" y="136"/>
                  </a:lnTo>
                  <a:cubicBezTo>
                    <a:pt x="17" y="136"/>
                    <a:pt x="17" y="157"/>
                    <a:pt x="17" y="157"/>
                  </a:cubicBezTo>
                  <a:cubicBezTo>
                    <a:pt x="33" y="190"/>
                    <a:pt x="66" y="190"/>
                    <a:pt x="87" y="207"/>
                  </a:cubicBezTo>
                  <a:cubicBezTo>
                    <a:pt x="137" y="207"/>
                    <a:pt x="207" y="174"/>
                    <a:pt x="207" y="120"/>
                  </a:cubicBezTo>
                  <a:cubicBezTo>
                    <a:pt x="207" y="87"/>
                    <a:pt x="207" y="54"/>
                    <a:pt x="190" y="33"/>
                  </a:cubicBezTo>
                  <a:cubicBezTo>
                    <a:pt x="170" y="17"/>
                    <a:pt x="153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9"/>
            <p:cNvSpPr/>
            <p:nvPr/>
          </p:nvSpPr>
          <p:spPr>
            <a:xfrm>
              <a:off x="4204375" y="3139425"/>
              <a:ext cx="6000" cy="5075"/>
            </a:xfrm>
            <a:custGeom>
              <a:avLst/>
              <a:gdLst/>
              <a:ahLst/>
              <a:cxnLst/>
              <a:rect l="l" t="t" r="r" b="b"/>
              <a:pathLst>
                <a:path w="240" h="203" extrusionOk="0">
                  <a:moveTo>
                    <a:pt x="121" y="0"/>
                  </a:moveTo>
                  <a:cubicBezTo>
                    <a:pt x="109" y="0"/>
                    <a:pt x="96" y="3"/>
                    <a:pt x="83" y="7"/>
                  </a:cubicBezTo>
                  <a:cubicBezTo>
                    <a:pt x="33" y="23"/>
                    <a:pt x="0" y="77"/>
                    <a:pt x="17" y="143"/>
                  </a:cubicBezTo>
                  <a:cubicBezTo>
                    <a:pt x="29" y="183"/>
                    <a:pt x="72" y="202"/>
                    <a:pt x="113" y="202"/>
                  </a:cubicBezTo>
                  <a:cubicBezTo>
                    <a:pt x="127" y="202"/>
                    <a:pt x="140" y="200"/>
                    <a:pt x="153" y="196"/>
                  </a:cubicBezTo>
                  <a:cubicBezTo>
                    <a:pt x="206" y="180"/>
                    <a:pt x="239" y="110"/>
                    <a:pt x="223" y="60"/>
                  </a:cubicBezTo>
                  <a:cubicBezTo>
                    <a:pt x="195" y="20"/>
                    <a:pt x="160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9"/>
            <p:cNvSpPr/>
            <p:nvPr/>
          </p:nvSpPr>
          <p:spPr>
            <a:xfrm>
              <a:off x="4209000" y="3190600"/>
              <a:ext cx="5700" cy="5275"/>
            </a:xfrm>
            <a:custGeom>
              <a:avLst/>
              <a:gdLst/>
              <a:ahLst/>
              <a:cxnLst/>
              <a:rect l="l" t="t" r="r" b="b"/>
              <a:pathLst>
                <a:path w="228" h="211" extrusionOk="0">
                  <a:moveTo>
                    <a:pt x="116" y="0"/>
                  </a:moveTo>
                  <a:cubicBezTo>
                    <a:pt x="106" y="0"/>
                    <a:pt x="97" y="2"/>
                    <a:pt x="87" y="5"/>
                  </a:cubicBezTo>
                  <a:cubicBezTo>
                    <a:pt x="38" y="38"/>
                    <a:pt x="1" y="91"/>
                    <a:pt x="38" y="141"/>
                  </a:cubicBezTo>
                  <a:cubicBezTo>
                    <a:pt x="38" y="157"/>
                    <a:pt x="54" y="178"/>
                    <a:pt x="54" y="178"/>
                  </a:cubicBezTo>
                  <a:cubicBezTo>
                    <a:pt x="87" y="211"/>
                    <a:pt x="124" y="211"/>
                    <a:pt x="174" y="211"/>
                  </a:cubicBezTo>
                  <a:cubicBezTo>
                    <a:pt x="207" y="194"/>
                    <a:pt x="227" y="157"/>
                    <a:pt x="227" y="108"/>
                  </a:cubicBezTo>
                  <a:lnTo>
                    <a:pt x="227" y="75"/>
                  </a:lnTo>
                  <a:cubicBezTo>
                    <a:pt x="210" y="30"/>
                    <a:pt x="16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9"/>
            <p:cNvSpPr/>
            <p:nvPr/>
          </p:nvSpPr>
          <p:spPr>
            <a:xfrm>
              <a:off x="4213325" y="3178650"/>
              <a:ext cx="5175" cy="5250"/>
            </a:xfrm>
            <a:custGeom>
              <a:avLst/>
              <a:gdLst/>
              <a:ahLst/>
              <a:cxnLst/>
              <a:rect l="l" t="t" r="r" b="b"/>
              <a:pathLst>
                <a:path w="207" h="210" extrusionOk="0">
                  <a:moveTo>
                    <a:pt x="120" y="0"/>
                  </a:moveTo>
                  <a:cubicBezTo>
                    <a:pt x="71" y="0"/>
                    <a:pt x="1" y="37"/>
                    <a:pt x="1" y="87"/>
                  </a:cubicBezTo>
                  <a:lnTo>
                    <a:pt x="1" y="140"/>
                  </a:lnTo>
                  <a:cubicBezTo>
                    <a:pt x="1" y="157"/>
                    <a:pt x="17" y="157"/>
                    <a:pt x="17" y="173"/>
                  </a:cubicBezTo>
                  <a:cubicBezTo>
                    <a:pt x="34" y="190"/>
                    <a:pt x="54" y="206"/>
                    <a:pt x="87" y="206"/>
                  </a:cubicBezTo>
                  <a:cubicBezTo>
                    <a:pt x="94" y="208"/>
                    <a:pt x="101" y="210"/>
                    <a:pt x="107" y="210"/>
                  </a:cubicBezTo>
                  <a:cubicBezTo>
                    <a:pt x="150" y="210"/>
                    <a:pt x="193" y="166"/>
                    <a:pt x="207" y="120"/>
                  </a:cubicBezTo>
                  <a:cubicBezTo>
                    <a:pt x="207" y="87"/>
                    <a:pt x="207" y="70"/>
                    <a:pt x="190" y="54"/>
                  </a:cubicBezTo>
                  <a:cubicBezTo>
                    <a:pt x="174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9"/>
            <p:cNvSpPr/>
            <p:nvPr/>
          </p:nvSpPr>
          <p:spPr>
            <a:xfrm>
              <a:off x="4203425" y="3167400"/>
              <a:ext cx="6125" cy="5400"/>
            </a:xfrm>
            <a:custGeom>
              <a:avLst/>
              <a:gdLst/>
              <a:ahLst/>
              <a:cxnLst/>
              <a:rect l="l" t="t" r="r" b="b"/>
              <a:pathLst>
                <a:path w="245" h="216" extrusionOk="0">
                  <a:moveTo>
                    <a:pt x="115" y="1"/>
                  </a:moveTo>
                  <a:cubicBezTo>
                    <a:pt x="106" y="1"/>
                    <a:pt x="97" y="2"/>
                    <a:pt x="88" y="5"/>
                  </a:cubicBezTo>
                  <a:cubicBezTo>
                    <a:pt x="38" y="38"/>
                    <a:pt x="1" y="91"/>
                    <a:pt x="17" y="141"/>
                  </a:cubicBezTo>
                  <a:cubicBezTo>
                    <a:pt x="48" y="185"/>
                    <a:pt x="87" y="215"/>
                    <a:pt x="130" y="215"/>
                  </a:cubicBezTo>
                  <a:cubicBezTo>
                    <a:pt x="139" y="215"/>
                    <a:pt x="148" y="214"/>
                    <a:pt x="158" y="211"/>
                  </a:cubicBezTo>
                  <a:cubicBezTo>
                    <a:pt x="207" y="178"/>
                    <a:pt x="244" y="124"/>
                    <a:pt x="224" y="75"/>
                  </a:cubicBezTo>
                  <a:cubicBezTo>
                    <a:pt x="196" y="31"/>
                    <a:pt x="158" y="1"/>
                    <a:pt x="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00" name="Google Shape;3800;p9"/>
          <p:cNvSpPr/>
          <p:nvPr/>
        </p:nvSpPr>
        <p:spPr>
          <a:xfrm>
            <a:off x="7599939" y="3702033"/>
            <a:ext cx="1544046" cy="1441486"/>
          </a:xfrm>
          <a:custGeom>
            <a:avLst/>
            <a:gdLst/>
            <a:ahLst/>
            <a:cxnLst/>
            <a:rect l="l" t="t" r="r" b="b"/>
            <a:pathLst>
              <a:path w="16696" h="15587" extrusionOk="0">
                <a:moveTo>
                  <a:pt x="16486" y="1"/>
                </a:moveTo>
                <a:cubicBezTo>
                  <a:pt x="14526" y="1"/>
                  <a:pt x="12489" y="383"/>
                  <a:pt x="10453" y="1204"/>
                </a:cubicBezTo>
                <a:cubicBezTo>
                  <a:pt x="4098" y="3840"/>
                  <a:pt x="731" y="9197"/>
                  <a:pt x="0" y="15586"/>
                </a:cubicBezTo>
                <a:lnTo>
                  <a:pt x="16695" y="15586"/>
                </a:lnTo>
                <a:lnTo>
                  <a:pt x="16695" y="2"/>
                </a:lnTo>
                <a:cubicBezTo>
                  <a:pt x="16626" y="1"/>
                  <a:pt x="16556" y="1"/>
                  <a:pt x="164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2" name="Google Shape;3802;p10"/>
          <p:cNvSpPr txBox="1">
            <a:spLocks noGrp="1"/>
          </p:cNvSpPr>
          <p:nvPr>
            <p:ph type="body" idx="1"/>
          </p:nvPr>
        </p:nvSpPr>
        <p:spPr>
          <a:xfrm>
            <a:off x="720000" y="3998400"/>
            <a:ext cx="77040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3803" name="Google Shape;3803;p10"/>
          <p:cNvSpPr/>
          <p:nvPr/>
        </p:nvSpPr>
        <p:spPr>
          <a:xfrm>
            <a:off x="-48150" y="-13823"/>
            <a:ext cx="1460209" cy="1315033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04" name="Google Shape;3804;p10"/>
          <p:cNvGrpSpPr/>
          <p:nvPr/>
        </p:nvGrpSpPr>
        <p:grpSpPr>
          <a:xfrm>
            <a:off x="12" y="-60036"/>
            <a:ext cx="901674" cy="1575190"/>
            <a:chOff x="5052950" y="2452900"/>
            <a:chExt cx="213900" cy="373675"/>
          </a:xfrm>
        </p:grpSpPr>
        <p:sp>
          <p:nvSpPr>
            <p:cNvPr id="3805" name="Google Shape;3805;p10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10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10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10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10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10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10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10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10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10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10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10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10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10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10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10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10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10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10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10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10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10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10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10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10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10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10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10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10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10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10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10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10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10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10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10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10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10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10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10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10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10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10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10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10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10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10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10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10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10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10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10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10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10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10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10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10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10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10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10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10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10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10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10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10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10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10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10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10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10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10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10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10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10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10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10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10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10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10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10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10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10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10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10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10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10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10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10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10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10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10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10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10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10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10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10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10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10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10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10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10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10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10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10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10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10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10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10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10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10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10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10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10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10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10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10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10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10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10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10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10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10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10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10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10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10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10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10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10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10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10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10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10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10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10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10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10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10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10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10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10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10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10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10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10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10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10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10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10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10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10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10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10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10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10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10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10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10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10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10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10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10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10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10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10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10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10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10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10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10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10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10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10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10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10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10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10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10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10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10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10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10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10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10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10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10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10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10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10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10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10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10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10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10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10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10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10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10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10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10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10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10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10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10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10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10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10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10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10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10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10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10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10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10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10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10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10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10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10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10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10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10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10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0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0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0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0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0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0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0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0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0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0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0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0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0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0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0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0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0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0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0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0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0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0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0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0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0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0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0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0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0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0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0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0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0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0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0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0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0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0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0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0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0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0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0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0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0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0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0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0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0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0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0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0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0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0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0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0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0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0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0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0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0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0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0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0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0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0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0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0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6" name="Google Shape;4096;p10"/>
          <p:cNvSpPr/>
          <p:nvPr/>
        </p:nvSpPr>
        <p:spPr>
          <a:xfrm rot="-5400000">
            <a:off x="7073200" y="3359525"/>
            <a:ext cx="3125399" cy="1685720"/>
          </a:xfrm>
          <a:custGeom>
            <a:avLst/>
            <a:gdLst/>
            <a:ahLst/>
            <a:cxnLst/>
            <a:rect l="l" t="t" r="r" b="b"/>
            <a:pathLst>
              <a:path w="10086" h="5440" extrusionOk="0">
                <a:moveTo>
                  <a:pt x="2326" y="0"/>
                </a:moveTo>
                <a:cubicBezTo>
                  <a:pt x="2063" y="0"/>
                  <a:pt x="1793" y="39"/>
                  <a:pt x="1547" y="80"/>
                </a:cubicBezTo>
                <a:cubicBezTo>
                  <a:pt x="1085" y="150"/>
                  <a:pt x="636" y="253"/>
                  <a:pt x="191" y="339"/>
                </a:cubicBezTo>
                <a:cubicBezTo>
                  <a:pt x="137" y="339"/>
                  <a:pt x="87" y="372"/>
                  <a:pt x="71" y="389"/>
                </a:cubicBezTo>
                <a:cubicBezTo>
                  <a:pt x="1" y="475"/>
                  <a:pt x="54" y="628"/>
                  <a:pt x="54" y="731"/>
                </a:cubicBezTo>
                <a:lnTo>
                  <a:pt x="54" y="2158"/>
                </a:lnTo>
                <a:lnTo>
                  <a:pt x="54" y="4067"/>
                </a:lnTo>
                <a:cubicBezTo>
                  <a:pt x="54" y="4615"/>
                  <a:pt x="34" y="5130"/>
                  <a:pt x="34" y="5369"/>
                </a:cubicBezTo>
                <a:lnTo>
                  <a:pt x="10086" y="5439"/>
                </a:lnTo>
                <a:lnTo>
                  <a:pt x="10086" y="5163"/>
                </a:lnTo>
                <a:cubicBezTo>
                  <a:pt x="10086" y="4891"/>
                  <a:pt x="9912" y="4615"/>
                  <a:pt x="9776" y="4409"/>
                </a:cubicBezTo>
                <a:cubicBezTo>
                  <a:pt x="9331" y="3687"/>
                  <a:pt x="8626" y="3085"/>
                  <a:pt x="7764" y="2982"/>
                </a:cubicBezTo>
                <a:cubicBezTo>
                  <a:pt x="7694" y="2975"/>
                  <a:pt x="7626" y="2972"/>
                  <a:pt x="7561" y="2972"/>
                </a:cubicBezTo>
                <a:cubicBezTo>
                  <a:pt x="7146" y="2972"/>
                  <a:pt x="6815" y="3104"/>
                  <a:pt x="6445" y="3329"/>
                </a:cubicBezTo>
                <a:cubicBezTo>
                  <a:pt x="5963" y="3617"/>
                  <a:pt x="5534" y="3963"/>
                  <a:pt x="5051" y="4236"/>
                </a:cubicBezTo>
                <a:cubicBezTo>
                  <a:pt x="4565" y="4521"/>
                  <a:pt x="4031" y="4838"/>
                  <a:pt x="3446" y="4838"/>
                </a:cubicBezTo>
                <a:cubicBezTo>
                  <a:pt x="3432" y="4838"/>
                  <a:pt x="3417" y="4838"/>
                  <a:pt x="3402" y="4837"/>
                </a:cubicBezTo>
                <a:cubicBezTo>
                  <a:pt x="2957" y="4837"/>
                  <a:pt x="2648" y="4545"/>
                  <a:pt x="2734" y="4083"/>
                </a:cubicBezTo>
                <a:cubicBezTo>
                  <a:pt x="2817" y="3704"/>
                  <a:pt x="3077" y="3378"/>
                  <a:pt x="3266" y="3036"/>
                </a:cubicBezTo>
                <a:cubicBezTo>
                  <a:pt x="3592" y="2504"/>
                  <a:pt x="3901" y="1935"/>
                  <a:pt x="3901" y="1350"/>
                </a:cubicBezTo>
                <a:cubicBezTo>
                  <a:pt x="3918" y="818"/>
                  <a:pt x="3559" y="269"/>
                  <a:pt x="2887" y="80"/>
                </a:cubicBezTo>
                <a:cubicBezTo>
                  <a:pt x="2712" y="22"/>
                  <a:pt x="2521" y="0"/>
                  <a:pt x="232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left">
  <p:cSld name="CUSTOM_7">
    <p:spTree>
      <p:nvGrpSpPr>
        <p:cNvPr id="1" name="Shape 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4" name="Google Shape;9754;p23"/>
          <p:cNvSpPr txBox="1">
            <a:spLocks noGrp="1"/>
          </p:cNvSpPr>
          <p:nvPr>
            <p:ph type="title"/>
          </p:nvPr>
        </p:nvSpPr>
        <p:spPr>
          <a:xfrm>
            <a:off x="713225" y="1895400"/>
            <a:ext cx="3573600" cy="78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755" name="Google Shape;9755;p23"/>
          <p:cNvSpPr txBox="1">
            <a:spLocks noGrp="1"/>
          </p:cNvSpPr>
          <p:nvPr>
            <p:ph type="subTitle" idx="1"/>
          </p:nvPr>
        </p:nvSpPr>
        <p:spPr>
          <a:xfrm>
            <a:off x="713225" y="2692450"/>
            <a:ext cx="3573600" cy="10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56458"/>
                </a:solidFill>
              </a:defRPr>
            </a:lvl9pPr>
          </a:lstStyle>
          <a:p>
            <a:endParaRPr/>
          </a:p>
        </p:txBody>
      </p:sp>
      <p:sp>
        <p:nvSpPr>
          <p:cNvPr id="9756" name="Google Shape;9756;p23"/>
          <p:cNvSpPr/>
          <p:nvPr/>
        </p:nvSpPr>
        <p:spPr>
          <a:xfrm>
            <a:off x="-125225" y="-154126"/>
            <a:ext cx="1729918" cy="1557894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7" name="Google Shape;9757;p23"/>
          <p:cNvGrpSpPr/>
          <p:nvPr/>
        </p:nvGrpSpPr>
        <p:grpSpPr>
          <a:xfrm rot="10800000" flipH="1">
            <a:off x="11" y="-19439"/>
            <a:ext cx="1777950" cy="1118873"/>
            <a:chOff x="4560800" y="2780575"/>
            <a:chExt cx="421775" cy="265425"/>
          </a:xfrm>
        </p:grpSpPr>
        <p:sp>
          <p:nvSpPr>
            <p:cNvPr id="9758" name="Google Shape;9758;p23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23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23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23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23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23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23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23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23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23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23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23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23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23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23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23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23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23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23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23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23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23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23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23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23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23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23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23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23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23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23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23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23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23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23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23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23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23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23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23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23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23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23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23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23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23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23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23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23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23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23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23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23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23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23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23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23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23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23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23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23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23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23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23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23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23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23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23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23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23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23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23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23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23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23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23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23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23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23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23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23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23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23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23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23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23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23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23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23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23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23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23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23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23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23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23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23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23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23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23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23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23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23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23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23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23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23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23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23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23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23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23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23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23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23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23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23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23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23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23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23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23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23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23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23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23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23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23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23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23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23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23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23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23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23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23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23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5" name="Google Shape;9895;p23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23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23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23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23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0" name="Google Shape;9900;p23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23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23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23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23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23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23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7" name="Google Shape;9907;p23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8" name="Google Shape;9908;p23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23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23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1" name="Google Shape;9911;p23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2" name="Google Shape;9912;p23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23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23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23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23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23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23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23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23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23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2" name="Google Shape;9922;p23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3" name="Google Shape;9923;p23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23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23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23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23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23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23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23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23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23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23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23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23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23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23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23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23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23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23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23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23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23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23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23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23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8" name="Google Shape;9948;p23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9" name="Google Shape;9949;p23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0" name="Google Shape;9950;p23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23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23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23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23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23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6" name="Google Shape;9956;p23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7" name="Google Shape;9957;p23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23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23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23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23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23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3" name="Google Shape;9963;p23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4" name="Google Shape;9964;p23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23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23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7" name="Google Shape;9967;p23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8" name="Google Shape;9968;p23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9" name="Google Shape;9969;p23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23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23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23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23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23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5" name="Google Shape;9975;p23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6" name="Google Shape;9976;p23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7" name="Google Shape;9977;p23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23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23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0" name="Google Shape;9980;p23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1" name="Google Shape;9981;p23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23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23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23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23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23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23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23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23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23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23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23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23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23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23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23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23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8" name="Google Shape;9998;p23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9" name="Google Shape;9999;p23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23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23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23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23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23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23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23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23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23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23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23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23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23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3" name="Google Shape;10013;p23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4" name="Google Shape;10014;p23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23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23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23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23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23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23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23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23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3" name="Google Shape;10023;p23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4" name="Google Shape;10024;p23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23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23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23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23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23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23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1" name="Google Shape;10031;p23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2" name="Google Shape;10032;p23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3" name="Google Shape;10033;p23"/>
          <p:cNvSpPr/>
          <p:nvPr/>
        </p:nvSpPr>
        <p:spPr>
          <a:xfrm rot="10800000" flipH="1">
            <a:off x="1777956" y="193637"/>
            <a:ext cx="846599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4" name="Google Shape;10034;p23"/>
          <p:cNvSpPr/>
          <p:nvPr/>
        </p:nvSpPr>
        <p:spPr>
          <a:xfrm flipH="1">
            <a:off x="8219175" y="4539625"/>
            <a:ext cx="343650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5" name="Google Shape;10035;p23"/>
          <p:cNvSpPr/>
          <p:nvPr/>
        </p:nvSpPr>
        <p:spPr>
          <a:xfrm flipH="1">
            <a:off x="8321207" y="2469776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6" name="Google Shape;10036;p23"/>
          <p:cNvSpPr/>
          <p:nvPr/>
        </p:nvSpPr>
        <p:spPr>
          <a:xfrm>
            <a:off x="8562824" y="2571750"/>
            <a:ext cx="1266797" cy="3426677"/>
          </a:xfrm>
          <a:custGeom>
            <a:avLst/>
            <a:gdLst/>
            <a:ahLst/>
            <a:cxnLst/>
            <a:rect l="l" t="t" r="r" b="b"/>
            <a:pathLst>
              <a:path w="3691" h="7369" extrusionOk="0">
                <a:moveTo>
                  <a:pt x="3690" y="1"/>
                </a:moveTo>
                <a:cubicBezTo>
                  <a:pt x="2763" y="376"/>
                  <a:pt x="1856" y="805"/>
                  <a:pt x="928" y="1184"/>
                </a:cubicBezTo>
                <a:cubicBezTo>
                  <a:pt x="532" y="1341"/>
                  <a:pt x="66" y="1580"/>
                  <a:pt x="33" y="1992"/>
                </a:cubicBezTo>
                <a:cubicBezTo>
                  <a:pt x="0" y="2334"/>
                  <a:pt x="273" y="2627"/>
                  <a:pt x="413" y="2936"/>
                </a:cubicBezTo>
                <a:cubicBezTo>
                  <a:pt x="755" y="3711"/>
                  <a:pt x="326" y="4721"/>
                  <a:pt x="788" y="5443"/>
                </a:cubicBezTo>
                <a:cubicBezTo>
                  <a:pt x="945" y="5686"/>
                  <a:pt x="1184" y="5855"/>
                  <a:pt x="1406" y="6028"/>
                </a:cubicBezTo>
                <a:cubicBezTo>
                  <a:pt x="2128" y="6560"/>
                  <a:pt x="2866" y="7092"/>
                  <a:pt x="3690" y="7368"/>
                </a:cubicBezTo>
                <a:lnTo>
                  <a:pt x="3690" y="1"/>
                </a:ln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1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4" name="Google Shape;13644;p36"/>
          <p:cNvSpPr/>
          <p:nvPr/>
        </p:nvSpPr>
        <p:spPr>
          <a:xfrm>
            <a:off x="-91437" y="4103627"/>
            <a:ext cx="9326881" cy="103988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45" name="Google Shape;13645;p36"/>
          <p:cNvGrpSpPr/>
          <p:nvPr/>
        </p:nvGrpSpPr>
        <p:grpSpPr>
          <a:xfrm>
            <a:off x="-76212" y="-5"/>
            <a:ext cx="1803243" cy="1536829"/>
            <a:chOff x="3796300" y="2184925"/>
            <a:chExt cx="427775" cy="364575"/>
          </a:xfrm>
        </p:grpSpPr>
        <p:sp>
          <p:nvSpPr>
            <p:cNvPr id="13646" name="Google Shape;13646;p36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36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36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36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36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36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36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36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36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36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36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36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36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36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36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36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36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36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36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36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36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36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36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36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36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36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36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36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36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36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36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36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36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36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36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36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36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36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36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36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36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36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36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36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36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36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36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36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36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36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36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36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36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36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36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36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36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36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36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36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36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36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36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36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36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36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36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36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36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36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36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36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36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36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36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36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36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36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36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36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36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36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36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36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36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36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36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36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36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36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36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36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36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36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36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36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36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36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36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36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36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36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36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36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36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36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36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36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36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36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36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36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36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36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36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36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36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36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36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36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36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36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36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36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36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36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36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36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36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36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36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36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36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36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36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36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36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36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36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36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36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36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36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36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36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36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36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36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36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36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36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36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36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36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36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36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36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36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36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36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36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36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36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36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36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36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36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36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36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36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36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36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36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36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36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36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36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36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36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36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36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36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36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36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36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36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36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36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36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36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36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36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36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36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36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36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36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36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36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36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36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36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36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36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36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36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36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36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36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36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36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36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36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36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36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36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36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36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36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36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36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36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36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36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36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36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36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36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36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36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36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36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36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36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36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36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36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36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36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36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36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36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36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36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36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36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36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36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36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36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36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36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36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36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36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36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36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36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36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36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36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36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36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36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36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36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36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36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36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36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36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36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36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36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36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36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36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36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36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36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36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36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36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36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0" name="Google Shape;13930;p36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1" name="Google Shape;13931;p36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2" name="Google Shape;13932;p36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3" name="Google Shape;13933;p36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4" name="Google Shape;13934;p36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36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36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36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36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36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36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36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36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36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36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36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36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36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36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36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36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36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36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36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36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36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36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36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36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36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36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36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36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36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36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36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36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36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36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36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36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36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36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36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36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36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36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36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36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36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36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36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36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36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36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36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36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36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36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36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36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36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36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36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36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36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36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36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36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36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36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36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36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36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36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36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36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36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36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36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36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36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36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36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36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36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36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36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36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36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36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36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36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36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36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36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36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36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36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36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36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36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36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36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36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36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36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36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36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36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36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36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36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36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36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36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36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36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36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36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36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36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36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36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36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36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36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36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36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36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36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36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36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36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36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36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36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36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36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36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36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36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36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36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36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36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36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36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36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36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36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36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36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36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36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36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36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36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36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36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36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36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36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36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36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36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36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36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36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36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36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36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36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36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36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36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36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36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36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09" name="Google Shape;14109;p36"/>
          <p:cNvSpPr/>
          <p:nvPr/>
        </p:nvSpPr>
        <p:spPr>
          <a:xfrm rot="10284816">
            <a:off x="7432085" y="-1126321"/>
            <a:ext cx="2752853" cy="2418573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0" name="Google Shape;14110;p36"/>
          <p:cNvSpPr/>
          <p:nvPr/>
        </p:nvSpPr>
        <p:spPr>
          <a:xfrm flipH="1">
            <a:off x="1663975" y="74025"/>
            <a:ext cx="343650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1" name="Google Shape;14111;p36"/>
          <p:cNvSpPr/>
          <p:nvPr/>
        </p:nvSpPr>
        <p:spPr>
          <a:xfrm flipH="1">
            <a:off x="431119" y="1075526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6">
    <p:spTree>
      <p:nvGrpSpPr>
        <p:cNvPr id="1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3" name="Google Shape;14113;p37"/>
          <p:cNvSpPr/>
          <p:nvPr/>
        </p:nvSpPr>
        <p:spPr>
          <a:xfrm rot="5400000">
            <a:off x="-2161345" y="2008941"/>
            <a:ext cx="5369585" cy="1199303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14" name="Google Shape;14114;p37"/>
          <p:cNvSpPr/>
          <p:nvPr/>
        </p:nvSpPr>
        <p:spPr>
          <a:xfrm rot="-7617907" flipH="1">
            <a:off x="7250634" y="3261999"/>
            <a:ext cx="2637619" cy="2894050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15" name="Google Shape;14115;p37"/>
          <p:cNvGrpSpPr/>
          <p:nvPr/>
        </p:nvGrpSpPr>
        <p:grpSpPr>
          <a:xfrm rot="10800000">
            <a:off x="7366061" y="11"/>
            <a:ext cx="1777950" cy="1118873"/>
            <a:chOff x="4560800" y="2780575"/>
            <a:chExt cx="421775" cy="265425"/>
          </a:xfrm>
        </p:grpSpPr>
        <p:sp>
          <p:nvSpPr>
            <p:cNvPr id="14116" name="Google Shape;14116;p37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37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37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37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37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37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37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37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37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37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37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37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37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37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37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37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37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37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37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37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37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37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37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37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37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37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37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37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37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37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37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37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37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37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37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37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37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37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37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37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37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37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37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37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37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37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37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37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37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37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37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37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37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37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37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37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37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37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37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37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37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37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37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37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37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37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37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37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37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37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37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37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37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37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37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37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37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37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37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37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37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37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37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37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37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37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37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37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37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37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37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37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37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37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37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37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37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37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37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37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37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37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37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37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37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37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37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37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37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37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37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37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37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37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37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37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37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37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37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37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37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37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37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37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37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37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37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37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37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37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37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37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37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37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37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37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37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37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37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37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37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37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37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37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37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37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37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37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37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37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37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37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37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37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37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37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37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37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37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37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37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37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37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37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37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37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37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37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37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37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37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37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37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37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37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37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37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37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37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37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37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37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37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37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37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37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37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37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37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37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37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37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37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37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37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37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37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37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37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37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37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37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37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37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37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37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37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37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37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37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37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37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37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37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37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37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37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37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37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37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37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37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37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37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37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37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37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37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37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37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37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37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37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37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37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37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37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37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37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37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37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37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37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37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37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37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37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37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37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37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37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37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37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37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37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37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37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37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37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37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37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37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37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37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37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37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37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37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37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37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37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37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37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37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37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1" name="Google Shape;14391;p37"/>
          <p:cNvSpPr/>
          <p:nvPr/>
        </p:nvSpPr>
        <p:spPr>
          <a:xfrm rot="10800000" flipH="1">
            <a:off x="410206" y="1976937"/>
            <a:ext cx="846599" cy="69270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2" name="Google Shape;14392;p37"/>
          <p:cNvSpPr/>
          <p:nvPr/>
        </p:nvSpPr>
        <p:spPr>
          <a:xfrm flipH="1">
            <a:off x="351625" y="3210400"/>
            <a:ext cx="343650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93" name="Google Shape;14393;p37"/>
          <p:cNvSpPr/>
          <p:nvPr/>
        </p:nvSpPr>
        <p:spPr>
          <a:xfrm flipH="1">
            <a:off x="6945632" y="4478376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7">
    <p:spTree>
      <p:nvGrpSpPr>
        <p:cNvPr id="1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Google Shape;14395;p38"/>
          <p:cNvSpPr/>
          <p:nvPr/>
        </p:nvSpPr>
        <p:spPr>
          <a:xfrm rot="10800000">
            <a:off x="-481625" y="-182998"/>
            <a:ext cx="1791600" cy="1887873"/>
          </a:xfrm>
          <a:custGeom>
            <a:avLst/>
            <a:gdLst/>
            <a:ahLst/>
            <a:cxnLst/>
            <a:rect l="l" t="t" r="r" b="b"/>
            <a:pathLst>
              <a:path w="3592" h="3785" extrusionOk="0">
                <a:moveTo>
                  <a:pt x="1450" y="1"/>
                </a:moveTo>
                <a:cubicBezTo>
                  <a:pt x="1202" y="1"/>
                  <a:pt x="970" y="64"/>
                  <a:pt x="809" y="263"/>
                </a:cubicBezTo>
                <a:cubicBezTo>
                  <a:pt x="706" y="400"/>
                  <a:pt x="652" y="589"/>
                  <a:pt x="619" y="762"/>
                </a:cubicBezTo>
                <a:cubicBezTo>
                  <a:pt x="413" y="1772"/>
                  <a:pt x="207" y="2787"/>
                  <a:pt x="1" y="3784"/>
                </a:cubicBezTo>
                <a:lnTo>
                  <a:pt x="3592" y="3784"/>
                </a:lnTo>
                <a:lnTo>
                  <a:pt x="3592" y="400"/>
                </a:lnTo>
                <a:cubicBezTo>
                  <a:pt x="3039" y="263"/>
                  <a:pt x="2442" y="193"/>
                  <a:pt x="2062" y="90"/>
                </a:cubicBezTo>
                <a:cubicBezTo>
                  <a:pt x="1869" y="44"/>
                  <a:pt x="1654" y="1"/>
                  <a:pt x="1450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396" name="Google Shape;14396;p38"/>
          <p:cNvGrpSpPr/>
          <p:nvPr/>
        </p:nvGrpSpPr>
        <p:grpSpPr>
          <a:xfrm flipH="1">
            <a:off x="8674412" y="-183011"/>
            <a:ext cx="901674" cy="1575190"/>
            <a:chOff x="5052950" y="2452900"/>
            <a:chExt cx="213900" cy="373675"/>
          </a:xfrm>
        </p:grpSpPr>
        <p:sp>
          <p:nvSpPr>
            <p:cNvPr id="14397" name="Google Shape;14397;p38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38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38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38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38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38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38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38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38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38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38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38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38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38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38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38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38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38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38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38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38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38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38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38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38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38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38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38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38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38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38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38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38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38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38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38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38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38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38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38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38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38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38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38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38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38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38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38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38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38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38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38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38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38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38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38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38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38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38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38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38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38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38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38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38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38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38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38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38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38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38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38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38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38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38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38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38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38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38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38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38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38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38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38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38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38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38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38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38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38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38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38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38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38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38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38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38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4" name="Google Shape;14494;p38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5" name="Google Shape;14495;p38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38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38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38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38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38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38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38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38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38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38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38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38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38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38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38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38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38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38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38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38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38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38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38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38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38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38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38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38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38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38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38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38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38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38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38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38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38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38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38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38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38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38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38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38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38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38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38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38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38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38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38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38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38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38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38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38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38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38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38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38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38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38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38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38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38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38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38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38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38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38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38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38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38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38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38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38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38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38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38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38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38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38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38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38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38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38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38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38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38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38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38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38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38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38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38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38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38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38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38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38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38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38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38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38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38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38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38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38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38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38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38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38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38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38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38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38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38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38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38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38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38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38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38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38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38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38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38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38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38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38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38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38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38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38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38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38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38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38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38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38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38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38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38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38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38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38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38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38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38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38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38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38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38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38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38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38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38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38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38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38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38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38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38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38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38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38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38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38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38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38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38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38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38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38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38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38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38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38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38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38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38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38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38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38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38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38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38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38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38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38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38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38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88" name="Google Shape;14688;p38"/>
          <p:cNvSpPr/>
          <p:nvPr/>
        </p:nvSpPr>
        <p:spPr>
          <a:xfrm flipH="1">
            <a:off x="6431825" y="4615050"/>
            <a:ext cx="343650" cy="281174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89" name="Google Shape;14689;p38"/>
          <p:cNvSpPr/>
          <p:nvPr/>
        </p:nvSpPr>
        <p:spPr>
          <a:xfrm flipH="1">
            <a:off x="8253969" y="3533876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0" name="Google Shape;14690;p38"/>
          <p:cNvSpPr/>
          <p:nvPr/>
        </p:nvSpPr>
        <p:spPr>
          <a:xfrm rot="10800000">
            <a:off x="6690125" y="3203971"/>
            <a:ext cx="2453875" cy="1939529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DFC8B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1" name="Google Shape;14691;p38"/>
          <p:cNvSpPr/>
          <p:nvPr/>
        </p:nvSpPr>
        <p:spPr>
          <a:xfrm rot="8405528" flipH="1">
            <a:off x="157178" y="1820773"/>
            <a:ext cx="513994" cy="420552"/>
          </a:xfrm>
          <a:custGeom>
            <a:avLst/>
            <a:gdLst/>
            <a:ahLst/>
            <a:cxnLst/>
            <a:rect l="l" t="t" r="r" b="b"/>
            <a:pathLst>
              <a:path w="2442" h="1998" extrusionOk="0">
                <a:moveTo>
                  <a:pt x="1079" y="1"/>
                </a:moveTo>
                <a:cubicBezTo>
                  <a:pt x="952" y="1"/>
                  <a:pt x="821" y="27"/>
                  <a:pt x="689" y="85"/>
                </a:cubicBezTo>
                <a:cubicBezTo>
                  <a:pt x="207" y="274"/>
                  <a:pt x="1" y="703"/>
                  <a:pt x="1" y="1202"/>
                </a:cubicBezTo>
                <a:cubicBezTo>
                  <a:pt x="1" y="1425"/>
                  <a:pt x="17" y="1684"/>
                  <a:pt x="207" y="1837"/>
                </a:cubicBezTo>
                <a:cubicBezTo>
                  <a:pt x="354" y="1956"/>
                  <a:pt x="560" y="1997"/>
                  <a:pt x="754" y="1997"/>
                </a:cubicBezTo>
                <a:cubicBezTo>
                  <a:pt x="790" y="1997"/>
                  <a:pt x="824" y="1996"/>
                  <a:pt x="859" y="1994"/>
                </a:cubicBezTo>
                <a:cubicBezTo>
                  <a:pt x="1514" y="1961"/>
                  <a:pt x="2442" y="1528"/>
                  <a:pt x="2095" y="740"/>
                </a:cubicBezTo>
                <a:cubicBezTo>
                  <a:pt x="1910" y="312"/>
                  <a:pt x="1517" y="1"/>
                  <a:pt x="107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2" name="Google Shape;14692;p38"/>
          <p:cNvSpPr/>
          <p:nvPr/>
        </p:nvSpPr>
        <p:spPr>
          <a:xfrm flipH="1">
            <a:off x="-691437" y="4063624"/>
            <a:ext cx="1543786" cy="169387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Berkshire Swash"/>
              <a:buNone/>
              <a:defRPr sz="2800">
                <a:solidFill>
                  <a:schemeClr val="accent2"/>
                </a:solidFill>
                <a:latin typeface="Berkshire Swash"/>
                <a:ea typeface="Berkshire Swash"/>
                <a:cs typeface="Berkshire Swash"/>
                <a:sym typeface="Berkshire Swas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415900"/>
            <a:ext cx="7704000" cy="31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Char char="●"/>
              <a:defRPr sz="1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●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Char char="○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Char char="■"/>
              <a:defRPr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55" r:id="rId3"/>
    <p:sldLayoutId id="2147483656" r:id="rId4"/>
    <p:sldLayoutId id="2147483658" r:id="rId5"/>
    <p:sldLayoutId id="2147483669" r:id="rId6"/>
    <p:sldLayoutId id="2147483682" r:id="rId7"/>
    <p:sldLayoutId id="2147483683" r:id="rId8"/>
    <p:sldLayoutId id="2147483684" r:id="rId9"/>
    <p:sldLayoutId id="2147483688" r:id="rId10"/>
    <p:sldLayoutId id="2147483689" r:id="rId11"/>
    <p:sldLayoutId id="2147483691" r:id="rId12"/>
    <p:sldLayoutId id="2147483692" r:id="rId13"/>
    <p:sldLayoutId id="2147483693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www.htnovo.net/2018/09/download-coffee-art-tema-per-windows-10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pexels.com/photo/fresh-waffles-and-coffee-for-breakfast-on-bed-4346331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www.angsarap.net/2020/04/20/coffee-jelly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01" name="Google Shape;1470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3275" y="441725"/>
            <a:ext cx="4564851" cy="4564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702" name="Google Shape;14702;p41"/>
          <p:cNvSpPr/>
          <p:nvPr/>
        </p:nvSpPr>
        <p:spPr>
          <a:xfrm>
            <a:off x="-199475" y="73258"/>
            <a:ext cx="8276616" cy="5172932"/>
          </a:xfrm>
          <a:custGeom>
            <a:avLst/>
            <a:gdLst/>
            <a:ahLst/>
            <a:cxnLst/>
            <a:rect l="l" t="t" r="r" b="b"/>
            <a:pathLst>
              <a:path w="57087" h="32295" extrusionOk="0">
                <a:moveTo>
                  <a:pt x="16605" y="3152"/>
                </a:moveTo>
                <a:cubicBezTo>
                  <a:pt x="20314" y="3152"/>
                  <a:pt x="23884" y="4742"/>
                  <a:pt x="26952" y="7438"/>
                </a:cubicBezTo>
                <a:cubicBezTo>
                  <a:pt x="29100" y="9326"/>
                  <a:pt x="31644" y="11647"/>
                  <a:pt x="31574" y="14739"/>
                </a:cubicBezTo>
                <a:cubicBezTo>
                  <a:pt x="31504" y="17675"/>
                  <a:pt x="29583" y="20458"/>
                  <a:pt x="27624" y="22503"/>
                </a:cubicBezTo>
                <a:cubicBezTo>
                  <a:pt x="24108" y="26144"/>
                  <a:pt x="18387" y="29602"/>
                  <a:pt x="13323" y="29602"/>
                </a:cubicBezTo>
                <a:cubicBezTo>
                  <a:pt x="9974" y="29602"/>
                  <a:pt x="6913" y="28090"/>
                  <a:pt x="4965" y="24119"/>
                </a:cubicBezTo>
                <a:cubicBezTo>
                  <a:pt x="1531" y="17127"/>
                  <a:pt x="2953" y="8502"/>
                  <a:pt x="10292" y="4741"/>
                </a:cubicBezTo>
                <a:cubicBezTo>
                  <a:pt x="12397" y="3653"/>
                  <a:pt x="14523" y="3152"/>
                  <a:pt x="16605" y="3152"/>
                </a:cubicBezTo>
                <a:close/>
                <a:moveTo>
                  <a:pt x="1" y="0"/>
                </a:moveTo>
                <a:lnTo>
                  <a:pt x="1" y="32295"/>
                </a:lnTo>
                <a:lnTo>
                  <a:pt x="57087" y="32295"/>
                </a:lnTo>
                <a:lnTo>
                  <a:pt x="5708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4703" name="Google Shape;14703;p41"/>
          <p:cNvSpPr/>
          <p:nvPr/>
        </p:nvSpPr>
        <p:spPr>
          <a:xfrm>
            <a:off x="7340777" y="3783865"/>
            <a:ext cx="1803223" cy="1389052"/>
          </a:xfrm>
          <a:custGeom>
            <a:avLst/>
            <a:gdLst/>
            <a:ahLst/>
            <a:cxnLst/>
            <a:rect l="l" t="t" r="r" b="b"/>
            <a:pathLst>
              <a:path w="8573" h="6604" extrusionOk="0">
                <a:moveTo>
                  <a:pt x="5789" y="1"/>
                </a:moveTo>
                <a:cubicBezTo>
                  <a:pt x="3331" y="1"/>
                  <a:pt x="117" y="1067"/>
                  <a:pt x="1" y="6604"/>
                </a:cubicBezTo>
                <a:lnTo>
                  <a:pt x="8572" y="6604"/>
                </a:lnTo>
                <a:lnTo>
                  <a:pt x="8572" y="419"/>
                </a:lnTo>
                <a:cubicBezTo>
                  <a:pt x="8572" y="419"/>
                  <a:pt x="7329" y="1"/>
                  <a:pt x="578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4706" name="Google Shape;14706;p41"/>
          <p:cNvSpPr/>
          <p:nvPr/>
        </p:nvSpPr>
        <p:spPr>
          <a:xfrm>
            <a:off x="-199475" y="-188050"/>
            <a:ext cx="3673877" cy="1332473"/>
          </a:xfrm>
          <a:custGeom>
            <a:avLst/>
            <a:gdLst/>
            <a:ahLst/>
            <a:cxnLst/>
            <a:rect l="l" t="t" r="r" b="b"/>
            <a:pathLst>
              <a:path w="12333" h="4473" extrusionOk="0">
                <a:moveTo>
                  <a:pt x="17" y="0"/>
                </a:moveTo>
                <a:lnTo>
                  <a:pt x="33" y="4041"/>
                </a:lnTo>
                <a:cubicBezTo>
                  <a:pt x="0" y="4090"/>
                  <a:pt x="602" y="4280"/>
                  <a:pt x="652" y="4297"/>
                </a:cubicBezTo>
                <a:cubicBezTo>
                  <a:pt x="775" y="4335"/>
                  <a:pt x="897" y="4355"/>
                  <a:pt x="1019" y="4355"/>
                </a:cubicBezTo>
                <a:cubicBezTo>
                  <a:pt x="1221" y="4355"/>
                  <a:pt x="1420" y="4301"/>
                  <a:pt x="1612" y="4193"/>
                </a:cubicBezTo>
                <a:cubicBezTo>
                  <a:pt x="2198" y="3868"/>
                  <a:pt x="2577" y="3282"/>
                  <a:pt x="3159" y="2940"/>
                </a:cubicBezTo>
                <a:cubicBezTo>
                  <a:pt x="3576" y="2709"/>
                  <a:pt x="4037" y="2592"/>
                  <a:pt x="4498" y="2592"/>
                </a:cubicBezTo>
                <a:cubicBezTo>
                  <a:pt x="4893" y="2592"/>
                  <a:pt x="5287" y="2678"/>
                  <a:pt x="5653" y="2854"/>
                </a:cubicBezTo>
                <a:cubicBezTo>
                  <a:pt x="6131" y="3093"/>
                  <a:pt x="6494" y="3455"/>
                  <a:pt x="6906" y="3781"/>
                </a:cubicBezTo>
                <a:cubicBezTo>
                  <a:pt x="7302" y="4107"/>
                  <a:pt x="7817" y="4433"/>
                  <a:pt x="8333" y="4470"/>
                </a:cubicBezTo>
                <a:cubicBezTo>
                  <a:pt x="8363" y="4472"/>
                  <a:pt x="8393" y="4472"/>
                  <a:pt x="8423" y="4472"/>
                </a:cubicBezTo>
                <a:cubicBezTo>
                  <a:pt x="9185" y="4472"/>
                  <a:pt x="9795" y="3880"/>
                  <a:pt x="10291" y="3352"/>
                </a:cubicBezTo>
                <a:cubicBezTo>
                  <a:pt x="10786" y="2783"/>
                  <a:pt x="11252" y="2186"/>
                  <a:pt x="11648" y="1547"/>
                </a:cubicBezTo>
                <a:cubicBezTo>
                  <a:pt x="11837" y="1221"/>
                  <a:pt x="12006" y="879"/>
                  <a:pt x="12147" y="536"/>
                </a:cubicBezTo>
                <a:cubicBezTo>
                  <a:pt x="12212" y="380"/>
                  <a:pt x="12332" y="0"/>
                  <a:pt x="12332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14707" name="Google Shape;14707;p41"/>
          <p:cNvGrpSpPr/>
          <p:nvPr/>
        </p:nvGrpSpPr>
        <p:grpSpPr>
          <a:xfrm rot="-5400000">
            <a:off x="-264599" y="3502895"/>
            <a:ext cx="1803243" cy="1536829"/>
            <a:chOff x="3796300" y="2184925"/>
            <a:chExt cx="427775" cy="364575"/>
          </a:xfrm>
        </p:grpSpPr>
        <p:sp>
          <p:nvSpPr>
            <p:cNvPr id="14708" name="Google Shape;14708;p41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09" name="Google Shape;14709;p41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0" name="Google Shape;14710;p41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1" name="Google Shape;14711;p41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2" name="Google Shape;14712;p41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3" name="Google Shape;14713;p41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4" name="Google Shape;14714;p41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5" name="Google Shape;14715;p41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6" name="Google Shape;14716;p41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7" name="Google Shape;14717;p41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8" name="Google Shape;14718;p41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19" name="Google Shape;14719;p41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0" name="Google Shape;14720;p41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1" name="Google Shape;14721;p41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2" name="Google Shape;14722;p41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3" name="Google Shape;14723;p41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4" name="Google Shape;14724;p41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5" name="Google Shape;14725;p41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6" name="Google Shape;14726;p41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7" name="Google Shape;14727;p41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8" name="Google Shape;14728;p41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29" name="Google Shape;14729;p41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0" name="Google Shape;14730;p41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1" name="Google Shape;14731;p41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2" name="Google Shape;14732;p41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3" name="Google Shape;14733;p41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4" name="Google Shape;14734;p41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5" name="Google Shape;14735;p41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6" name="Google Shape;14736;p41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7" name="Google Shape;14737;p41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8" name="Google Shape;14738;p41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39" name="Google Shape;14739;p41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0" name="Google Shape;14740;p41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1" name="Google Shape;14741;p41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2" name="Google Shape;14742;p41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3" name="Google Shape;14743;p41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4" name="Google Shape;14744;p41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5" name="Google Shape;14745;p41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6" name="Google Shape;14746;p41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7" name="Google Shape;14747;p41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8" name="Google Shape;14748;p41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49" name="Google Shape;14749;p41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0" name="Google Shape;14750;p41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1" name="Google Shape;14751;p41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2" name="Google Shape;14752;p41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3" name="Google Shape;14753;p41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4" name="Google Shape;14754;p41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5" name="Google Shape;14755;p41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6" name="Google Shape;14756;p41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7" name="Google Shape;14757;p41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8" name="Google Shape;14758;p41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59" name="Google Shape;14759;p41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0" name="Google Shape;14760;p41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1" name="Google Shape;14761;p41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2" name="Google Shape;14762;p41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3" name="Google Shape;14763;p41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4" name="Google Shape;14764;p41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5" name="Google Shape;14765;p41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6" name="Google Shape;14766;p41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7" name="Google Shape;14767;p41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8" name="Google Shape;14768;p41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69" name="Google Shape;14769;p41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0" name="Google Shape;14770;p41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1" name="Google Shape;14771;p41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2" name="Google Shape;14772;p41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3" name="Google Shape;14773;p41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4" name="Google Shape;14774;p41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5" name="Google Shape;14775;p41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6" name="Google Shape;14776;p41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7" name="Google Shape;14777;p41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8" name="Google Shape;14778;p41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79" name="Google Shape;14779;p41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0" name="Google Shape;14780;p41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1" name="Google Shape;14781;p41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2" name="Google Shape;14782;p41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3" name="Google Shape;14783;p41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4" name="Google Shape;14784;p41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5" name="Google Shape;14785;p41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6" name="Google Shape;14786;p41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7" name="Google Shape;14787;p41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8" name="Google Shape;14788;p41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89" name="Google Shape;14789;p41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0" name="Google Shape;14790;p41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1" name="Google Shape;14791;p41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2" name="Google Shape;14792;p41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3" name="Google Shape;14793;p41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4" name="Google Shape;14794;p41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5" name="Google Shape;14795;p41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6" name="Google Shape;14796;p41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7" name="Google Shape;14797;p41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8" name="Google Shape;14798;p41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799" name="Google Shape;14799;p41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0" name="Google Shape;14800;p41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1" name="Google Shape;14801;p41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2" name="Google Shape;14802;p41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3" name="Google Shape;14803;p41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4" name="Google Shape;14804;p41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5" name="Google Shape;14805;p41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6" name="Google Shape;14806;p41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7" name="Google Shape;14807;p41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8" name="Google Shape;14808;p41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09" name="Google Shape;14809;p41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0" name="Google Shape;14810;p41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1" name="Google Shape;14811;p41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2" name="Google Shape;14812;p41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3" name="Google Shape;14813;p41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4" name="Google Shape;14814;p41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5" name="Google Shape;14815;p41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6" name="Google Shape;14816;p41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7" name="Google Shape;14817;p41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8" name="Google Shape;14818;p41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19" name="Google Shape;14819;p41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0" name="Google Shape;14820;p41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1" name="Google Shape;14821;p41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2" name="Google Shape;14822;p41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3" name="Google Shape;14823;p41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4" name="Google Shape;14824;p41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5" name="Google Shape;14825;p41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6" name="Google Shape;14826;p41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7" name="Google Shape;14827;p41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8" name="Google Shape;14828;p41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29" name="Google Shape;14829;p41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0" name="Google Shape;14830;p41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1" name="Google Shape;14831;p41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2" name="Google Shape;14832;p41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3" name="Google Shape;14833;p41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4" name="Google Shape;14834;p41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5" name="Google Shape;14835;p41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6" name="Google Shape;14836;p41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7" name="Google Shape;14837;p41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8" name="Google Shape;14838;p41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39" name="Google Shape;14839;p41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0" name="Google Shape;14840;p41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1" name="Google Shape;14841;p41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2" name="Google Shape;14842;p41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3" name="Google Shape;14843;p41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4" name="Google Shape;14844;p41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5" name="Google Shape;14845;p41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6" name="Google Shape;14846;p41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7" name="Google Shape;14847;p41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8" name="Google Shape;14848;p41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49" name="Google Shape;14849;p41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0" name="Google Shape;14850;p41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1" name="Google Shape;14851;p41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2" name="Google Shape;14852;p41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3" name="Google Shape;14853;p41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4" name="Google Shape;14854;p41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5" name="Google Shape;14855;p41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6" name="Google Shape;14856;p41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7" name="Google Shape;14857;p41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8" name="Google Shape;14858;p41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59" name="Google Shape;14859;p41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0" name="Google Shape;14860;p41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1" name="Google Shape;14861;p41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2" name="Google Shape;14862;p41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3" name="Google Shape;14863;p41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4" name="Google Shape;14864;p41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5" name="Google Shape;14865;p41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6" name="Google Shape;14866;p41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7" name="Google Shape;14867;p41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8" name="Google Shape;14868;p41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69" name="Google Shape;14869;p41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0" name="Google Shape;14870;p41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1" name="Google Shape;14871;p41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2" name="Google Shape;14872;p41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3" name="Google Shape;14873;p41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4" name="Google Shape;14874;p41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5" name="Google Shape;14875;p41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6" name="Google Shape;14876;p41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7" name="Google Shape;14877;p41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8" name="Google Shape;14878;p41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79" name="Google Shape;14879;p41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0" name="Google Shape;14880;p41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1" name="Google Shape;14881;p41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2" name="Google Shape;14882;p41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3" name="Google Shape;14883;p41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4" name="Google Shape;14884;p41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5" name="Google Shape;14885;p41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6" name="Google Shape;14886;p41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7" name="Google Shape;14887;p41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8" name="Google Shape;14888;p41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89" name="Google Shape;14889;p41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0" name="Google Shape;14890;p41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1" name="Google Shape;14891;p41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2" name="Google Shape;14892;p41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3" name="Google Shape;14893;p41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4" name="Google Shape;14894;p41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5" name="Google Shape;14895;p41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6" name="Google Shape;14896;p41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7" name="Google Shape;14897;p41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8" name="Google Shape;14898;p41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899" name="Google Shape;14899;p41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0" name="Google Shape;14900;p41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1" name="Google Shape;14901;p41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2" name="Google Shape;14902;p41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3" name="Google Shape;14903;p41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4" name="Google Shape;14904;p41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5" name="Google Shape;14905;p41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6" name="Google Shape;14906;p41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7" name="Google Shape;14907;p41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8" name="Google Shape;14908;p41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09" name="Google Shape;14909;p41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0" name="Google Shape;14910;p41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1" name="Google Shape;14911;p41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2" name="Google Shape;14912;p41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3" name="Google Shape;14913;p41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4" name="Google Shape;14914;p41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5" name="Google Shape;14915;p41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6" name="Google Shape;14916;p41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7" name="Google Shape;14917;p41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8" name="Google Shape;14918;p41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19" name="Google Shape;14919;p41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0" name="Google Shape;14920;p41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1" name="Google Shape;14921;p41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2" name="Google Shape;14922;p41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3" name="Google Shape;14923;p41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4" name="Google Shape;14924;p41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5" name="Google Shape;14925;p41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6" name="Google Shape;14926;p41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7" name="Google Shape;14927;p41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8" name="Google Shape;14928;p41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29" name="Google Shape;14929;p41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0" name="Google Shape;14930;p41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1" name="Google Shape;14931;p41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2" name="Google Shape;14932;p41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3" name="Google Shape;14933;p41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4" name="Google Shape;14934;p41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5" name="Google Shape;14935;p41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6" name="Google Shape;14936;p41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7" name="Google Shape;14937;p41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8" name="Google Shape;14938;p41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39" name="Google Shape;14939;p41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0" name="Google Shape;14940;p41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1" name="Google Shape;14941;p41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2" name="Google Shape;14942;p41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3" name="Google Shape;14943;p41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4" name="Google Shape;14944;p41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5" name="Google Shape;14945;p41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6" name="Google Shape;14946;p41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7" name="Google Shape;14947;p41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8" name="Google Shape;14948;p41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49" name="Google Shape;14949;p41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0" name="Google Shape;14950;p41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1" name="Google Shape;14951;p41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2" name="Google Shape;14952;p41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3" name="Google Shape;14953;p41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4" name="Google Shape;14954;p41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5" name="Google Shape;14955;p41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6" name="Google Shape;14956;p41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7" name="Google Shape;14957;p41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8" name="Google Shape;14958;p41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59" name="Google Shape;14959;p41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0" name="Google Shape;14960;p41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1" name="Google Shape;14961;p41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2" name="Google Shape;14962;p41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3" name="Google Shape;14963;p41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4" name="Google Shape;14964;p41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5" name="Google Shape;14965;p41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6" name="Google Shape;14966;p41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7" name="Google Shape;14967;p41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8" name="Google Shape;14968;p41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69" name="Google Shape;14969;p41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0" name="Google Shape;14970;p41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1" name="Google Shape;14971;p41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2" name="Google Shape;14972;p41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3" name="Google Shape;14973;p41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4" name="Google Shape;14974;p41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5" name="Google Shape;14975;p41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6" name="Google Shape;14976;p41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7" name="Google Shape;14977;p41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8" name="Google Shape;14978;p41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79" name="Google Shape;14979;p41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0" name="Google Shape;14980;p41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1" name="Google Shape;14981;p41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2" name="Google Shape;14982;p41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3" name="Google Shape;14983;p41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4" name="Google Shape;14984;p41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5" name="Google Shape;14985;p41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6" name="Google Shape;14986;p41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7" name="Google Shape;14987;p41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8" name="Google Shape;14988;p41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89" name="Google Shape;14989;p41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0" name="Google Shape;14990;p41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1" name="Google Shape;14991;p41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2" name="Google Shape;14992;p41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3" name="Google Shape;14993;p41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4" name="Google Shape;14994;p41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5" name="Google Shape;14995;p41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6" name="Google Shape;14996;p41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7" name="Google Shape;14997;p41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8" name="Google Shape;14998;p41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4999" name="Google Shape;14999;p41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0" name="Google Shape;15000;p41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1" name="Google Shape;15001;p41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2" name="Google Shape;15002;p41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3" name="Google Shape;15003;p41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4" name="Google Shape;15004;p41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5" name="Google Shape;15005;p41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6" name="Google Shape;15006;p41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7" name="Google Shape;15007;p41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8" name="Google Shape;15008;p41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09" name="Google Shape;15009;p41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0" name="Google Shape;15010;p41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1" name="Google Shape;15011;p41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2" name="Google Shape;15012;p41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3" name="Google Shape;15013;p41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4" name="Google Shape;15014;p41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5" name="Google Shape;15015;p41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6" name="Google Shape;15016;p41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7" name="Google Shape;15017;p41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8" name="Google Shape;15018;p41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19" name="Google Shape;15019;p41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0" name="Google Shape;15020;p41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1" name="Google Shape;15021;p41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2" name="Google Shape;15022;p41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3" name="Google Shape;15023;p41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4" name="Google Shape;15024;p41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5" name="Google Shape;15025;p41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6" name="Google Shape;15026;p41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7" name="Google Shape;15027;p41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8" name="Google Shape;15028;p41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29" name="Google Shape;15029;p41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0" name="Google Shape;15030;p41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1" name="Google Shape;15031;p41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2" name="Google Shape;15032;p41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3" name="Google Shape;15033;p41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4" name="Google Shape;15034;p41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5" name="Google Shape;15035;p41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6" name="Google Shape;15036;p41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7" name="Google Shape;15037;p41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8" name="Google Shape;15038;p41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39" name="Google Shape;15039;p41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0" name="Google Shape;15040;p41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1" name="Google Shape;15041;p41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2" name="Google Shape;15042;p41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3" name="Google Shape;15043;p41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4" name="Google Shape;15044;p41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5" name="Google Shape;15045;p41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6" name="Google Shape;15046;p41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7" name="Google Shape;15047;p41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8" name="Google Shape;15048;p41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49" name="Google Shape;15049;p41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0" name="Google Shape;15050;p41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1" name="Google Shape;15051;p41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2" name="Google Shape;15052;p41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3" name="Google Shape;15053;p41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4" name="Google Shape;15054;p41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5" name="Google Shape;15055;p41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6" name="Google Shape;15056;p41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7" name="Google Shape;15057;p41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8" name="Google Shape;15058;p41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59" name="Google Shape;15059;p41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0" name="Google Shape;15060;p41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1" name="Google Shape;15061;p41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2" name="Google Shape;15062;p41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3" name="Google Shape;15063;p41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4" name="Google Shape;15064;p41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5" name="Google Shape;15065;p41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6" name="Google Shape;15066;p41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7" name="Google Shape;15067;p41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8" name="Google Shape;15068;p41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69" name="Google Shape;15069;p41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0" name="Google Shape;15070;p41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1" name="Google Shape;15071;p41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2" name="Google Shape;15072;p41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3" name="Google Shape;15073;p41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4" name="Google Shape;15074;p41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5" name="Google Shape;15075;p41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6" name="Google Shape;15076;p41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7" name="Google Shape;15077;p41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8" name="Google Shape;15078;p41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79" name="Google Shape;15079;p41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0" name="Google Shape;15080;p41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1" name="Google Shape;15081;p41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2" name="Google Shape;15082;p41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3" name="Google Shape;15083;p41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4" name="Google Shape;15084;p41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5" name="Google Shape;15085;p41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6" name="Google Shape;15086;p41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7" name="Google Shape;15087;p41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8" name="Google Shape;15088;p41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89" name="Google Shape;15089;p41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0" name="Google Shape;15090;p41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1" name="Google Shape;15091;p41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2" name="Google Shape;15092;p41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3" name="Google Shape;15093;p41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4" name="Google Shape;15094;p41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5" name="Google Shape;15095;p41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6" name="Google Shape;15096;p41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7" name="Google Shape;15097;p41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8" name="Google Shape;15098;p41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099" name="Google Shape;15099;p41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0" name="Google Shape;15100;p41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1" name="Google Shape;15101;p41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2" name="Google Shape;15102;p41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3" name="Google Shape;15103;p41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4" name="Google Shape;15104;p41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5" name="Google Shape;15105;p41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6" name="Google Shape;15106;p41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7" name="Google Shape;15107;p41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8" name="Google Shape;15108;p41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09" name="Google Shape;15109;p41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0" name="Google Shape;15110;p41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1" name="Google Shape;15111;p41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2" name="Google Shape;15112;p41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3" name="Google Shape;15113;p41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4" name="Google Shape;15114;p41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5" name="Google Shape;15115;p41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6" name="Google Shape;15116;p41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7" name="Google Shape;15117;p41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8" name="Google Shape;15118;p41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19" name="Google Shape;15119;p41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0" name="Google Shape;15120;p41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1" name="Google Shape;15121;p41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2" name="Google Shape;15122;p41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3" name="Google Shape;15123;p41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4" name="Google Shape;15124;p41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5" name="Google Shape;15125;p41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6" name="Google Shape;15126;p41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7" name="Google Shape;15127;p41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8" name="Google Shape;15128;p41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29" name="Google Shape;15129;p41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0" name="Google Shape;15130;p41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1" name="Google Shape;15131;p41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2" name="Google Shape;15132;p41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3" name="Google Shape;15133;p41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4" name="Google Shape;15134;p41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5" name="Google Shape;15135;p41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6" name="Google Shape;15136;p41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7" name="Google Shape;15137;p41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8" name="Google Shape;15138;p41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39" name="Google Shape;15139;p41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0" name="Google Shape;15140;p41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1" name="Google Shape;15141;p41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2" name="Google Shape;15142;p41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3" name="Google Shape;15143;p41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4" name="Google Shape;15144;p41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5" name="Google Shape;15145;p41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6" name="Google Shape;15146;p41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7" name="Google Shape;15147;p41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8" name="Google Shape;15148;p41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49" name="Google Shape;15149;p41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0" name="Google Shape;15150;p41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1" name="Google Shape;15151;p41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2" name="Google Shape;15152;p41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3" name="Google Shape;15153;p41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4" name="Google Shape;15154;p41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5" name="Google Shape;15155;p41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6" name="Google Shape;15156;p41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7" name="Google Shape;15157;p41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8" name="Google Shape;15158;p41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59" name="Google Shape;15159;p41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0" name="Google Shape;15160;p41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1" name="Google Shape;15161;p41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2" name="Google Shape;15162;p41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3" name="Google Shape;15163;p41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4" name="Google Shape;15164;p41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5" name="Google Shape;15165;p41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6" name="Google Shape;15166;p41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7" name="Google Shape;15167;p41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8" name="Google Shape;15168;p41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69" name="Google Shape;15169;p41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5170" name="Google Shape;15170;p41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sp>
        <p:nvSpPr>
          <p:cNvPr id="15171" name="Google Shape;15171;p41"/>
          <p:cNvSpPr/>
          <p:nvPr/>
        </p:nvSpPr>
        <p:spPr>
          <a:xfrm rot="5400000" flipH="1">
            <a:off x="6662939" y="4629379"/>
            <a:ext cx="420427" cy="461299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5172" name="Google Shape;15172;p41"/>
          <p:cNvSpPr/>
          <p:nvPr/>
        </p:nvSpPr>
        <p:spPr>
          <a:xfrm rot="-3532039" flipH="1">
            <a:off x="465609" y="1200297"/>
            <a:ext cx="342801" cy="376148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74" name="圖片 473">
            <a:extLst>
              <a:ext uri="{FF2B5EF4-FFF2-40B4-BE49-F238E27FC236}">
                <a16:creationId xmlns:a16="http://schemas.microsoft.com/office/drawing/2014/main" id="{32AEE75F-3141-E9EC-2E30-099145F3707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25950" y="1144418"/>
            <a:ext cx="2233105" cy="1699886"/>
          </a:xfrm>
          <a:prstGeom prst="rect">
            <a:avLst/>
          </a:prstGeom>
        </p:spPr>
      </p:pic>
      <p:sp>
        <p:nvSpPr>
          <p:cNvPr id="476" name="文字方塊 475">
            <a:extLst>
              <a:ext uri="{FF2B5EF4-FFF2-40B4-BE49-F238E27FC236}">
                <a16:creationId xmlns:a16="http://schemas.microsoft.com/office/drawing/2014/main" id="{A8A97DD7-6DAA-AFCB-3C8D-EFB0695BA3C9}"/>
              </a:ext>
            </a:extLst>
          </p:cNvPr>
          <p:cNvSpPr txBox="1"/>
          <p:nvPr/>
        </p:nvSpPr>
        <p:spPr>
          <a:xfrm>
            <a:off x="3667672" y="3674950"/>
            <a:ext cx="64109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成員：</a:t>
            </a:r>
            <a:r>
              <a:rPr lang="zh-TW" altLang="zh-TW" sz="28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瑀翎、偉民、敏嘉、俊宏、</a:t>
            </a:r>
            <a:endParaRPr lang="en-US" altLang="zh-TW" sz="2800" b="1" dirty="0">
              <a:solidFill>
                <a:schemeClr val="accent5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TW" sz="28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    </a:t>
            </a:r>
            <a:r>
              <a:rPr lang="zh-TW" altLang="zh-TW" sz="2800" b="1" dirty="0">
                <a:solidFill>
                  <a:schemeClr val="accent5">
                    <a:lumMod val="7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雅芯、家芸、子揚、貫文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58"/>
    </mc:Choice>
    <mc:Fallback xmlns="">
      <p:transition spd="slow" advTm="865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5" name="Google Shape;16595;p89"/>
          <p:cNvPicPr preferRelativeResize="0"/>
          <p:nvPr/>
        </p:nvPicPr>
        <p:blipFill>
          <a:blip r:embed="rId3"/>
          <a:srcRect/>
          <a:stretch/>
        </p:blipFill>
        <p:spPr>
          <a:xfrm>
            <a:off x="5687843" y="335832"/>
            <a:ext cx="1223376" cy="26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6" name="Google Shape;16596;p89"/>
          <p:cNvPicPr preferRelativeResize="0"/>
          <p:nvPr/>
        </p:nvPicPr>
        <p:blipFill>
          <a:blip r:embed="rId4"/>
          <a:srcRect/>
          <a:stretch/>
        </p:blipFill>
        <p:spPr>
          <a:xfrm>
            <a:off x="1714541" y="-118051"/>
            <a:ext cx="1827163" cy="24362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97" name="Google Shape;16597;p89"/>
          <p:cNvGrpSpPr/>
          <p:nvPr/>
        </p:nvGrpSpPr>
        <p:grpSpPr>
          <a:xfrm>
            <a:off x="0" y="-1050673"/>
            <a:ext cx="9144093" cy="5173041"/>
            <a:chOff x="3490275" y="1755600"/>
            <a:chExt cx="3891600" cy="2201575"/>
          </a:xfrm>
        </p:grpSpPr>
        <p:sp>
          <p:nvSpPr>
            <p:cNvPr id="16598" name="Google Shape;16598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599" name="Google Shape;16599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16603" name="Google Shape;16603;p89"/>
          <p:cNvSpPr/>
          <p:nvPr/>
        </p:nvSpPr>
        <p:spPr>
          <a:xfrm>
            <a:off x="-118264" y="3685000"/>
            <a:ext cx="9380528" cy="193545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16604" name="Google Shape;16604;p89"/>
          <p:cNvGrpSpPr/>
          <p:nvPr/>
        </p:nvGrpSpPr>
        <p:grpSpPr>
          <a:xfrm rot="5400000" flipH="1">
            <a:off x="7473963" y="3764095"/>
            <a:ext cx="1803243" cy="1536829"/>
            <a:chOff x="3796300" y="2184925"/>
            <a:chExt cx="427775" cy="364575"/>
          </a:xfrm>
        </p:grpSpPr>
        <p:sp>
          <p:nvSpPr>
            <p:cNvPr id="16605" name="Google Shape;16605;p89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6" name="Google Shape;16606;p89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7" name="Google Shape;16607;p89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8" name="Google Shape;16608;p89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9" name="Google Shape;16609;p89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0" name="Google Shape;16610;p89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1" name="Google Shape;16611;p89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2" name="Google Shape;16612;p89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3" name="Google Shape;16613;p89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4" name="Google Shape;16614;p89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5" name="Google Shape;16615;p89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6" name="Google Shape;16616;p89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7" name="Google Shape;16617;p89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8" name="Google Shape;16618;p89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9" name="Google Shape;16619;p89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0" name="Google Shape;16620;p89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1" name="Google Shape;16621;p89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2" name="Google Shape;16622;p89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3" name="Google Shape;16623;p89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4" name="Google Shape;16624;p89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5" name="Google Shape;16625;p89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6" name="Google Shape;16626;p89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7" name="Google Shape;16627;p89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8" name="Google Shape;16628;p89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9" name="Google Shape;16629;p89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0" name="Google Shape;16630;p89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1" name="Google Shape;16631;p89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2" name="Google Shape;16632;p89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3" name="Google Shape;16633;p89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4" name="Google Shape;16634;p89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5" name="Google Shape;16635;p89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6" name="Google Shape;16636;p89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7" name="Google Shape;16637;p89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8" name="Google Shape;16638;p89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9" name="Google Shape;16639;p89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0" name="Google Shape;16640;p89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1" name="Google Shape;16641;p89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2" name="Google Shape;16642;p89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3" name="Google Shape;16643;p89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4" name="Google Shape;16644;p89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5" name="Google Shape;16645;p89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6" name="Google Shape;16646;p89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7" name="Google Shape;16647;p89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8" name="Google Shape;16648;p89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9" name="Google Shape;16649;p89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0" name="Google Shape;16650;p89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1" name="Google Shape;16651;p89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2" name="Google Shape;16652;p89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3" name="Google Shape;16653;p89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4" name="Google Shape;16654;p89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5" name="Google Shape;16655;p89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6" name="Google Shape;16656;p89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7" name="Google Shape;16657;p89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8" name="Google Shape;16658;p89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9" name="Google Shape;16659;p89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0" name="Google Shape;16660;p89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1" name="Google Shape;16661;p89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2" name="Google Shape;16662;p89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3" name="Google Shape;16663;p89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4" name="Google Shape;16664;p89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5" name="Google Shape;16665;p89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6" name="Google Shape;16666;p89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7" name="Google Shape;16667;p89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8" name="Google Shape;16668;p89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9" name="Google Shape;16669;p89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0" name="Google Shape;16670;p89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1" name="Google Shape;16671;p89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2" name="Google Shape;16672;p89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3" name="Google Shape;16673;p89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4" name="Google Shape;16674;p89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5" name="Google Shape;16675;p89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6" name="Google Shape;16676;p89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7" name="Google Shape;16677;p89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8" name="Google Shape;16678;p89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9" name="Google Shape;16679;p89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0" name="Google Shape;16680;p89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1" name="Google Shape;16681;p89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2" name="Google Shape;16682;p89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3" name="Google Shape;16683;p89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4" name="Google Shape;16684;p89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5" name="Google Shape;16685;p89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6" name="Google Shape;16686;p89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7" name="Google Shape;16687;p89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8" name="Google Shape;16688;p89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9" name="Google Shape;16689;p89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0" name="Google Shape;16690;p89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1" name="Google Shape;16691;p89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2" name="Google Shape;16692;p89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3" name="Google Shape;16693;p89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4" name="Google Shape;16694;p89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5" name="Google Shape;16695;p89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6" name="Google Shape;16696;p89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7" name="Google Shape;16697;p89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8" name="Google Shape;16698;p89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9" name="Google Shape;16699;p89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0" name="Google Shape;16700;p89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1" name="Google Shape;16701;p89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2" name="Google Shape;16702;p89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3" name="Google Shape;16703;p89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4" name="Google Shape;16704;p89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5" name="Google Shape;16705;p89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6" name="Google Shape;16706;p89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7" name="Google Shape;16707;p89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8" name="Google Shape;16708;p89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9" name="Google Shape;16709;p89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0" name="Google Shape;16710;p89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1" name="Google Shape;16711;p89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2" name="Google Shape;16712;p89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3" name="Google Shape;16713;p89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4" name="Google Shape;16714;p89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5" name="Google Shape;16715;p89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6" name="Google Shape;16716;p89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7" name="Google Shape;16717;p89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8" name="Google Shape;16718;p89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9" name="Google Shape;16719;p89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0" name="Google Shape;16720;p89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1" name="Google Shape;16721;p89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2" name="Google Shape;16722;p89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3" name="Google Shape;16723;p89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4" name="Google Shape;16724;p89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5" name="Google Shape;16725;p89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6" name="Google Shape;16726;p89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7" name="Google Shape;16727;p89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8" name="Google Shape;16728;p89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9" name="Google Shape;16729;p89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0" name="Google Shape;16730;p89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1" name="Google Shape;16731;p89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2" name="Google Shape;16732;p89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3" name="Google Shape;16733;p89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4" name="Google Shape;16734;p89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5" name="Google Shape;16735;p89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6" name="Google Shape;16736;p89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7" name="Google Shape;16737;p89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8" name="Google Shape;16738;p89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9" name="Google Shape;16739;p89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0" name="Google Shape;16740;p89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1" name="Google Shape;16741;p89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2" name="Google Shape;16742;p89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3" name="Google Shape;16743;p89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4" name="Google Shape;16744;p89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5" name="Google Shape;16745;p89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6" name="Google Shape;16746;p89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7" name="Google Shape;16747;p89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8" name="Google Shape;16748;p89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9" name="Google Shape;16749;p89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0" name="Google Shape;16750;p89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1" name="Google Shape;16751;p89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2" name="Google Shape;16752;p89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3" name="Google Shape;16753;p89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4" name="Google Shape;16754;p89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5" name="Google Shape;16755;p89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6" name="Google Shape;16756;p89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7" name="Google Shape;16757;p89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8" name="Google Shape;16758;p89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9" name="Google Shape;16759;p89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0" name="Google Shape;16760;p89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1" name="Google Shape;16761;p89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2" name="Google Shape;16762;p89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3" name="Google Shape;16763;p89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4" name="Google Shape;16764;p89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5" name="Google Shape;16765;p89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6" name="Google Shape;16766;p89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7" name="Google Shape;16767;p89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8" name="Google Shape;16768;p89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9" name="Google Shape;16769;p89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0" name="Google Shape;16770;p89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1" name="Google Shape;16771;p89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2" name="Google Shape;16772;p89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3" name="Google Shape;16773;p89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4" name="Google Shape;16774;p89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5" name="Google Shape;16775;p89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6" name="Google Shape;16776;p89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7" name="Google Shape;16777;p89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8" name="Google Shape;16778;p89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9" name="Google Shape;16779;p89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0" name="Google Shape;16780;p89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1" name="Google Shape;16781;p89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2" name="Google Shape;16782;p89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3" name="Google Shape;16783;p89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4" name="Google Shape;16784;p89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5" name="Google Shape;16785;p89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6" name="Google Shape;16786;p89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7" name="Google Shape;16787;p89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8" name="Google Shape;16788;p89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9" name="Google Shape;16789;p89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0" name="Google Shape;16790;p89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1" name="Google Shape;16791;p89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2" name="Google Shape;16792;p89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3" name="Google Shape;16793;p89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4" name="Google Shape;16794;p89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5" name="Google Shape;16795;p89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6" name="Google Shape;16796;p89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7" name="Google Shape;16797;p89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8" name="Google Shape;16798;p89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9" name="Google Shape;16799;p89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0" name="Google Shape;16800;p89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1" name="Google Shape;16801;p89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2" name="Google Shape;16802;p89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3" name="Google Shape;16803;p89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4" name="Google Shape;16804;p89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5" name="Google Shape;16805;p89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6" name="Google Shape;16806;p89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7" name="Google Shape;16807;p89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8" name="Google Shape;16808;p89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9" name="Google Shape;16809;p89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0" name="Google Shape;16810;p89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1" name="Google Shape;16811;p89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2" name="Google Shape;16812;p89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3" name="Google Shape;16813;p89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4" name="Google Shape;16814;p89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5" name="Google Shape;16815;p89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6" name="Google Shape;16816;p89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7" name="Google Shape;16817;p89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8" name="Google Shape;16818;p89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9" name="Google Shape;16819;p89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0" name="Google Shape;16820;p89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1" name="Google Shape;16821;p89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2" name="Google Shape;16822;p89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3" name="Google Shape;16823;p89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4" name="Google Shape;16824;p89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5" name="Google Shape;16825;p89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6" name="Google Shape;16826;p89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7" name="Google Shape;16827;p89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8" name="Google Shape;16828;p89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9" name="Google Shape;16829;p89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0" name="Google Shape;16830;p89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1" name="Google Shape;16831;p89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2" name="Google Shape;16832;p89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3" name="Google Shape;16833;p89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4" name="Google Shape;16834;p89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5" name="Google Shape;16835;p89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6" name="Google Shape;16836;p89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7" name="Google Shape;16837;p89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8" name="Google Shape;16838;p89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9" name="Google Shape;16839;p89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0" name="Google Shape;16840;p89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1" name="Google Shape;16841;p89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2" name="Google Shape;16842;p89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3" name="Google Shape;16843;p89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4" name="Google Shape;16844;p89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5" name="Google Shape;16845;p89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6" name="Google Shape;16846;p89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7" name="Google Shape;16847;p89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8" name="Google Shape;16848;p89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9" name="Google Shape;16849;p89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0" name="Google Shape;16850;p89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1" name="Google Shape;16851;p89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2" name="Google Shape;16852;p89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3" name="Google Shape;16853;p89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4" name="Google Shape;16854;p89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5" name="Google Shape;16855;p89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6" name="Google Shape;16856;p89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7" name="Google Shape;16857;p89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8" name="Google Shape;16858;p89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9" name="Google Shape;16859;p89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0" name="Google Shape;16860;p89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1" name="Google Shape;16861;p89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2" name="Google Shape;16862;p89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3" name="Google Shape;16863;p89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4" name="Google Shape;16864;p89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5" name="Google Shape;16865;p89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6" name="Google Shape;16866;p89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7" name="Google Shape;16867;p89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8" name="Google Shape;16868;p89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9" name="Google Shape;16869;p89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0" name="Google Shape;16870;p89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1" name="Google Shape;16871;p89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2" name="Google Shape;16872;p89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3" name="Google Shape;16873;p89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4" name="Google Shape;16874;p89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5" name="Google Shape;16875;p89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6" name="Google Shape;16876;p89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7" name="Google Shape;16877;p89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8" name="Google Shape;16878;p89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9" name="Google Shape;16879;p89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0" name="Google Shape;16880;p89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1" name="Google Shape;16881;p89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2" name="Google Shape;16882;p89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3" name="Google Shape;16883;p89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4" name="Google Shape;16884;p89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5" name="Google Shape;16885;p89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6" name="Google Shape;16886;p89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7" name="Google Shape;16887;p89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8" name="Google Shape;16888;p89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9" name="Google Shape;16889;p89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0" name="Google Shape;16890;p89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1" name="Google Shape;16891;p89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2" name="Google Shape;16892;p89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3" name="Google Shape;16893;p89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4" name="Google Shape;16894;p89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5" name="Google Shape;16895;p89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6" name="Google Shape;16896;p89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7" name="Google Shape;16897;p89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8" name="Google Shape;16898;p89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9" name="Google Shape;16899;p89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0" name="Google Shape;16900;p89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1" name="Google Shape;16901;p89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2" name="Google Shape;16902;p89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3" name="Google Shape;16903;p89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4" name="Google Shape;16904;p89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5" name="Google Shape;16905;p89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6" name="Google Shape;16906;p89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7" name="Google Shape;16907;p89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8" name="Google Shape;16908;p89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9" name="Google Shape;16909;p89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0" name="Google Shape;16910;p89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1" name="Google Shape;16911;p89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2" name="Google Shape;16912;p89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3" name="Google Shape;16913;p89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4" name="Google Shape;16914;p89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5" name="Google Shape;16915;p89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6" name="Google Shape;16916;p89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7" name="Google Shape;16917;p89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8" name="Google Shape;16918;p89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9" name="Google Shape;16919;p89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0" name="Google Shape;16920;p89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1" name="Google Shape;16921;p89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2" name="Google Shape;16922;p89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3" name="Google Shape;16923;p89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4" name="Google Shape;16924;p89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5" name="Google Shape;16925;p89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6" name="Google Shape;16926;p89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7" name="Google Shape;16927;p89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8" name="Google Shape;16928;p89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9" name="Google Shape;16929;p89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0" name="Google Shape;16930;p89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1" name="Google Shape;16931;p89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2" name="Google Shape;16932;p89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3" name="Google Shape;16933;p89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4" name="Google Shape;16934;p89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5" name="Google Shape;16935;p89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6" name="Google Shape;16936;p89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7" name="Google Shape;16937;p89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8" name="Google Shape;16938;p89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9" name="Google Shape;16939;p89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0" name="Google Shape;16940;p89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1" name="Google Shape;16941;p89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2" name="Google Shape;16942;p89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3" name="Google Shape;16943;p89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4" name="Google Shape;16944;p89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5" name="Google Shape;16945;p89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6" name="Google Shape;16946;p89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7" name="Google Shape;16947;p89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8" name="Google Shape;16948;p89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9" name="Google Shape;16949;p89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0" name="Google Shape;16950;p89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1" name="Google Shape;16951;p89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2" name="Google Shape;16952;p89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3" name="Google Shape;16953;p89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4" name="Google Shape;16954;p89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5" name="Google Shape;16955;p89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6" name="Google Shape;16956;p89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7" name="Google Shape;16957;p89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8" name="Google Shape;16958;p89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9" name="Google Shape;16959;p89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0" name="Google Shape;16960;p89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1" name="Google Shape;16961;p89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2" name="Google Shape;16962;p89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3" name="Google Shape;16963;p89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4" name="Google Shape;16964;p89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5" name="Google Shape;16965;p89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6" name="Google Shape;16966;p89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7" name="Google Shape;16967;p89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8" name="Google Shape;16968;p89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9" name="Google Shape;16969;p89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0" name="Google Shape;16970;p89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1" name="Google Shape;16971;p89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2" name="Google Shape;16972;p89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3" name="Google Shape;16973;p89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4" name="Google Shape;16974;p89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5" name="Google Shape;16975;p89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6" name="Google Shape;16976;p89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7" name="Google Shape;16977;p89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8" name="Google Shape;16978;p89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9" name="Google Shape;16979;p89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0" name="Google Shape;16980;p89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1" name="Google Shape;16981;p89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2" name="Google Shape;16982;p89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3" name="Google Shape;16983;p89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4" name="Google Shape;16984;p89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5" name="Google Shape;16985;p89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6" name="Google Shape;16986;p89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7" name="Google Shape;16987;p89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8" name="Google Shape;16988;p89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9" name="Google Shape;16989;p89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0" name="Google Shape;16990;p89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1" name="Google Shape;16991;p89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2" name="Google Shape;16992;p89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3" name="Google Shape;16993;p89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4" name="Google Shape;16994;p89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5" name="Google Shape;16995;p89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6" name="Google Shape;16996;p89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7" name="Google Shape;16997;p89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8" name="Google Shape;16998;p89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9" name="Google Shape;16999;p89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0" name="Google Shape;17000;p89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1" name="Google Shape;17001;p89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2" name="Google Shape;17002;p89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3" name="Google Shape;17003;p89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4" name="Google Shape;17004;p89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5" name="Google Shape;17005;p89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6" name="Google Shape;17006;p89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7" name="Google Shape;17007;p89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8" name="Google Shape;17008;p89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9" name="Google Shape;17009;p89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0" name="Google Shape;17010;p89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1" name="Google Shape;17011;p89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2" name="Google Shape;17012;p89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3" name="Google Shape;17013;p89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4" name="Google Shape;17014;p89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5" name="Google Shape;17015;p89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6" name="Google Shape;17016;p89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7" name="Google Shape;17017;p89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8" name="Google Shape;17018;p89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9" name="Google Shape;17019;p89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0" name="Google Shape;17020;p89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1" name="Google Shape;17021;p89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2" name="Google Shape;17022;p89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3" name="Google Shape;17023;p89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4" name="Google Shape;17024;p89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5" name="Google Shape;17025;p89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6" name="Google Shape;17026;p89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7" name="Google Shape;17027;p89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8" name="Google Shape;17028;p89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9" name="Google Shape;17029;p89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0" name="Google Shape;17030;p89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1" name="Google Shape;17031;p89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2" name="Google Shape;17032;p89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3" name="Google Shape;17033;p89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4" name="Google Shape;17034;p89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5" name="Google Shape;17035;p89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6" name="Google Shape;17036;p89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7" name="Google Shape;17037;p89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8" name="Google Shape;17038;p89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9" name="Google Shape;17039;p89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0" name="Google Shape;17040;p89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1" name="Google Shape;17041;p89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2" name="Google Shape;17042;p89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3" name="Google Shape;17043;p89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4" name="Google Shape;17044;p89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5" name="Google Shape;17045;p89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6" name="Google Shape;17046;p89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7" name="Google Shape;17047;p89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8" name="Google Shape;17048;p89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9" name="Google Shape;17049;p89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0" name="Google Shape;17050;p89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1" name="Google Shape;17051;p89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2" name="Google Shape;17052;p89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3" name="Google Shape;17053;p89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4" name="Google Shape;17054;p89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5" name="Google Shape;17055;p89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6" name="Google Shape;17056;p89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7" name="Google Shape;17057;p89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8" name="Google Shape;17058;p89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9" name="Google Shape;17059;p89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0" name="Google Shape;17060;p89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1" name="Google Shape;17061;p89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2" name="Google Shape;17062;p89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3" name="Google Shape;17063;p89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4" name="Google Shape;17064;p89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5" name="Google Shape;17065;p89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6" name="Google Shape;17066;p89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7" name="Google Shape;17067;p89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485" name="副標題 484">
            <a:extLst>
              <a:ext uri="{FF2B5EF4-FFF2-40B4-BE49-F238E27FC236}">
                <a16:creationId xmlns:a16="http://schemas.microsoft.com/office/drawing/2014/main" id="{D8F4B6A7-A55F-D4ED-CA06-05FD5BF22B4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83003" y="1458500"/>
            <a:ext cx="2460600" cy="49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偉民</a:t>
            </a: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09C805F5-167F-5023-6990-768C5A24E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1834" y="2031173"/>
            <a:ext cx="3390183" cy="2573144"/>
          </a:xfrm>
        </p:spPr>
        <p:txBody>
          <a:bodyPr/>
          <a:lstStyle/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課程系統、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Navbar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課程資料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API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串接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資料庫 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TW" sz="1200" b="1" dirty="0" err="1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LinePay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金流串接</a:t>
            </a:r>
          </a:p>
        </p:txBody>
      </p:sp>
      <p:sp>
        <p:nvSpPr>
          <p:cNvPr id="492" name="副標題 484">
            <a:extLst>
              <a:ext uri="{FF2B5EF4-FFF2-40B4-BE49-F238E27FC236}">
                <a16:creationId xmlns:a16="http://schemas.microsoft.com/office/drawing/2014/main" id="{C0E61CCC-198A-2A81-EA65-78FDB02DFF99}"/>
              </a:ext>
            </a:extLst>
          </p:cNvPr>
          <p:cNvSpPr txBox="1">
            <a:spLocks/>
          </p:cNvSpPr>
          <p:nvPr/>
        </p:nvSpPr>
        <p:spPr>
          <a:xfrm>
            <a:off x="3879352" y="1443259"/>
            <a:ext cx="2460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1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俊宏</a:t>
            </a:r>
          </a:p>
        </p:txBody>
      </p:sp>
      <p:sp>
        <p:nvSpPr>
          <p:cNvPr id="493" name="副標題 7">
            <a:extLst>
              <a:ext uri="{FF2B5EF4-FFF2-40B4-BE49-F238E27FC236}">
                <a16:creationId xmlns:a16="http://schemas.microsoft.com/office/drawing/2014/main" id="{7AA1BAEE-AA31-C40D-EFAC-2E667A5D476C}"/>
              </a:ext>
            </a:extLst>
          </p:cNvPr>
          <p:cNvSpPr txBox="1">
            <a:spLocks/>
          </p:cNvSpPr>
          <p:nvPr/>
        </p:nvSpPr>
        <p:spPr>
          <a:xfrm>
            <a:off x="5073242" y="2031173"/>
            <a:ext cx="3390183" cy="2573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商品頁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 </a:t>
            </a: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商品資料資料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API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串接</a:t>
            </a: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資料庫、資料庫管理、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伺服器管理 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12327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5" name="Google Shape;16595;p89"/>
          <p:cNvPicPr preferRelativeResize="0"/>
          <p:nvPr/>
        </p:nvPicPr>
        <p:blipFill>
          <a:blip r:embed="rId3"/>
          <a:srcRect/>
          <a:stretch/>
        </p:blipFill>
        <p:spPr>
          <a:xfrm>
            <a:off x="5329686" y="166903"/>
            <a:ext cx="2000125" cy="20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6" name="Google Shape;16596;p89"/>
          <p:cNvPicPr preferRelativeResize="0"/>
          <p:nvPr/>
        </p:nvPicPr>
        <p:blipFill>
          <a:blip r:embed="rId4"/>
          <a:srcRect/>
          <a:stretch/>
        </p:blipFill>
        <p:spPr>
          <a:xfrm>
            <a:off x="1231675" y="-595893"/>
            <a:ext cx="2347714" cy="29628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97" name="Google Shape;16597;p89"/>
          <p:cNvGrpSpPr/>
          <p:nvPr/>
        </p:nvGrpSpPr>
        <p:grpSpPr>
          <a:xfrm>
            <a:off x="-8068" y="-1128021"/>
            <a:ext cx="9144093" cy="5173041"/>
            <a:chOff x="3490275" y="1755600"/>
            <a:chExt cx="3891600" cy="2201575"/>
          </a:xfrm>
        </p:grpSpPr>
        <p:sp>
          <p:nvSpPr>
            <p:cNvPr id="16598" name="Google Shape;16598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599" name="Google Shape;16599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16603" name="Google Shape;16603;p89"/>
          <p:cNvSpPr/>
          <p:nvPr/>
        </p:nvSpPr>
        <p:spPr>
          <a:xfrm>
            <a:off x="-126285" y="3685000"/>
            <a:ext cx="9380528" cy="193545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16604" name="Google Shape;16604;p89"/>
          <p:cNvGrpSpPr/>
          <p:nvPr/>
        </p:nvGrpSpPr>
        <p:grpSpPr>
          <a:xfrm rot="5400000" flipH="1">
            <a:off x="7473963" y="3764095"/>
            <a:ext cx="1803243" cy="1536829"/>
            <a:chOff x="3796300" y="2184925"/>
            <a:chExt cx="427775" cy="364575"/>
          </a:xfrm>
        </p:grpSpPr>
        <p:sp>
          <p:nvSpPr>
            <p:cNvPr id="16605" name="Google Shape;16605;p89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6" name="Google Shape;16606;p89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7" name="Google Shape;16607;p89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8" name="Google Shape;16608;p89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9" name="Google Shape;16609;p89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0" name="Google Shape;16610;p89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1" name="Google Shape;16611;p89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2" name="Google Shape;16612;p89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3" name="Google Shape;16613;p89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4" name="Google Shape;16614;p89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5" name="Google Shape;16615;p89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6" name="Google Shape;16616;p89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7" name="Google Shape;16617;p89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8" name="Google Shape;16618;p89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9" name="Google Shape;16619;p89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0" name="Google Shape;16620;p89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1" name="Google Shape;16621;p89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2" name="Google Shape;16622;p89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3" name="Google Shape;16623;p89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4" name="Google Shape;16624;p89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5" name="Google Shape;16625;p89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6" name="Google Shape;16626;p89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7" name="Google Shape;16627;p89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8" name="Google Shape;16628;p89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9" name="Google Shape;16629;p89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0" name="Google Shape;16630;p89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1" name="Google Shape;16631;p89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2" name="Google Shape;16632;p89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3" name="Google Shape;16633;p89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4" name="Google Shape;16634;p89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5" name="Google Shape;16635;p89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6" name="Google Shape;16636;p89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7" name="Google Shape;16637;p89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8" name="Google Shape;16638;p89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9" name="Google Shape;16639;p89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0" name="Google Shape;16640;p89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1" name="Google Shape;16641;p89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2" name="Google Shape;16642;p89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3" name="Google Shape;16643;p89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4" name="Google Shape;16644;p89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5" name="Google Shape;16645;p89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6" name="Google Shape;16646;p89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7" name="Google Shape;16647;p89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8" name="Google Shape;16648;p89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9" name="Google Shape;16649;p89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0" name="Google Shape;16650;p89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1" name="Google Shape;16651;p89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2" name="Google Shape;16652;p89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3" name="Google Shape;16653;p89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4" name="Google Shape;16654;p89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5" name="Google Shape;16655;p89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6" name="Google Shape;16656;p89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7" name="Google Shape;16657;p89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8" name="Google Shape;16658;p89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9" name="Google Shape;16659;p89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0" name="Google Shape;16660;p89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1" name="Google Shape;16661;p89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2" name="Google Shape;16662;p89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3" name="Google Shape;16663;p89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4" name="Google Shape;16664;p89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5" name="Google Shape;16665;p89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6" name="Google Shape;16666;p89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7" name="Google Shape;16667;p89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8" name="Google Shape;16668;p89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9" name="Google Shape;16669;p89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0" name="Google Shape;16670;p89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1" name="Google Shape;16671;p89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2" name="Google Shape;16672;p89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3" name="Google Shape;16673;p89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4" name="Google Shape;16674;p89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5" name="Google Shape;16675;p89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6" name="Google Shape;16676;p89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7" name="Google Shape;16677;p89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8" name="Google Shape;16678;p89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9" name="Google Shape;16679;p89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0" name="Google Shape;16680;p89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1" name="Google Shape;16681;p89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2" name="Google Shape;16682;p89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3" name="Google Shape;16683;p89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4" name="Google Shape;16684;p89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5" name="Google Shape;16685;p89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6" name="Google Shape;16686;p89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7" name="Google Shape;16687;p89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8" name="Google Shape;16688;p89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9" name="Google Shape;16689;p89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0" name="Google Shape;16690;p89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1" name="Google Shape;16691;p89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2" name="Google Shape;16692;p89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3" name="Google Shape;16693;p89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4" name="Google Shape;16694;p89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5" name="Google Shape;16695;p89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6" name="Google Shape;16696;p89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7" name="Google Shape;16697;p89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8" name="Google Shape;16698;p89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9" name="Google Shape;16699;p89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0" name="Google Shape;16700;p89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1" name="Google Shape;16701;p89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2" name="Google Shape;16702;p89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3" name="Google Shape;16703;p89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4" name="Google Shape;16704;p89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5" name="Google Shape;16705;p89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6" name="Google Shape;16706;p89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7" name="Google Shape;16707;p89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8" name="Google Shape;16708;p89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9" name="Google Shape;16709;p89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0" name="Google Shape;16710;p89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1" name="Google Shape;16711;p89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2" name="Google Shape;16712;p89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3" name="Google Shape;16713;p89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4" name="Google Shape;16714;p89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5" name="Google Shape;16715;p89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6" name="Google Shape;16716;p89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7" name="Google Shape;16717;p89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8" name="Google Shape;16718;p89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9" name="Google Shape;16719;p89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0" name="Google Shape;16720;p89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1" name="Google Shape;16721;p89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2" name="Google Shape;16722;p89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3" name="Google Shape;16723;p89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4" name="Google Shape;16724;p89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5" name="Google Shape;16725;p89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6" name="Google Shape;16726;p89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7" name="Google Shape;16727;p89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8" name="Google Shape;16728;p89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9" name="Google Shape;16729;p89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0" name="Google Shape;16730;p89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1" name="Google Shape;16731;p89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2" name="Google Shape;16732;p89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3" name="Google Shape;16733;p89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4" name="Google Shape;16734;p89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5" name="Google Shape;16735;p89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6" name="Google Shape;16736;p89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7" name="Google Shape;16737;p89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8" name="Google Shape;16738;p89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9" name="Google Shape;16739;p89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0" name="Google Shape;16740;p89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1" name="Google Shape;16741;p89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2" name="Google Shape;16742;p89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3" name="Google Shape;16743;p89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4" name="Google Shape;16744;p89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5" name="Google Shape;16745;p89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6" name="Google Shape;16746;p89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7" name="Google Shape;16747;p89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8" name="Google Shape;16748;p89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9" name="Google Shape;16749;p89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0" name="Google Shape;16750;p89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1" name="Google Shape;16751;p89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2" name="Google Shape;16752;p89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3" name="Google Shape;16753;p89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4" name="Google Shape;16754;p89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5" name="Google Shape;16755;p89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6" name="Google Shape;16756;p89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7" name="Google Shape;16757;p89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8" name="Google Shape;16758;p89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9" name="Google Shape;16759;p89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0" name="Google Shape;16760;p89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1" name="Google Shape;16761;p89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2" name="Google Shape;16762;p89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3" name="Google Shape;16763;p89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4" name="Google Shape;16764;p89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5" name="Google Shape;16765;p89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6" name="Google Shape;16766;p89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7" name="Google Shape;16767;p89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8" name="Google Shape;16768;p89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9" name="Google Shape;16769;p89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0" name="Google Shape;16770;p89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1" name="Google Shape;16771;p89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2" name="Google Shape;16772;p89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3" name="Google Shape;16773;p89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4" name="Google Shape;16774;p89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5" name="Google Shape;16775;p89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6" name="Google Shape;16776;p89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7" name="Google Shape;16777;p89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8" name="Google Shape;16778;p89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9" name="Google Shape;16779;p89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0" name="Google Shape;16780;p89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1" name="Google Shape;16781;p89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2" name="Google Shape;16782;p89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3" name="Google Shape;16783;p89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4" name="Google Shape;16784;p89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5" name="Google Shape;16785;p89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6" name="Google Shape;16786;p89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7" name="Google Shape;16787;p89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8" name="Google Shape;16788;p89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9" name="Google Shape;16789;p89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0" name="Google Shape;16790;p89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1" name="Google Shape;16791;p89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2" name="Google Shape;16792;p89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3" name="Google Shape;16793;p89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4" name="Google Shape;16794;p89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5" name="Google Shape;16795;p89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6" name="Google Shape;16796;p89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7" name="Google Shape;16797;p89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8" name="Google Shape;16798;p89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9" name="Google Shape;16799;p89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0" name="Google Shape;16800;p89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1" name="Google Shape;16801;p89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2" name="Google Shape;16802;p89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3" name="Google Shape;16803;p89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4" name="Google Shape;16804;p89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5" name="Google Shape;16805;p89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6" name="Google Shape;16806;p89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7" name="Google Shape;16807;p89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8" name="Google Shape;16808;p89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9" name="Google Shape;16809;p89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0" name="Google Shape;16810;p89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1" name="Google Shape;16811;p89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2" name="Google Shape;16812;p89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3" name="Google Shape;16813;p89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4" name="Google Shape;16814;p89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5" name="Google Shape;16815;p89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6" name="Google Shape;16816;p89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7" name="Google Shape;16817;p89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8" name="Google Shape;16818;p89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9" name="Google Shape;16819;p89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0" name="Google Shape;16820;p89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1" name="Google Shape;16821;p89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2" name="Google Shape;16822;p89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3" name="Google Shape;16823;p89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4" name="Google Shape;16824;p89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5" name="Google Shape;16825;p89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6" name="Google Shape;16826;p89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7" name="Google Shape;16827;p89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8" name="Google Shape;16828;p89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9" name="Google Shape;16829;p89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0" name="Google Shape;16830;p89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1" name="Google Shape;16831;p89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2" name="Google Shape;16832;p89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3" name="Google Shape;16833;p89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4" name="Google Shape;16834;p89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5" name="Google Shape;16835;p89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6" name="Google Shape;16836;p89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7" name="Google Shape;16837;p89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8" name="Google Shape;16838;p89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9" name="Google Shape;16839;p89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0" name="Google Shape;16840;p89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1" name="Google Shape;16841;p89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2" name="Google Shape;16842;p89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3" name="Google Shape;16843;p89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4" name="Google Shape;16844;p89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5" name="Google Shape;16845;p89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6" name="Google Shape;16846;p89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7" name="Google Shape;16847;p89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8" name="Google Shape;16848;p89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9" name="Google Shape;16849;p89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0" name="Google Shape;16850;p89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1" name="Google Shape;16851;p89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2" name="Google Shape;16852;p89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3" name="Google Shape;16853;p89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4" name="Google Shape;16854;p89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5" name="Google Shape;16855;p89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6" name="Google Shape;16856;p89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7" name="Google Shape;16857;p89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8" name="Google Shape;16858;p89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9" name="Google Shape;16859;p89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0" name="Google Shape;16860;p89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1" name="Google Shape;16861;p89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2" name="Google Shape;16862;p89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3" name="Google Shape;16863;p89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4" name="Google Shape;16864;p89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5" name="Google Shape;16865;p89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6" name="Google Shape;16866;p89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7" name="Google Shape;16867;p89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8" name="Google Shape;16868;p89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9" name="Google Shape;16869;p89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0" name="Google Shape;16870;p89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1" name="Google Shape;16871;p89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2" name="Google Shape;16872;p89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3" name="Google Shape;16873;p89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4" name="Google Shape;16874;p89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5" name="Google Shape;16875;p89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6" name="Google Shape;16876;p89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7" name="Google Shape;16877;p89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8" name="Google Shape;16878;p89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9" name="Google Shape;16879;p89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0" name="Google Shape;16880;p89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1" name="Google Shape;16881;p89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2" name="Google Shape;16882;p89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3" name="Google Shape;16883;p89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4" name="Google Shape;16884;p89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5" name="Google Shape;16885;p89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6" name="Google Shape;16886;p89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7" name="Google Shape;16887;p89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8" name="Google Shape;16888;p89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9" name="Google Shape;16889;p89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0" name="Google Shape;16890;p89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1" name="Google Shape;16891;p89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2" name="Google Shape;16892;p89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3" name="Google Shape;16893;p89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4" name="Google Shape;16894;p89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5" name="Google Shape;16895;p89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6" name="Google Shape;16896;p89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7" name="Google Shape;16897;p89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8" name="Google Shape;16898;p89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9" name="Google Shape;16899;p89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0" name="Google Shape;16900;p89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1" name="Google Shape;16901;p89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2" name="Google Shape;16902;p89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3" name="Google Shape;16903;p89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4" name="Google Shape;16904;p89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5" name="Google Shape;16905;p89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6" name="Google Shape;16906;p89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7" name="Google Shape;16907;p89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8" name="Google Shape;16908;p89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9" name="Google Shape;16909;p89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0" name="Google Shape;16910;p89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1" name="Google Shape;16911;p89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2" name="Google Shape;16912;p89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3" name="Google Shape;16913;p89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4" name="Google Shape;16914;p89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5" name="Google Shape;16915;p89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6" name="Google Shape;16916;p89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7" name="Google Shape;16917;p89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8" name="Google Shape;16918;p89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9" name="Google Shape;16919;p89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0" name="Google Shape;16920;p89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1" name="Google Shape;16921;p89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2" name="Google Shape;16922;p89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3" name="Google Shape;16923;p89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4" name="Google Shape;16924;p89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5" name="Google Shape;16925;p89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6" name="Google Shape;16926;p89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7" name="Google Shape;16927;p89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8" name="Google Shape;16928;p89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9" name="Google Shape;16929;p89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0" name="Google Shape;16930;p89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1" name="Google Shape;16931;p89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2" name="Google Shape;16932;p89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3" name="Google Shape;16933;p89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4" name="Google Shape;16934;p89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5" name="Google Shape;16935;p89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6" name="Google Shape;16936;p89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7" name="Google Shape;16937;p89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8" name="Google Shape;16938;p89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9" name="Google Shape;16939;p89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0" name="Google Shape;16940;p89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1" name="Google Shape;16941;p89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2" name="Google Shape;16942;p89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3" name="Google Shape;16943;p89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4" name="Google Shape;16944;p89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5" name="Google Shape;16945;p89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6" name="Google Shape;16946;p89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7" name="Google Shape;16947;p89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8" name="Google Shape;16948;p89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9" name="Google Shape;16949;p89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0" name="Google Shape;16950;p89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1" name="Google Shape;16951;p89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2" name="Google Shape;16952;p89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3" name="Google Shape;16953;p89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4" name="Google Shape;16954;p89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5" name="Google Shape;16955;p89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6" name="Google Shape;16956;p89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7" name="Google Shape;16957;p89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8" name="Google Shape;16958;p89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9" name="Google Shape;16959;p89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0" name="Google Shape;16960;p89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1" name="Google Shape;16961;p89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2" name="Google Shape;16962;p89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3" name="Google Shape;16963;p89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4" name="Google Shape;16964;p89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5" name="Google Shape;16965;p89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6" name="Google Shape;16966;p89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7" name="Google Shape;16967;p89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8" name="Google Shape;16968;p89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9" name="Google Shape;16969;p89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0" name="Google Shape;16970;p89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1" name="Google Shape;16971;p89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2" name="Google Shape;16972;p89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3" name="Google Shape;16973;p89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4" name="Google Shape;16974;p89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5" name="Google Shape;16975;p89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6" name="Google Shape;16976;p89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7" name="Google Shape;16977;p89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8" name="Google Shape;16978;p89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9" name="Google Shape;16979;p89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0" name="Google Shape;16980;p89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1" name="Google Shape;16981;p89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2" name="Google Shape;16982;p89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3" name="Google Shape;16983;p89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4" name="Google Shape;16984;p89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5" name="Google Shape;16985;p89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6" name="Google Shape;16986;p89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7" name="Google Shape;16987;p89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8" name="Google Shape;16988;p89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9" name="Google Shape;16989;p89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0" name="Google Shape;16990;p89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1" name="Google Shape;16991;p89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2" name="Google Shape;16992;p89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3" name="Google Shape;16993;p89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4" name="Google Shape;16994;p89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5" name="Google Shape;16995;p89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6" name="Google Shape;16996;p89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7" name="Google Shape;16997;p89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8" name="Google Shape;16998;p89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9" name="Google Shape;16999;p89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0" name="Google Shape;17000;p89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1" name="Google Shape;17001;p89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2" name="Google Shape;17002;p89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3" name="Google Shape;17003;p89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4" name="Google Shape;17004;p89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5" name="Google Shape;17005;p89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6" name="Google Shape;17006;p89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7" name="Google Shape;17007;p89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8" name="Google Shape;17008;p89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9" name="Google Shape;17009;p89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0" name="Google Shape;17010;p89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1" name="Google Shape;17011;p89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2" name="Google Shape;17012;p89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3" name="Google Shape;17013;p89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4" name="Google Shape;17014;p89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5" name="Google Shape;17015;p89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6" name="Google Shape;17016;p89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7" name="Google Shape;17017;p89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8" name="Google Shape;17018;p89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9" name="Google Shape;17019;p89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0" name="Google Shape;17020;p89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1" name="Google Shape;17021;p89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2" name="Google Shape;17022;p89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3" name="Google Shape;17023;p89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4" name="Google Shape;17024;p89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5" name="Google Shape;17025;p89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6" name="Google Shape;17026;p89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7" name="Google Shape;17027;p89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8" name="Google Shape;17028;p89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9" name="Google Shape;17029;p89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0" name="Google Shape;17030;p89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1" name="Google Shape;17031;p89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2" name="Google Shape;17032;p89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3" name="Google Shape;17033;p89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4" name="Google Shape;17034;p89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5" name="Google Shape;17035;p89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6" name="Google Shape;17036;p89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7" name="Google Shape;17037;p89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8" name="Google Shape;17038;p89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9" name="Google Shape;17039;p89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0" name="Google Shape;17040;p89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1" name="Google Shape;17041;p89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2" name="Google Shape;17042;p89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3" name="Google Shape;17043;p89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4" name="Google Shape;17044;p89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5" name="Google Shape;17045;p89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6" name="Google Shape;17046;p89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7" name="Google Shape;17047;p89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8" name="Google Shape;17048;p89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9" name="Google Shape;17049;p89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0" name="Google Shape;17050;p89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1" name="Google Shape;17051;p89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2" name="Google Shape;17052;p89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3" name="Google Shape;17053;p89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4" name="Google Shape;17054;p89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5" name="Google Shape;17055;p89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6" name="Google Shape;17056;p89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7" name="Google Shape;17057;p89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8" name="Google Shape;17058;p89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9" name="Google Shape;17059;p89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0" name="Google Shape;17060;p89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1" name="Google Shape;17061;p89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2" name="Google Shape;17062;p89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3" name="Google Shape;17063;p89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4" name="Google Shape;17064;p89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5" name="Google Shape;17065;p89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6" name="Google Shape;17066;p89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7" name="Google Shape;17067;p89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485" name="副標題 484">
            <a:extLst>
              <a:ext uri="{FF2B5EF4-FFF2-40B4-BE49-F238E27FC236}">
                <a16:creationId xmlns:a16="http://schemas.microsoft.com/office/drawing/2014/main" id="{D8F4B6A7-A55F-D4ED-CA06-05FD5BF22B4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78625" y="1433177"/>
            <a:ext cx="2460600" cy="49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雅芯</a:t>
            </a: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09C805F5-167F-5023-6990-768C5A24E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148" y="2007222"/>
            <a:ext cx="4019813" cy="2573144"/>
          </a:xfrm>
        </p:spPr>
        <p:txBody>
          <a:bodyPr/>
          <a:lstStyle/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店家資訊、遊戲、優惠卷與積分、客服機器人  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en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 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Mock up</a:t>
            </a:r>
            <a:r>
              <a:rPr lang="zh-TW" altLang="en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" altLang="zh-TW" sz="1200" b="1" dirty="0" err="1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PhototShop</a:t>
            </a:r>
            <a:r>
              <a:rPr lang="zh-TW" altLang="en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 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Figma</a:t>
            </a: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 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 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建立資料庫。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92" name="副標題 484">
            <a:extLst>
              <a:ext uri="{FF2B5EF4-FFF2-40B4-BE49-F238E27FC236}">
                <a16:creationId xmlns:a16="http://schemas.microsoft.com/office/drawing/2014/main" id="{C0E61CCC-198A-2A81-EA65-78FDB02DFF99}"/>
              </a:ext>
            </a:extLst>
          </p:cNvPr>
          <p:cNvSpPr txBox="1">
            <a:spLocks/>
          </p:cNvSpPr>
          <p:nvPr/>
        </p:nvSpPr>
        <p:spPr>
          <a:xfrm>
            <a:off x="3879352" y="1432409"/>
            <a:ext cx="2460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1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家芸</a:t>
            </a:r>
          </a:p>
        </p:txBody>
      </p:sp>
      <p:sp>
        <p:nvSpPr>
          <p:cNvPr id="493" name="副標題 7">
            <a:extLst>
              <a:ext uri="{FF2B5EF4-FFF2-40B4-BE49-F238E27FC236}">
                <a16:creationId xmlns:a16="http://schemas.microsoft.com/office/drawing/2014/main" id="{7AA1BAEE-AA31-C40D-EFAC-2E667A5D476C}"/>
              </a:ext>
            </a:extLst>
          </p:cNvPr>
          <p:cNvSpPr txBox="1">
            <a:spLocks/>
          </p:cNvSpPr>
          <p:nvPr/>
        </p:nvSpPr>
        <p:spPr>
          <a:xfrm>
            <a:off x="5075822" y="2007222"/>
            <a:ext cx="3390183" cy="2573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首頁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: </a:t>
            </a:r>
          </a:p>
          <a:p>
            <a:pPr marL="0" indent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首頁網頁開發，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切版。 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en-US" altLang="zh-TW" sz="1200" b="1" dirty="0" err="1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熱銷餐點、推薦商品、最新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消息資料串接，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資料庫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kumimoji="1"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38227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5" name="Google Shape;16595;p89"/>
          <p:cNvPicPr preferRelativeResize="0"/>
          <p:nvPr/>
        </p:nvPicPr>
        <p:blipFill>
          <a:blip r:embed="rId3"/>
          <a:srcRect/>
          <a:stretch/>
        </p:blipFill>
        <p:spPr>
          <a:xfrm rot="5400000">
            <a:off x="5270417" y="262601"/>
            <a:ext cx="2347715" cy="1716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6" name="Google Shape;16596;p89"/>
          <p:cNvPicPr preferRelativeResize="0"/>
          <p:nvPr/>
        </p:nvPicPr>
        <p:blipFill>
          <a:blip r:embed="rId4"/>
          <a:srcRect/>
          <a:stretch/>
        </p:blipFill>
        <p:spPr>
          <a:xfrm>
            <a:off x="1366223" y="143800"/>
            <a:ext cx="2347714" cy="23477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97" name="Google Shape;16597;p89"/>
          <p:cNvGrpSpPr/>
          <p:nvPr/>
        </p:nvGrpSpPr>
        <p:grpSpPr>
          <a:xfrm>
            <a:off x="-93" y="-1145053"/>
            <a:ext cx="9144093" cy="5173041"/>
            <a:chOff x="3490275" y="1755600"/>
            <a:chExt cx="3891600" cy="2201575"/>
          </a:xfrm>
        </p:grpSpPr>
        <p:sp>
          <p:nvSpPr>
            <p:cNvPr id="16598" name="Google Shape;16598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599" name="Google Shape;16599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16603" name="Google Shape;16603;p89"/>
          <p:cNvSpPr/>
          <p:nvPr/>
        </p:nvSpPr>
        <p:spPr>
          <a:xfrm>
            <a:off x="-118264" y="3685000"/>
            <a:ext cx="9380528" cy="193545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16604" name="Google Shape;16604;p89"/>
          <p:cNvGrpSpPr/>
          <p:nvPr/>
        </p:nvGrpSpPr>
        <p:grpSpPr>
          <a:xfrm rot="5400000" flipH="1">
            <a:off x="7473963" y="3764095"/>
            <a:ext cx="1803243" cy="1536829"/>
            <a:chOff x="3796300" y="2184925"/>
            <a:chExt cx="427775" cy="364575"/>
          </a:xfrm>
        </p:grpSpPr>
        <p:sp>
          <p:nvSpPr>
            <p:cNvPr id="16605" name="Google Shape;16605;p89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6" name="Google Shape;16606;p89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7" name="Google Shape;16607;p89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8" name="Google Shape;16608;p89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9" name="Google Shape;16609;p89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0" name="Google Shape;16610;p89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1" name="Google Shape;16611;p89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2" name="Google Shape;16612;p89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3" name="Google Shape;16613;p89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4" name="Google Shape;16614;p89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5" name="Google Shape;16615;p89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6" name="Google Shape;16616;p89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7" name="Google Shape;16617;p89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8" name="Google Shape;16618;p89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9" name="Google Shape;16619;p89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0" name="Google Shape;16620;p89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1" name="Google Shape;16621;p89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2" name="Google Shape;16622;p89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3" name="Google Shape;16623;p89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4" name="Google Shape;16624;p89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5" name="Google Shape;16625;p89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6" name="Google Shape;16626;p89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7" name="Google Shape;16627;p89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8" name="Google Shape;16628;p89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9" name="Google Shape;16629;p89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0" name="Google Shape;16630;p89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1" name="Google Shape;16631;p89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2" name="Google Shape;16632;p89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3" name="Google Shape;16633;p89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4" name="Google Shape;16634;p89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5" name="Google Shape;16635;p89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6" name="Google Shape;16636;p89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7" name="Google Shape;16637;p89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8" name="Google Shape;16638;p89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9" name="Google Shape;16639;p89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0" name="Google Shape;16640;p89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1" name="Google Shape;16641;p89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2" name="Google Shape;16642;p89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3" name="Google Shape;16643;p89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4" name="Google Shape;16644;p89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5" name="Google Shape;16645;p89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6" name="Google Shape;16646;p89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7" name="Google Shape;16647;p89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8" name="Google Shape;16648;p89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9" name="Google Shape;16649;p89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0" name="Google Shape;16650;p89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1" name="Google Shape;16651;p89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2" name="Google Shape;16652;p89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3" name="Google Shape;16653;p89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4" name="Google Shape;16654;p89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5" name="Google Shape;16655;p89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6" name="Google Shape;16656;p89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7" name="Google Shape;16657;p89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8" name="Google Shape;16658;p89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9" name="Google Shape;16659;p89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0" name="Google Shape;16660;p89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1" name="Google Shape;16661;p89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2" name="Google Shape;16662;p89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3" name="Google Shape;16663;p89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4" name="Google Shape;16664;p89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5" name="Google Shape;16665;p89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6" name="Google Shape;16666;p89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7" name="Google Shape;16667;p89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8" name="Google Shape;16668;p89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9" name="Google Shape;16669;p89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0" name="Google Shape;16670;p89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1" name="Google Shape;16671;p89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2" name="Google Shape;16672;p89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3" name="Google Shape;16673;p89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4" name="Google Shape;16674;p89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5" name="Google Shape;16675;p89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6" name="Google Shape;16676;p89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7" name="Google Shape;16677;p89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8" name="Google Shape;16678;p89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9" name="Google Shape;16679;p89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0" name="Google Shape;16680;p89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1" name="Google Shape;16681;p89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2" name="Google Shape;16682;p89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3" name="Google Shape;16683;p89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4" name="Google Shape;16684;p89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5" name="Google Shape;16685;p89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6" name="Google Shape;16686;p89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7" name="Google Shape;16687;p89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8" name="Google Shape;16688;p89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9" name="Google Shape;16689;p89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0" name="Google Shape;16690;p89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1" name="Google Shape;16691;p89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2" name="Google Shape;16692;p89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3" name="Google Shape;16693;p89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4" name="Google Shape;16694;p89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5" name="Google Shape;16695;p89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6" name="Google Shape;16696;p89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7" name="Google Shape;16697;p89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8" name="Google Shape;16698;p89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9" name="Google Shape;16699;p89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0" name="Google Shape;16700;p89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1" name="Google Shape;16701;p89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2" name="Google Shape;16702;p89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3" name="Google Shape;16703;p89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4" name="Google Shape;16704;p89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5" name="Google Shape;16705;p89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6" name="Google Shape;16706;p89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7" name="Google Shape;16707;p89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8" name="Google Shape;16708;p89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9" name="Google Shape;16709;p89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0" name="Google Shape;16710;p89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1" name="Google Shape;16711;p89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2" name="Google Shape;16712;p89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3" name="Google Shape;16713;p89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4" name="Google Shape;16714;p89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5" name="Google Shape;16715;p89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6" name="Google Shape;16716;p89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7" name="Google Shape;16717;p89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8" name="Google Shape;16718;p89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9" name="Google Shape;16719;p89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0" name="Google Shape;16720;p89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1" name="Google Shape;16721;p89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2" name="Google Shape;16722;p89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3" name="Google Shape;16723;p89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4" name="Google Shape;16724;p89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5" name="Google Shape;16725;p89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6" name="Google Shape;16726;p89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7" name="Google Shape;16727;p89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8" name="Google Shape;16728;p89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9" name="Google Shape;16729;p89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0" name="Google Shape;16730;p89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1" name="Google Shape;16731;p89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2" name="Google Shape;16732;p89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3" name="Google Shape;16733;p89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4" name="Google Shape;16734;p89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5" name="Google Shape;16735;p89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6" name="Google Shape;16736;p89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7" name="Google Shape;16737;p89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8" name="Google Shape;16738;p89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9" name="Google Shape;16739;p89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0" name="Google Shape;16740;p89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1" name="Google Shape;16741;p89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2" name="Google Shape;16742;p89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3" name="Google Shape;16743;p89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4" name="Google Shape;16744;p89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5" name="Google Shape;16745;p89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6" name="Google Shape;16746;p89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7" name="Google Shape;16747;p89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8" name="Google Shape;16748;p89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9" name="Google Shape;16749;p89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0" name="Google Shape;16750;p89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1" name="Google Shape;16751;p89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2" name="Google Shape;16752;p89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3" name="Google Shape;16753;p89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4" name="Google Shape;16754;p89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5" name="Google Shape;16755;p89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6" name="Google Shape;16756;p89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7" name="Google Shape;16757;p89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8" name="Google Shape;16758;p89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9" name="Google Shape;16759;p89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0" name="Google Shape;16760;p89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1" name="Google Shape;16761;p89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2" name="Google Shape;16762;p89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3" name="Google Shape;16763;p89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4" name="Google Shape;16764;p89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5" name="Google Shape;16765;p89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6" name="Google Shape;16766;p89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7" name="Google Shape;16767;p89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8" name="Google Shape;16768;p89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9" name="Google Shape;16769;p89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0" name="Google Shape;16770;p89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1" name="Google Shape;16771;p89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2" name="Google Shape;16772;p89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3" name="Google Shape;16773;p89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4" name="Google Shape;16774;p89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5" name="Google Shape;16775;p89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6" name="Google Shape;16776;p89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7" name="Google Shape;16777;p89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8" name="Google Shape;16778;p89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9" name="Google Shape;16779;p89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0" name="Google Shape;16780;p89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1" name="Google Shape;16781;p89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2" name="Google Shape;16782;p89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3" name="Google Shape;16783;p89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4" name="Google Shape;16784;p89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5" name="Google Shape;16785;p89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6" name="Google Shape;16786;p89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7" name="Google Shape;16787;p89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8" name="Google Shape;16788;p89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9" name="Google Shape;16789;p89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0" name="Google Shape;16790;p89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1" name="Google Shape;16791;p89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2" name="Google Shape;16792;p89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3" name="Google Shape;16793;p89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4" name="Google Shape;16794;p89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5" name="Google Shape;16795;p89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6" name="Google Shape;16796;p89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7" name="Google Shape;16797;p89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8" name="Google Shape;16798;p89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9" name="Google Shape;16799;p89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0" name="Google Shape;16800;p89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1" name="Google Shape;16801;p89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2" name="Google Shape;16802;p89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3" name="Google Shape;16803;p89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4" name="Google Shape;16804;p89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5" name="Google Shape;16805;p89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6" name="Google Shape;16806;p89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7" name="Google Shape;16807;p89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8" name="Google Shape;16808;p89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9" name="Google Shape;16809;p89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0" name="Google Shape;16810;p89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1" name="Google Shape;16811;p89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2" name="Google Shape;16812;p89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3" name="Google Shape;16813;p89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4" name="Google Shape;16814;p89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5" name="Google Shape;16815;p89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6" name="Google Shape;16816;p89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7" name="Google Shape;16817;p89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8" name="Google Shape;16818;p89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9" name="Google Shape;16819;p89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0" name="Google Shape;16820;p89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1" name="Google Shape;16821;p89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2" name="Google Shape;16822;p89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3" name="Google Shape;16823;p89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4" name="Google Shape;16824;p89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5" name="Google Shape;16825;p89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6" name="Google Shape;16826;p89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7" name="Google Shape;16827;p89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8" name="Google Shape;16828;p89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9" name="Google Shape;16829;p89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0" name="Google Shape;16830;p89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1" name="Google Shape;16831;p89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2" name="Google Shape;16832;p89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3" name="Google Shape;16833;p89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4" name="Google Shape;16834;p89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5" name="Google Shape;16835;p89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6" name="Google Shape;16836;p89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7" name="Google Shape;16837;p89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8" name="Google Shape;16838;p89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9" name="Google Shape;16839;p89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0" name="Google Shape;16840;p89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1" name="Google Shape;16841;p89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2" name="Google Shape;16842;p89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3" name="Google Shape;16843;p89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4" name="Google Shape;16844;p89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5" name="Google Shape;16845;p89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6" name="Google Shape;16846;p89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7" name="Google Shape;16847;p89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8" name="Google Shape;16848;p89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9" name="Google Shape;16849;p89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0" name="Google Shape;16850;p89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1" name="Google Shape;16851;p89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2" name="Google Shape;16852;p89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3" name="Google Shape;16853;p89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4" name="Google Shape;16854;p89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5" name="Google Shape;16855;p89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6" name="Google Shape;16856;p89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7" name="Google Shape;16857;p89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8" name="Google Shape;16858;p89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9" name="Google Shape;16859;p89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0" name="Google Shape;16860;p89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1" name="Google Shape;16861;p89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2" name="Google Shape;16862;p89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3" name="Google Shape;16863;p89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4" name="Google Shape;16864;p89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5" name="Google Shape;16865;p89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6" name="Google Shape;16866;p89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7" name="Google Shape;16867;p89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8" name="Google Shape;16868;p89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9" name="Google Shape;16869;p89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0" name="Google Shape;16870;p89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1" name="Google Shape;16871;p89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2" name="Google Shape;16872;p89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3" name="Google Shape;16873;p89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4" name="Google Shape;16874;p89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5" name="Google Shape;16875;p89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6" name="Google Shape;16876;p89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7" name="Google Shape;16877;p89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8" name="Google Shape;16878;p89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9" name="Google Shape;16879;p89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0" name="Google Shape;16880;p89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1" name="Google Shape;16881;p89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2" name="Google Shape;16882;p89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3" name="Google Shape;16883;p89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4" name="Google Shape;16884;p89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5" name="Google Shape;16885;p89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6" name="Google Shape;16886;p89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7" name="Google Shape;16887;p89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8" name="Google Shape;16888;p89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9" name="Google Shape;16889;p89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0" name="Google Shape;16890;p89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1" name="Google Shape;16891;p89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2" name="Google Shape;16892;p89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3" name="Google Shape;16893;p89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4" name="Google Shape;16894;p89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5" name="Google Shape;16895;p89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6" name="Google Shape;16896;p89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7" name="Google Shape;16897;p89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8" name="Google Shape;16898;p89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9" name="Google Shape;16899;p89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0" name="Google Shape;16900;p89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1" name="Google Shape;16901;p89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2" name="Google Shape;16902;p89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3" name="Google Shape;16903;p89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4" name="Google Shape;16904;p89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5" name="Google Shape;16905;p89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6" name="Google Shape;16906;p89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7" name="Google Shape;16907;p89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8" name="Google Shape;16908;p89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9" name="Google Shape;16909;p89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0" name="Google Shape;16910;p89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1" name="Google Shape;16911;p89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2" name="Google Shape;16912;p89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3" name="Google Shape;16913;p89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4" name="Google Shape;16914;p89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5" name="Google Shape;16915;p89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6" name="Google Shape;16916;p89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7" name="Google Shape;16917;p89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8" name="Google Shape;16918;p89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9" name="Google Shape;16919;p89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0" name="Google Shape;16920;p89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1" name="Google Shape;16921;p89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2" name="Google Shape;16922;p89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3" name="Google Shape;16923;p89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4" name="Google Shape;16924;p89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5" name="Google Shape;16925;p89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6" name="Google Shape;16926;p89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7" name="Google Shape;16927;p89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8" name="Google Shape;16928;p89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9" name="Google Shape;16929;p89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0" name="Google Shape;16930;p89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1" name="Google Shape;16931;p89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2" name="Google Shape;16932;p89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3" name="Google Shape;16933;p89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4" name="Google Shape;16934;p89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5" name="Google Shape;16935;p89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6" name="Google Shape;16936;p89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7" name="Google Shape;16937;p89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8" name="Google Shape;16938;p89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9" name="Google Shape;16939;p89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0" name="Google Shape;16940;p89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1" name="Google Shape;16941;p89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2" name="Google Shape;16942;p89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3" name="Google Shape;16943;p89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4" name="Google Shape;16944;p89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5" name="Google Shape;16945;p89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6" name="Google Shape;16946;p89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7" name="Google Shape;16947;p89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8" name="Google Shape;16948;p89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9" name="Google Shape;16949;p89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0" name="Google Shape;16950;p89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1" name="Google Shape;16951;p89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2" name="Google Shape;16952;p89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3" name="Google Shape;16953;p89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4" name="Google Shape;16954;p89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5" name="Google Shape;16955;p89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6" name="Google Shape;16956;p89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7" name="Google Shape;16957;p89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8" name="Google Shape;16958;p89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9" name="Google Shape;16959;p89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0" name="Google Shape;16960;p89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1" name="Google Shape;16961;p89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2" name="Google Shape;16962;p89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3" name="Google Shape;16963;p89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4" name="Google Shape;16964;p89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5" name="Google Shape;16965;p89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6" name="Google Shape;16966;p89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7" name="Google Shape;16967;p89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8" name="Google Shape;16968;p89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9" name="Google Shape;16969;p89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0" name="Google Shape;16970;p89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1" name="Google Shape;16971;p89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2" name="Google Shape;16972;p89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3" name="Google Shape;16973;p89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4" name="Google Shape;16974;p89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5" name="Google Shape;16975;p89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6" name="Google Shape;16976;p89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7" name="Google Shape;16977;p89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8" name="Google Shape;16978;p89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9" name="Google Shape;16979;p89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0" name="Google Shape;16980;p89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1" name="Google Shape;16981;p89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2" name="Google Shape;16982;p89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3" name="Google Shape;16983;p89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4" name="Google Shape;16984;p89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5" name="Google Shape;16985;p89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6" name="Google Shape;16986;p89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7" name="Google Shape;16987;p89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8" name="Google Shape;16988;p89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9" name="Google Shape;16989;p89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0" name="Google Shape;16990;p89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1" name="Google Shape;16991;p89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2" name="Google Shape;16992;p89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3" name="Google Shape;16993;p89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4" name="Google Shape;16994;p89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5" name="Google Shape;16995;p89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6" name="Google Shape;16996;p89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7" name="Google Shape;16997;p89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8" name="Google Shape;16998;p89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9" name="Google Shape;16999;p89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0" name="Google Shape;17000;p89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1" name="Google Shape;17001;p89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2" name="Google Shape;17002;p89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3" name="Google Shape;17003;p89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4" name="Google Shape;17004;p89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5" name="Google Shape;17005;p89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6" name="Google Shape;17006;p89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7" name="Google Shape;17007;p89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8" name="Google Shape;17008;p89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9" name="Google Shape;17009;p89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0" name="Google Shape;17010;p89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1" name="Google Shape;17011;p89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2" name="Google Shape;17012;p89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3" name="Google Shape;17013;p89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4" name="Google Shape;17014;p89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5" name="Google Shape;17015;p89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6" name="Google Shape;17016;p89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7" name="Google Shape;17017;p89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8" name="Google Shape;17018;p89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9" name="Google Shape;17019;p89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0" name="Google Shape;17020;p89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1" name="Google Shape;17021;p89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2" name="Google Shape;17022;p89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3" name="Google Shape;17023;p89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4" name="Google Shape;17024;p89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5" name="Google Shape;17025;p89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6" name="Google Shape;17026;p89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7" name="Google Shape;17027;p89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8" name="Google Shape;17028;p89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9" name="Google Shape;17029;p89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0" name="Google Shape;17030;p89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1" name="Google Shape;17031;p89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2" name="Google Shape;17032;p89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3" name="Google Shape;17033;p89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4" name="Google Shape;17034;p89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5" name="Google Shape;17035;p89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6" name="Google Shape;17036;p89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7" name="Google Shape;17037;p89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8" name="Google Shape;17038;p89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9" name="Google Shape;17039;p89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0" name="Google Shape;17040;p89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1" name="Google Shape;17041;p89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2" name="Google Shape;17042;p89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3" name="Google Shape;17043;p89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4" name="Google Shape;17044;p89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5" name="Google Shape;17045;p89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6" name="Google Shape;17046;p89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7" name="Google Shape;17047;p89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8" name="Google Shape;17048;p89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9" name="Google Shape;17049;p89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0" name="Google Shape;17050;p89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1" name="Google Shape;17051;p89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2" name="Google Shape;17052;p89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3" name="Google Shape;17053;p89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4" name="Google Shape;17054;p89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5" name="Google Shape;17055;p89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6" name="Google Shape;17056;p89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7" name="Google Shape;17057;p89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8" name="Google Shape;17058;p89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9" name="Google Shape;17059;p89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0" name="Google Shape;17060;p89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1" name="Google Shape;17061;p89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2" name="Google Shape;17062;p89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3" name="Google Shape;17063;p89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4" name="Google Shape;17064;p89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5" name="Google Shape;17065;p89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6" name="Google Shape;17066;p89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7" name="Google Shape;17067;p89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485" name="副標題 484">
            <a:extLst>
              <a:ext uri="{FF2B5EF4-FFF2-40B4-BE49-F238E27FC236}">
                <a16:creationId xmlns:a16="http://schemas.microsoft.com/office/drawing/2014/main" id="{D8F4B6A7-A55F-D4ED-CA06-05FD5BF22B4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135923" y="1487967"/>
            <a:ext cx="2460600" cy="49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子揚</a:t>
            </a: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09C805F5-167F-5023-6990-768C5A24E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6223" y="2079581"/>
            <a:ext cx="3390183" cy="2573144"/>
          </a:xfrm>
        </p:spPr>
        <p:txBody>
          <a:bodyPr/>
          <a:lstStyle/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分享牆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0" indent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API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串接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資料表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92" name="副標題 484">
            <a:extLst>
              <a:ext uri="{FF2B5EF4-FFF2-40B4-BE49-F238E27FC236}">
                <a16:creationId xmlns:a16="http://schemas.microsoft.com/office/drawing/2014/main" id="{C0E61CCC-198A-2A81-EA65-78FDB02DFF99}"/>
              </a:ext>
            </a:extLst>
          </p:cNvPr>
          <p:cNvSpPr txBox="1">
            <a:spLocks/>
          </p:cNvSpPr>
          <p:nvPr/>
        </p:nvSpPr>
        <p:spPr>
          <a:xfrm>
            <a:off x="3879352" y="1515334"/>
            <a:ext cx="2460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1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貫文</a:t>
            </a:r>
          </a:p>
        </p:txBody>
      </p:sp>
      <p:sp>
        <p:nvSpPr>
          <p:cNvPr id="493" name="副標題 7">
            <a:extLst>
              <a:ext uri="{FF2B5EF4-FFF2-40B4-BE49-F238E27FC236}">
                <a16:creationId xmlns:a16="http://schemas.microsoft.com/office/drawing/2014/main" id="{7AA1BAEE-AA31-C40D-EFAC-2E667A5D476C}"/>
              </a:ext>
            </a:extLst>
          </p:cNvPr>
          <p:cNvSpPr txBox="1">
            <a:spLocks/>
          </p:cNvSpPr>
          <p:nvPr/>
        </p:nvSpPr>
        <p:spPr>
          <a:xfrm>
            <a:off x="5109652" y="2079581"/>
            <a:ext cx="3390183" cy="2573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購物車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API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串接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建立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專案大致架構、撰寫共用元件、撰寫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custom hook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endParaRPr kumimoji="1"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09649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1E5B88F-B381-1E95-85BC-6E4718D2258D}"/>
              </a:ext>
            </a:extLst>
          </p:cNvPr>
          <p:cNvSpPr/>
          <p:nvPr/>
        </p:nvSpPr>
        <p:spPr>
          <a:xfrm>
            <a:off x="2842054" y="1087395"/>
            <a:ext cx="1618735" cy="36946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874C927-62A8-A036-25FF-C709419D6C19}"/>
              </a:ext>
            </a:extLst>
          </p:cNvPr>
          <p:cNvSpPr/>
          <p:nvPr/>
        </p:nvSpPr>
        <p:spPr>
          <a:xfrm>
            <a:off x="5712940" y="1087395"/>
            <a:ext cx="2220098" cy="369467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3C6AD6B-F409-65E3-F9C2-814B0D9C1001}"/>
              </a:ext>
            </a:extLst>
          </p:cNvPr>
          <p:cNvSpPr/>
          <p:nvPr/>
        </p:nvSpPr>
        <p:spPr>
          <a:xfrm>
            <a:off x="2953265" y="361435"/>
            <a:ext cx="4250724" cy="13319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C2802E5-E115-473E-606F-2C6CFB793478}"/>
              </a:ext>
            </a:extLst>
          </p:cNvPr>
          <p:cNvSpPr txBox="1"/>
          <p:nvPr/>
        </p:nvSpPr>
        <p:spPr>
          <a:xfrm>
            <a:off x="2638190" y="1316843"/>
            <a:ext cx="2637263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chemeClr val="bg1">
                    <a:lumMod val="75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網站建置目的與動機</a:t>
            </a:r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r>
              <a:rPr lang="zh-TW" altLang="en-US" sz="2000" b="1" dirty="0">
                <a:solidFill>
                  <a:schemeClr val="bg1">
                    <a:lumMod val="75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目標客群</a:t>
            </a:r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r>
              <a:rPr lang="ko-KR" altLang="en-US" sz="2000" b="1" dirty="0" err="1">
                <a:solidFill>
                  <a:schemeClr val="bg1">
                    <a:lumMod val="75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品牌介紹與網站架構</a:t>
            </a:r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ko-KR" altLang="en-US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HEITI SC MEDIUM" pitchFamily="2" charset="-128"/>
              <a:cs typeface="Arial" pitchFamily="34" charset="0"/>
            </a:endParaRPr>
          </a:p>
          <a:p>
            <a:endParaRPr lang="zh-TW" altLang="en-US" sz="2000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DD343B0-8BCA-B9F7-6443-11EBC95428F8}"/>
              </a:ext>
            </a:extLst>
          </p:cNvPr>
          <p:cNvSpPr txBox="1"/>
          <p:nvPr/>
        </p:nvSpPr>
        <p:spPr>
          <a:xfrm>
            <a:off x="5630808" y="2000819"/>
            <a:ext cx="263726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 dirty="0" err="1">
                <a:solidFill>
                  <a:schemeClr val="bg1">
                    <a:lumMod val="75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開發技術</a:t>
            </a:r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r>
              <a:rPr lang="ko-KR" altLang="en-US" sz="2000" b="1" dirty="0" err="1">
                <a:solidFill>
                  <a:schemeClr val="bg1">
                    <a:lumMod val="75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團隊分工</a:t>
            </a:r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en-US" altLang="ko-KR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  <a:p>
            <a:endParaRPr lang="ko-KR" altLang="en-US" sz="2000" b="1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HEITI SC MEDIUM" pitchFamily="2" charset="-128"/>
              <a:cs typeface="Arial" pitchFamily="34" charset="0"/>
            </a:endParaRPr>
          </a:p>
          <a:p>
            <a:endParaRPr lang="zh-TW" altLang="en-US" sz="2000" dirty="0">
              <a:solidFill>
                <a:schemeClr val="bg1">
                  <a:lumMod val="75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90" name="Google Shape;17590;p101"/>
          <p:cNvPicPr preferRelativeResize="0"/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3750365" y="963807"/>
            <a:ext cx="5268507" cy="3681434"/>
          </a:xfrm>
          <a:prstGeom prst="rect">
            <a:avLst/>
          </a:prstGeom>
          <a:noFill/>
          <a:ln>
            <a:noFill/>
          </a:ln>
        </p:spPr>
      </p:pic>
      <p:sp>
        <p:nvSpPr>
          <p:cNvPr id="17591" name="Google Shape;17591;p101"/>
          <p:cNvSpPr/>
          <p:nvPr/>
        </p:nvSpPr>
        <p:spPr>
          <a:xfrm flipH="1">
            <a:off x="4571734" y="498146"/>
            <a:ext cx="4648466" cy="4499175"/>
          </a:xfrm>
          <a:custGeom>
            <a:avLst/>
            <a:gdLst/>
            <a:ahLst/>
            <a:cxnLst/>
            <a:rect l="l" t="t" r="r" b="b"/>
            <a:pathLst>
              <a:path w="216258" h="209337" extrusionOk="0">
                <a:moveTo>
                  <a:pt x="107644" y="20443"/>
                </a:moveTo>
                <a:cubicBezTo>
                  <a:pt x="131682" y="20443"/>
                  <a:pt x="154813" y="30738"/>
                  <a:pt x="174700" y="48212"/>
                </a:cubicBezTo>
                <a:cubicBezTo>
                  <a:pt x="188624" y="60585"/>
                  <a:pt x="205113" y="75498"/>
                  <a:pt x="204659" y="95542"/>
                </a:cubicBezTo>
                <a:cubicBezTo>
                  <a:pt x="204231" y="114570"/>
                  <a:pt x="191751" y="132609"/>
                  <a:pt x="179056" y="145865"/>
                </a:cubicBezTo>
                <a:cubicBezTo>
                  <a:pt x="156259" y="169466"/>
                  <a:pt x="119186" y="191896"/>
                  <a:pt x="86361" y="191896"/>
                </a:cubicBezTo>
                <a:cubicBezTo>
                  <a:pt x="64659" y="191896"/>
                  <a:pt x="44813" y="182092"/>
                  <a:pt x="32177" y="156341"/>
                </a:cubicBezTo>
                <a:cubicBezTo>
                  <a:pt x="9915" y="111122"/>
                  <a:pt x="19162" y="55107"/>
                  <a:pt x="66705" y="30734"/>
                </a:cubicBezTo>
                <a:cubicBezTo>
                  <a:pt x="80362" y="23689"/>
                  <a:pt x="94146" y="20443"/>
                  <a:pt x="107644" y="20443"/>
                </a:cubicBezTo>
                <a:close/>
                <a:moveTo>
                  <a:pt x="0" y="0"/>
                </a:moveTo>
                <a:lnTo>
                  <a:pt x="0" y="209336"/>
                </a:lnTo>
                <a:lnTo>
                  <a:pt x="216257" y="209336"/>
                </a:lnTo>
                <a:lnTo>
                  <a:pt x="216257" y="0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94" name="Google Shape;17594;p101"/>
          <p:cNvSpPr txBox="1"/>
          <p:nvPr/>
        </p:nvSpPr>
        <p:spPr>
          <a:xfrm>
            <a:off x="720000" y="4328675"/>
            <a:ext cx="38925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rgbClr val="756458"/>
                </a:solidFill>
                <a:latin typeface="Open Sans"/>
                <a:ea typeface="Open Sans"/>
                <a:cs typeface="Open Sans"/>
                <a:sym typeface="Open Sans"/>
              </a:rPr>
              <a:t>Please keep this slide for attribution </a:t>
            </a:r>
            <a:endParaRPr sz="1200" b="1" dirty="0">
              <a:solidFill>
                <a:srgbClr val="75645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95" name="Google Shape;17595;p101"/>
          <p:cNvSpPr/>
          <p:nvPr/>
        </p:nvSpPr>
        <p:spPr>
          <a:xfrm flipH="1">
            <a:off x="7672858" y="-24500"/>
            <a:ext cx="1521841" cy="1479093"/>
          </a:xfrm>
          <a:custGeom>
            <a:avLst/>
            <a:gdLst/>
            <a:ahLst/>
            <a:cxnLst/>
            <a:rect l="l" t="t" r="r" b="b"/>
            <a:pathLst>
              <a:path w="17750" h="15143" extrusionOk="0">
                <a:moveTo>
                  <a:pt x="0" y="0"/>
                </a:moveTo>
                <a:lnTo>
                  <a:pt x="0" y="15142"/>
                </a:lnTo>
                <a:cubicBezTo>
                  <a:pt x="8372" y="13645"/>
                  <a:pt x="17750" y="8548"/>
                  <a:pt x="16927" y="0"/>
                </a:cubicBezTo>
                <a:close/>
              </a:path>
            </a:pathLst>
          </a:custGeom>
          <a:solidFill>
            <a:srgbClr val="E6D1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96" name="Google Shape;17596;p101"/>
          <p:cNvGrpSpPr/>
          <p:nvPr/>
        </p:nvGrpSpPr>
        <p:grpSpPr>
          <a:xfrm rot="-5400000">
            <a:off x="7973162" y="4053089"/>
            <a:ext cx="901674" cy="1575190"/>
            <a:chOff x="5052950" y="2452900"/>
            <a:chExt cx="213900" cy="373675"/>
          </a:xfrm>
        </p:grpSpPr>
        <p:sp>
          <p:nvSpPr>
            <p:cNvPr id="17597" name="Google Shape;17597;p101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8" name="Google Shape;17598;p101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9" name="Google Shape;17599;p101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0" name="Google Shape;17600;p101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1" name="Google Shape;17601;p101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2" name="Google Shape;17602;p101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3" name="Google Shape;17603;p101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4" name="Google Shape;17604;p101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5" name="Google Shape;17605;p101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6" name="Google Shape;17606;p101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7" name="Google Shape;17607;p101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8" name="Google Shape;17608;p101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9" name="Google Shape;17609;p101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0" name="Google Shape;17610;p101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1" name="Google Shape;17611;p101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2" name="Google Shape;17612;p101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3" name="Google Shape;17613;p101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4" name="Google Shape;17614;p101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5" name="Google Shape;17615;p101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6" name="Google Shape;17616;p101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7" name="Google Shape;17617;p101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8" name="Google Shape;17618;p101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9" name="Google Shape;17619;p101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0" name="Google Shape;17620;p101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1" name="Google Shape;17621;p101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2" name="Google Shape;17622;p101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3" name="Google Shape;17623;p101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4" name="Google Shape;17624;p101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5" name="Google Shape;17625;p101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6" name="Google Shape;17626;p101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7" name="Google Shape;17627;p101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8" name="Google Shape;17628;p101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9" name="Google Shape;17629;p101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0" name="Google Shape;17630;p101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1" name="Google Shape;17631;p101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2" name="Google Shape;17632;p101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3" name="Google Shape;17633;p101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4" name="Google Shape;17634;p101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5" name="Google Shape;17635;p101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6" name="Google Shape;17636;p101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7" name="Google Shape;17637;p101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8" name="Google Shape;17638;p101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9" name="Google Shape;17639;p101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0" name="Google Shape;17640;p101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1" name="Google Shape;17641;p101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2" name="Google Shape;17642;p101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3" name="Google Shape;17643;p101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4" name="Google Shape;17644;p101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5" name="Google Shape;17645;p101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6" name="Google Shape;17646;p101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7" name="Google Shape;17647;p101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8" name="Google Shape;17648;p101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9" name="Google Shape;17649;p101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0" name="Google Shape;17650;p101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1" name="Google Shape;17651;p101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2" name="Google Shape;17652;p101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3" name="Google Shape;17653;p101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4" name="Google Shape;17654;p101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5" name="Google Shape;17655;p101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6" name="Google Shape;17656;p101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7" name="Google Shape;17657;p101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8" name="Google Shape;17658;p101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9" name="Google Shape;17659;p101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0" name="Google Shape;17660;p101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1" name="Google Shape;17661;p101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2" name="Google Shape;17662;p101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3" name="Google Shape;17663;p101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4" name="Google Shape;17664;p101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5" name="Google Shape;17665;p101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6" name="Google Shape;17666;p101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7" name="Google Shape;17667;p101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8" name="Google Shape;17668;p101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9" name="Google Shape;17669;p101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0" name="Google Shape;17670;p101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1" name="Google Shape;17671;p101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2" name="Google Shape;17672;p101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3" name="Google Shape;17673;p101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4" name="Google Shape;17674;p101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5" name="Google Shape;17675;p101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6" name="Google Shape;17676;p101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7" name="Google Shape;17677;p101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8" name="Google Shape;17678;p101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9" name="Google Shape;17679;p101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0" name="Google Shape;17680;p101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1" name="Google Shape;17681;p101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2" name="Google Shape;17682;p101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3" name="Google Shape;17683;p101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4" name="Google Shape;17684;p101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5" name="Google Shape;17685;p101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6" name="Google Shape;17686;p101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7" name="Google Shape;17687;p101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8" name="Google Shape;17688;p101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9" name="Google Shape;17689;p101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0" name="Google Shape;17690;p101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1" name="Google Shape;17691;p101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2" name="Google Shape;17692;p101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3" name="Google Shape;17693;p101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4" name="Google Shape;17694;p101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5" name="Google Shape;17695;p101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6" name="Google Shape;17696;p101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7" name="Google Shape;17697;p101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8" name="Google Shape;17698;p101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9" name="Google Shape;17699;p101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0" name="Google Shape;17700;p101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1" name="Google Shape;17701;p101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2" name="Google Shape;17702;p101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3" name="Google Shape;17703;p101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4" name="Google Shape;17704;p101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5" name="Google Shape;17705;p101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6" name="Google Shape;17706;p101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7" name="Google Shape;17707;p101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8" name="Google Shape;17708;p101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9" name="Google Shape;17709;p101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0" name="Google Shape;17710;p101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1" name="Google Shape;17711;p101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2" name="Google Shape;17712;p101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3" name="Google Shape;17713;p101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4" name="Google Shape;17714;p101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5" name="Google Shape;17715;p101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6" name="Google Shape;17716;p101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7" name="Google Shape;17717;p101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8" name="Google Shape;17718;p101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9" name="Google Shape;17719;p101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0" name="Google Shape;17720;p101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1" name="Google Shape;17721;p101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2" name="Google Shape;17722;p101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3" name="Google Shape;17723;p101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4" name="Google Shape;17724;p101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5" name="Google Shape;17725;p101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6" name="Google Shape;17726;p101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7" name="Google Shape;17727;p101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8" name="Google Shape;17728;p101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9" name="Google Shape;17729;p101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0" name="Google Shape;17730;p101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1" name="Google Shape;17731;p101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2" name="Google Shape;17732;p101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3" name="Google Shape;17733;p101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4" name="Google Shape;17734;p101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5" name="Google Shape;17735;p101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6" name="Google Shape;17736;p101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7" name="Google Shape;17737;p101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8" name="Google Shape;17738;p101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9" name="Google Shape;17739;p101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0" name="Google Shape;17740;p101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1" name="Google Shape;17741;p101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2" name="Google Shape;17742;p101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3" name="Google Shape;17743;p101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4" name="Google Shape;17744;p101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5" name="Google Shape;17745;p101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6" name="Google Shape;17746;p101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7" name="Google Shape;17747;p101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8" name="Google Shape;17748;p101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9" name="Google Shape;17749;p101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0" name="Google Shape;17750;p101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1" name="Google Shape;17751;p101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2" name="Google Shape;17752;p101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3" name="Google Shape;17753;p101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4" name="Google Shape;17754;p101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5" name="Google Shape;17755;p101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6" name="Google Shape;17756;p101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7" name="Google Shape;17757;p101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8" name="Google Shape;17758;p101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9" name="Google Shape;17759;p101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0" name="Google Shape;17760;p101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1" name="Google Shape;17761;p101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2" name="Google Shape;17762;p101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3" name="Google Shape;17763;p101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4" name="Google Shape;17764;p101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5" name="Google Shape;17765;p101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6" name="Google Shape;17766;p101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7" name="Google Shape;17767;p101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8" name="Google Shape;17768;p101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9" name="Google Shape;17769;p101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0" name="Google Shape;17770;p101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1" name="Google Shape;17771;p101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2" name="Google Shape;17772;p101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3" name="Google Shape;17773;p101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4" name="Google Shape;17774;p101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5" name="Google Shape;17775;p101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6" name="Google Shape;17776;p101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7" name="Google Shape;17777;p101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8" name="Google Shape;17778;p101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9" name="Google Shape;17779;p101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0" name="Google Shape;17780;p101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1" name="Google Shape;17781;p101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2" name="Google Shape;17782;p101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3" name="Google Shape;17783;p101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4" name="Google Shape;17784;p101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5" name="Google Shape;17785;p101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6" name="Google Shape;17786;p101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7" name="Google Shape;17787;p101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8" name="Google Shape;17788;p101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9" name="Google Shape;17789;p101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0" name="Google Shape;17790;p101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1" name="Google Shape;17791;p101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2" name="Google Shape;17792;p101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3" name="Google Shape;17793;p101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4" name="Google Shape;17794;p101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5" name="Google Shape;17795;p101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6" name="Google Shape;17796;p101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7" name="Google Shape;17797;p101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8" name="Google Shape;17798;p101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9" name="Google Shape;17799;p101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0" name="Google Shape;17800;p101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1" name="Google Shape;17801;p101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2" name="Google Shape;17802;p101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3" name="Google Shape;17803;p101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4" name="Google Shape;17804;p101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5" name="Google Shape;17805;p101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6" name="Google Shape;17806;p101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7" name="Google Shape;17807;p101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8" name="Google Shape;17808;p101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9" name="Google Shape;17809;p101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0" name="Google Shape;17810;p101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1" name="Google Shape;17811;p101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2" name="Google Shape;17812;p101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3" name="Google Shape;17813;p101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4" name="Google Shape;17814;p101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5" name="Google Shape;17815;p101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6" name="Google Shape;17816;p101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7" name="Google Shape;17817;p101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8" name="Google Shape;17818;p101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9" name="Google Shape;17819;p101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0" name="Google Shape;17820;p101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1" name="Google Shape;17821;p101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2" name="Google Shape;17822;p101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3" name="Google Shape;17823;p101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4" name="Google Shape;17824;p101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5" name="Google Shape;17825;p101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6" name="Google Shape;17826;p101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7" name="Google Shape;17827;p101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8" name="Google Shape;17828;p101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9" name="Google Shape;17829;p101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0" name="Google Shape;17830;p101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1" name="Google Shape;17831;p101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2" name="Google Shape;17832;p101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3" name="Google Shape;17833;p101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4" name="Google Shape;17834;p101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5" name="Google Shape;17835;p101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6" name="Google Shape;17836;p101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7" name="Google Shape;17837;p101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8" name="Google Shape;17838;p101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9" name="Google Shape;17839;p101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0" name="Google Shape;17840;p101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1" name="Google Shape;17841;p101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2" name="Google Shape;17842;p101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3" name="Google Shape;17843;p101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4" name="Google Shape;17844;p101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5" name="Google Shape;17845;p101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6" name="Google Shape;17846;p101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7" name="Google Shape;17847;p101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8" name="Google Shape;17848;p101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9" name="Google Shape;17849;p101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0" name="Google Shape;17850;p101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1" name="Google Shape;17851;p101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2" name="Google Shape;17852;p101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3" name="Google Shape;17853;p101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4" name="Google Shape;17854;p101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5" name="Google Shape;17855;p101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6" name="Google Shape;17856;p101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7" name="Google Shape;17857;p101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8" name="Google Shape;17858;p101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9" name="Google Shape;17859;p101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0" name="Google Shape;17860;p101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1" name="Google Shape;17861;p101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2" name="Google Shape;17862;p101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3" name="Google Shape;17863;p101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4" name="Google Shape;17864;p101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5" name="Google Shape;17865;p101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6" name="Google Shape;17866;p101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7" name="Google Shape;17867;p101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8" name="Google Shape;17868;p101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9" name="Google Shape;17869;p101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0" name="Google Shape;17870;p101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1" name="Google Shape;17871;p101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2" name="Google Shape;17872;p101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3" name="Google Shape;17873;p101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4" name="Google Shape;17874;p101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5" name="Google Shape;17875;p101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6" name="Google Shape;17876;p101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7" name="Google Shape;17877;p101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8" name="Google Shape;17878;p101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9" name="Google Shape;17879;p101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0" name="Google Shape;17880;p101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1" name="Google Shape;17881;p101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2" name="Google Shape;17882;p101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3" name="Google Shape;17883;p101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4" name="Google Shape;17884;p101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5" name="Google Shape;17885;p101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6" name="Google Shape;17886;p101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7" name="Google Shape;17887;p101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88" name="Google Shape;17888;p101"/>
          <p:cNvSpPr/>
          <p:nvPr/>
        </p:nvSpPr>
        <p:spPr>
          <a:xfrm>
            <a:off x="7627205" y="4266299"/>
            <a:ext cx="767619" cy="674401"/>
          </a:xfrm>
          <a:custGeom>
            <a:avLst/>
            <a:gdLst/>
            <a:ahLst/>
            <a:cxnLst/>
            <a:rect l="l" t="t" r="r" b="b"/>
            <a:pathLst>
              <a:path w="2079" h="1827" extrusionOk="0">
                <a:moveTo>
                  <a:pt x="1037" y="0"/>
                </a:moveTo>
                <a:cubicBezTo>
                  <a:pt x="780" y="0"/>
                  <a:pt x="535" y="110"/>
                  <a:pt x="326" y="298"/>
                </a:cubicBezTo>
                <a:cubicBezTo>
                  <a:pt x="174" y="434"/>
                  <a:pt x="0" y="590"/>
                  <a:pt x="0" y="797"/>
                </a:cubicBezTo>
                <a:cubicBezTo>
                  <a:pt x="0" y="1003"/>
                  <a:pt x="136" y="1188"/>
                  <a:pt x="277" y="1328"/>
                </a:cubicBezTo>
                <a:cubicBezTo>
                  <a:pt x="525" y="1587"/>
                  <a:pt x="915" y="1827"/>
                  <a:pt x="1262" y="1827"/>
                </a:cubicBezTo>
                <a:cubicBezTo>
                  <a:pt x="1491" y="1827"/>
                  <a:pt x="1701" y="1722"/>
                  <a:pt x="1839" y="1448"/>
                </a:cubicBezTo>
                <a:cubicBezTo>
                  <a:pt x="2078" y="966"/>
                  <a:pt x="1975" y="364"/>
                  <a:pt x="1476" y="108"/>
                </a:cubicBezTo>
                <a:cubicBezTo>
                  <a:pt x="1329" y="34"/>
                  <a:pt x="1181" y="0"/>
                  <a:pt x="1037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B6071D6-D670-7B08-C608-79A1A35DE2B4}"/>
              </a:ext>
            </a:extLst>
          </p:cNvPr>
          <p:cNvSpPr/>
          <p:nvPr/>
        </p:nvSpPr>
        <p:spPr>
          <a:xfrm>
            <a:off x="327259" y="757738"/>
            <a:ext cx="4244475" cy="40992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24" name="文字方塊 323">
            <a:extLst>
              <a:ext uri="{FF2B5EF4-FFF2-40B4-BE49-F238E27FC236}">
                <a16:creationId xmlns:a16="http://schemas.microsoft.com/office/drawing/2014/main" id="{E6A0E653-5535-0FB3-9DD6-F73DB6D5D3ED}"/>
              </a:ext>
            </a:extLst>
          </p:cNvPr>
          <p:cNvSpPr txBox="1"/>
          <p:nvPr/>
        </p:nvSpPr>
        <p:spPr>
          <a:xfrm>
            <a:off x="125128" y="1003471"/>
            <a:ext cx="4846372" cy="3766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喝咖啡已經變成生活中不可或缺的一部份，近幾年平價咖啡店的崛起，市場競爭更加激烈，咖啡店大街小巷林立，提供各式各樣不同種類、品牌咖啡。</a:t>
            </a: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  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我們團隊的成員熱愛咖啡，注重每杯咖啡為我們帶來的生活品味，希望讓人們更加地認識咖啡，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透過咖啡與人交流，建立了「來拎</a:t>
            </a: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+B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」的咖啡店， 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用心提供高質感、高價位的咖啡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</a:p>
        </p:txBody>
      </p:sp>
      <p:grpSp>
        <p:nvGrpSpPr>
          <p:cNvPr id="342" name="Google Shape;18281;p113">
            <a:extLst>
              <a:ext uri="{FF2B5EF4-FFF2-40B4-BE49-F238E27FC236}">
                <a16:creationId xmlns:a16="http://schemas.microsoft.com/office/drawing/2014/main" id="{2FBF5E02-683F-F48A-38BD-C107E364DC60}"/>
              </a:ext>
            </a:extLst>
          </p:cNvPr>
          <p:cNvGrpSpPr/>
          <p:nvPr/>
        </p:nvGrpSpPr>
        <p:grpSpPr>
          <a:xfrm>
            <a:off x="151503" y="144625"/>
            <a:ext cx="4613987" cy="1033544"/>
            <a:chOff x="4411970" y="1801825"/>
            <a:chExt cx="734586" cy="409262"/>
          </a:xfrm>
        </p:grpSpPr>
        <p:sp>
          <p:nvSpPr>
            <p:cNvPr id="343" name="Google Shape;18282;p113">
              <a:extLst>
                <a:ext uri="{FF2B5EF4-FFF2-40B4-BE49-F238E27FC236}">
                  <a16:creationId xmlns:a16="http://schemas.microsoft.com/office/drawing/2014/main" id="{AC6E5C96-F9A5-4B55-965D-04BD886A990D}"/>
                </a:ext>
              </a:extLst>
            </p:cNvPr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18283;p113">
              <a:extLst>
                <a:ext uri="{FF2B5EF4-FFF2-40B4-BE49-F238E27FC236}">
                  <a16:creationId xmlns:a16="http://schemas.microsoft.com/office/drawing/2014/main" id="{2004C44D-A6BB-1F2A-AD49-A3D6BF4A2535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46" name="文字方塊 345">
            <a:extLst>
              <a:ext uri="{FF2B5EF4-FFF2-40B4-BE49-F238E27FC236}">
                <a16:creationId xmlns:a16="http://schemas.microsoft.com/office/drawing/2014/main" id="{547AD17B-B817-DFE4-8ADB-8C26B51BEE7F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</a:t>
            </a:r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ko-KR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1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ko-KR" altLang="en-US" sz="2800" b="1" spc="-300" dirty="0" err="1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網站建置目的與動機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660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31" name="Google Shape;16031;p55"/>
          <p:cNvPicPr preferRelativeResize="0"/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4455831" y="-1351735"/>
            <a:ext cx="4967567" cy="6495222"/>
          </a:xfrm>
          <a:prstGeom prst="rect">
            <a:avLst/>
          </a:prstGeom>
          <a:noFill/>
          <a:ln>
            <a:noFill/>
          </a:ln>
        </p:spPr>
      </p:pic>
      <p:sp>
        <p:nvSpPr>
          <p:cNvPr id="16032" name="Google Shape;16032;p55"/>
          <p:cNvSpPr/>
          <p:nvPr/>
        </p:nvSpPr>
        <p:spPr>
          <a:xfrm>
            <a:off x="-1" y="0"/>
            <a:ext cx="5711687" cy="5143487"/>
          </a:xfrm>
          <a:custGeom>
            <a:avLst/>
            <a:gdLst/>
            <a:ahLst/>
            <a:cxnLst/>
            <a:rect l="l" t="t" r="r" b="b"/>
            <a:pathLst>
              <a:path w="15099" h="17234" extrusionOk="0">
                <a:moveTo>
                  <a:pt x="0" y="0"/>
                </a:moveTo>
                <a:lnTo>
                  <a:pt x="0" y="17197"/>
                </a:lnTo>
                <a:lnTo>
                  <a:pt x="13915" y="17234"/>
                </a:lnTo>
                <a:cubicBezTo>
                  <a:pt x="13915" y="17234"/>
                  <a:pt x="14995" y="15688"/>
                  <a:pt x="15049" y="12266"/>
                </a:cubicBezTo>
                <a:cubicBezTo>
                  <a:pt x="15098" y="6564"/>
                  <a:pt x="11816" y="0"/>
                  <a:pt x="11816" y="0"/>
                </a:cubicBezTo>
                <a:close/>
              </a:path>
            </a:pathLst>
          </a:custGeom>
          <a:solidFill>
            <a:srgbClr val="F4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35" name="Google Shape;16035;p55"/>
          <p:cNvSpPr/>
          <p:nvPr/>
        </p:nvSpPr>
        <p:spPr>
          <a:xfrm>
            <a:off x="-125225" y="-154126"/>
            <a:ext cx="1729918" cy="1557894"/>
          </a:xfrm>
          <a:custGeom>
            <a:avLst/>
            <a:gdLst/>
            <a:ahLst/>
            <a:cxnLst/>
            <a:rect l="l" t="t" r="r" b="b"/>
            <a:pathLst>
              <a:path w="8279" h="7456" extrusionOk="0">
                <a:moveTo>
                  <a:pt x="0" y="1"/>
                </a:moveTo>
                <a:lnTo>
                  <a:pt x="0" y="7455"/>
                </a:lnTo>
                <a:cubicBezTo>
                  <a:pt x="186" y="6235"/>
                  <a:pt x="652" y="5117"/>
                  <a:pt x="1443" y="4379"/>
                </a:cubicBezTo>
                <a:cubicBezTo>
                  <a:pt x="1850" y="3996"/>
                  <a:pt x="2252" y="3845"/>
                  <a:pt x="2651" y="3845"/>
                </a:cubicBezTo>
                <a:cubicBezTo>
                  <a:pt x="3415" y="3845"/>
                  <a:pt x="4166" y="4394"/>
                  <a:pt x="4910" y="4911"/>
                </a:cubicBezTo>
                <a:cubicBezTo>
                  <a:pt x="5426" y="5274"/>
                  <a:pt x="6011" y="5600"/>
                  <a:pt x="6597" y="5703"/>
                </a:cubicBezTo>
                <a:cubicBezTo>
                  <a:pt x="6686" y="5720"/>
                  <a:pt x="6778" y="5729"/>
                  <a:pt x="6871" y="5729"/>
                </a:cubicBezTo>
                <a:cubicBezTo>
                  <a:pt x="7335" y="5729"/>
                  <a:pt x="7820" y="5505"/>
                  <a:pt x="8019" y="4948"/>
                </a:cubicBezTo>
                <a:cubicBezTo>
                  <a:pt x="8279" y="4190"/>
                  <a:pt x="7937" y="3365"/>
                  <a:pt x="7660" y="2730"/>
                </a:cubicBezTo>
                <a:cubicBezTo>
                  <a:pt x="7590" y="2578"/>
                  <a:pt x="6560" y="87"/>
                  <a:pt x="6749" y="1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36" name="Google Shape;16036;p55"/>
          <p:cNvGrpSpPr/>
          <p:nvPr/>
        </p:nvGrpSpPr>
        <p:grpSpPr>
          <a:xfrm rot="10800000" flipH="1">
            <a:off x="11" y="-19439"/>
            <a:ext cx="1777950" cy="1118873"/>
            <a:chOff x="4560800" y="2780575"/>
            <a:chExt cx="421775" cy="265425"/>
          </a:xfrm>
        </p:grpSpPr>
        <p:sp>
          <p:nvSpPr>
            <p:cNvPr id="16037" name="Google Shape;16037;p55"/>
            <p:cNvSpPr/>
            <p:nvPr/>
          </p:nvSpPr>
          <p:spPr>
            <a:xfrm>
              <a:off x="4696950" y="2817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7" y="0"/>
                  </a:moveTo>
                  <a:cubicBezTo>
                    <a:pt x="87" y="0"/>
                    <a:pt x="45" y="32"/>
                    <a:pt x="33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3" y="256"/>
                    <a:pt x="120" y="273"/>
                    <a:pt x="136" y="273"/>
                  </a:cubicBezTo>
                  <a:cubicBezTo>
                    <a:pt x="169" y="256"/>
                    <a:pt x="223" y="236"/>
                    <a:pt x="240" y="186"/>
                  </a:cubicBezTo>
                  <a:cubicBezTo>
                    <a:pt x="240" y="133"/>
                    <a:pt x="240" y="83"/>
                    <a:pt x="207" y="50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8" name="Google Shape;16038;p55"/>
            <p:cNvSpPr/>
            <p:nvPr/>
          </p:nvSpPr>
          <p:spPr>
            <a:xfrm>
              <a:off x="4693950" y="2831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3" y="1"/>
                  </a:moveTo>
                  <a:cubicBezTo>
                    <a:pt x="79" y="1"/>
                    <a:pt x="31" y="33"/>
                    <a:pt x="17" y="72"/>
                  </a:cubicBezTo>
                  <a:cubicBezTo>
                    <a:pt x="17" y="110"/>
                    <a:pt x="1" y="126"/>
                    <a:pt x="17" y="143"/>
                  </a:cubicBezTo>
                  <a:cubicBezTo>
                    <a:pt x="17" y="192"/>
                    <a:pt x="34" y="229"/>
                    <a:pt x="83" y="246"/>
                  </a:cubicBezTo>
                  <a:cubicBezTo>
                    <a:pt x="99" y="252"/>
                    <a:pt x="113" y="256"/>
                    <a:pt x="128" y="256"/>
                  </a:cubicBezTo>
                  <a:cubicBezTo>
                    <a:pt x="148" y="256"/>
                    <a:pt x="167" y="248"/>
                    <a:pt x="186" y="229"/>
                  </a:cubicBezTo>
                  <a:cubicBezTo>
                    <a:pt x="207" y="213"/>
                    <a:pt x="223" y="192"/>
                    <a:pt x="223" y="176"/>
                  </a:cubicBezTo>
                  <a:cubicBezTo>
                    <a:pt x="240" y="110"/>
                    <a:pt x="223" y="39"/>
                    <a:pt x="153" y="6"/>
                  </a:cubicBezTo>
                  <a:cubicBezTo>
                    <a:pt x="144" y="2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9" name="Google Shape;16039;p55"/>
            <p:cNvSpPr/>
            <p:nvPr/>
          </p:nvSpPr>
          <p:spPr>
            <a:xfrm>
              <a:off x="4704675" y="28762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3" y="1"/>
                  </a:moveTo>
                  <a:cubicBezTo>
                    <a:pt x="98" y="1"/>
                    <a:pt x="47" y="33"/>
                    <a:pt x="34" y="91"/>
                  </a:cubicBezTo>
                  <a:cubicBezTo>
                    <a:pt x="1" y="141"/>
                    <a:pt x="34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61" y="2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0" name="Google Shape;16040;p55"/>
            <p:cNvSpPr/>
            <p:nvPr/>
          </p:nvSpPr>
          <p:spPr>
            <a:xfrm>
              <a:off x="4701700" y="28466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0"/>
                  </a:moveTo>
                  <a:cubicBezTo>
                    <a:pt x="103" y="0"/>
                    <a:pt x="66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4"/>
                    <a:pt x="66" y="260"/>
                    <a:pt x="103" y="260"/>
                  </a:cubicBezTo>
                  <a:cubicBezTo>
                    <a:pt x="136" y="260"/>
                    <a:pt x="153" y="260"/>
                    <a:pt x="186" y="227"/>
                  </a:cubicBezTo>
                  <a:cubicBezTo>
                    <a:pt x="206" y="206"/>
                    <a:pt x="223" y="173"/>
                    <a:pt x="223" y="140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86" y="37"/>
                    <a:pt x="169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1" name="Google Shape;16041;p55"/>
            <p:cNvSpPr/>
            <p:nvPr/>
          </p:nvSpPr>
          <p:spPr>
            <a:xfrm>
              <a:off x="4713650" y="2814475"/>
              <a:ext cx="5575" cy="6650"/>
            </a:xfrm>
            <a:custGeom>
              <a:avLst/>
              <a:gdLst/>
              <a:ahLst/>
              <a:cxnLst/>
              <a:rect l="l" t="t" r="r" b="b"/>
              <a:pathLst>
                <a:path w="223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7" y="224"/>
                    <a:pt x="54" y="240"/>
                  </a:cubicBezTo>
                  <a:cubicBezTo>
                    <a:pt x="77" y="252"/>
                    <a:pt x="92" y="265"/>
                    <a:pt x="112" y="265"/>
                  </a:cubicBezTo>
                  <a:cubicBezTo>
                    <a:pt x="120" y="265"/>
                    <a:pt x="129" y="263"/>
                    <a:pt x="140" y="257"/>
                  </a:cubicBezTo>
                  <a:cubicBezTo>
                    <a:pt x="190" y="257"/>
                    <a:pt x="223" y="224"/>
                    <a:pt x="223" y="174"/>
                  </a:cubicBezTo>
                  <a:cubicBezTo>
                    <a:pt x="206" y="121"/>
                    <a:pt x="173" y="71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2" name="Google Shape;16042;p55"/>
            <p:cNvSpPr/>
            <p:nvPr/>
          </p:nvSpPr>
          <p:spPr>
            <a:xfrm>
              <a:off x="4702925" y="28001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1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20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7" y="4"/>
                  </a:cubicBezTo>
                  <a:cubicBezTo>
                    <a:pt x="149" y="1"/>
                    <a:pt x="140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3" name="Google Shape;16043;p55"/>
            <p:cNvSpPr/>
            <p:nvPr/>
          </p:nvSpPr>
          <p:spPr>
            <a:xfrm>
              <a:off x="4712400" y="2890975"/>
              <a:ext cx="3025" cy="5575"/>
            </a:xfrm>
            <a:custGeom>
              <a:avLst/>
              <a:gdLst/>
              <a:ahLst/>
              <a:cxnLst/>
              <a:rect l="l" t="t" r="r" b="b"/>
              <a:pathLst>
                <a:path w="121" h="223" extrusionOk="0">
                  <a:moveTo>
                    <a:pt x="104" y="0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06"/>
                    <a:pt x="34" y="223"/>
                  </a:cubicBezTo>
                  <a:cubicBezTo>
                    <a:pt x="67" y="153"/>
                    <a:pt x="104" y="83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4" name="Google Shape;16044;p55"/>
            <p:cNvSpPr/>
            <p:nvPr/>
          </p:nvSpPr>
          <p:spPr>
            <a:xfrm>
              <a:off x="4686650" y="2848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6" y="1"/>
                  </a:moveTo>
                  <a:cubicBezTo>
                    <a:pt x="85" y="1"/>
                    <a:pt x="41" y="32"/>
                    <a:pt x="17" y="83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69" y="257"/>
                    <a:pt x="223" y="220"/>
                    <a:pt x="223" y="170"/>
                  </a:cubicBezTo>
                  <a:cubicBezTo>
                    <a:pt x="239" y="137"/>
                    <a:pt x="239" y="83"/>
                    <a:pt x="206" y="50"/>
                  </a:cubicBezTo>
                  <a:cubicBezTo>
                    <a:pt x="206" y="34"/>
                    <a:pt x="190" y="13"/>
                    <a:pt x="169" y="13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5" name="Google Shape;16045;p55"/>
            <p:cNvSpPr/>
            <p:nvPr/>
          </p:nvSpPr>
          <p:spPr>
            <a:xfrm>
              <a:off x="4690875" y="2804175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21" y="174"/>
                    <a:pt x="37" y="207"/>
                    <a:pt x="54" y="223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57" y="240"/>
                    <a:pt x="190" y="223"/>
                    <a:pt x="206" y="207"/>
                  </a:cubicBezTo>
                  <a:cubicBezTo>
                    <a:pt x="227" y="174"/>
                    <a:pt x="227" y="137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6" name="Google Shape;16046;p55"/>
            <p:cNvSpPr/>
            <p:nvPr/>
          </p:nvSpPr>
          <p:spPr>
            <a:xfrm>
              <a:off x="4669850" y="28994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5" y="0"/>
                  </a:moveTo>
                  <a:cubicBezTo>
                    <a:pt x="99" y="0"/>
                    <a:pt x="51" y="33"/>
                    <a:pt x="37" y="91"/>
                  </a:cubicBezTo>
                  <a:cubicBezTo>
                    <a:pt x="0" y="157"/>
                    <a:pt x="37" y="227"/>
                    <a:pt x="87" y="243"/>
                  </a:cubicBezTo>
                  <a:cubicBezTo>
                    <a:pt x="103" y="260"/>
                    <a:pt x="120" y="260"/>
                    <a:pt x="140" y="260"/>
                  </a:cubicBezTo>
                  <a:cubicBezTo>
                    <a:pt x="190" y="260"/>
                    <a:pt x="223" y="227"/>
                    <a:pt x="243" y="178"/>
                  </a:cubicBezTo>
                  <a:cubicBezTo>
                    <a:pt x="260" y="124"/>
                    <a:pt x="243" y="74"/>
                    <a:pt x="206" y="37"/>
                  </a:cubicBezTo>
                  <a:lnTo>
                    <a:pt x="173" y="4"/>
                  </a:lnTo>
                  <a:cubicBezTo>
                    <a:pt x="164" y="2"/>
                    <a:pt x="155" y="0"/>
                    <a:pt x="14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7" name="Google Shape;16047;p55"/>
            <p:cNvSpPr/>
            <p:nvPr/>
          </p:nvSpPr>
          <p:spPr>
            <a:xfrm>
              <a:off x="4681075" y="2913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3" y="10"/>
                    <a:pt x="0" y="76"/>
                    <a:pt x="17" y="146"/>
                  </a:cubicBezTo>
                  <a:cubicBezTo>
                    <a:pt x="17" y="179"/>
                    <a:pt x="33" y="216"/>
                    <a:pt x="50" y="232"/>
                  </a:cubicBezTo>
                  <a:cubicBezTo>
                    <a:pt x="66" y="249"/>
                    <a:pt x="104" y="265"/>
                    <a:pt x="137" y="265"/>
                  </a:cubicBezTo>
                  <a:cubicBezTo>
                    <a:pt x="186" y="249"/>
                    <a:pt x="240" y="179"/>
                    <a:pt x="223" y="113"/>
                  </a:cubicBezTo>
                  <a:cubicBezTo>
                    <a:pt x="223" y="59"/>
                    <a:pt x="186" y="26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8" name="Google Shape;16048;p55"/>
            <p:cNvSpPr/>
            <p:nvPr/>
          </p:nvSpPr>
          <p:spPr>
            <a:xfrm>
              <a:off x="4681475" y="29429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67" y="17"/>
                    <a:pt x="50" y="17"/>
                    <a:pt x="34" y="33"/>
                  </a:cubicBezTo>
                  <a:cubicBezTo>
                    <a:pt x="17" y="66"/>
                    <a:pt x="1" y="120"/>
                    <a:pt x="1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91" y="256"/>
                    <a:pt x="224" y="190"/>
                    <a:pt x="224" y="120"/>
                  </a:cubicBezTo>
                  <a:cubicBezTo>
                    <a:pt x="224" y="66"/>
                    <a:pt x="191" y="33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9" name="Google Shape;16049;p55"/>
            <p:cNvSpPr/>
            <p:nvPr/>
          </p:nvSpPr>
          <p:spPr>
            <a:xfrm>
              <a:off x="4666850" y="28672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"/>
                    <a:pt x="54" y="38"/>
                  </a:cubicBezTo>
                  <a:cubicBezTo>
                    <a:pt x="1" y="71"/>
                    <a:pt x="1" y="158"/>
                    <a:pt x="33" y="207"/>
                  </a:cubicBezTo>
                  <a:cubicBezTo>
                    <a:pt x="54" y="245"/>
                    <a:pt x="82" y="263"/>
                    <a:pt x="113" y="263"/>
                  </a:cubicBezTo>
                  <a:cubicBezTo>
                    <a:pt x="139" y="263"/>
                    <a:pt x="166" y="250"/>
                    <a:pt x="190" y="228"/>
                  </a:cubicBezTo>
                  <a:cubicBezTo>
                    <a:pt x="240" y="191"/>
                    <a:pt x="240" y="104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cubicBezTo>
                    <a:pt x="157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0" name="Google Shape;16050;p55"/>
            <p:cNvSpPr/>
            <p:nvPr/>
          </p:nvSpPr>
          <p:spPr>
            <a:xfrm>
              <a:off x="4664275" y="29170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7" y="0"/>
                  </a:moveTo>
                  <a:cubicBezTo>
                    <a:pt x="81" y="0"/>
                    <a:pt x="45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4" y="262"/>
                    <a:pt x="120" y="262"/>
                    <a:pt x="136" y="262"/>
                  </a:cubicBezTo>
                  <a:cubicBezTo>
                    <a:pt x="174" y="245"/>
                    <a:pt x="207" y="229"/>
                    <a:pt x="223" y="175"/>
                  </a:cubicBezTo>
                  <a:cubicBezTo>
                    <a:pt x="240" y="126"/>
                    <a:pt x="240" y="72"/>
                    <a:pt x="207" y="39"/>
                  </a:cubicBezTo>
                  <a:cubicBezTo>
                    <a:pt x="190" y="23"/>
                    <a:pt x="190" y="6"/>
                    <a:pt x="174" y="6"/>
                  </a:cubicBezTo>
                  <a:cubicBezTo>
                    <a:pt x="157" y="2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1" name="Google Shape;16051;p55"/>
            <p:cNvSpPr/>
            <p:nvPr/>
          </p:nvSpPr>
          <p:spPr>
            <a:xfrm>
              <a:off x="4675925" y="29296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66"/>
                    <a:pt x="0" y="103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6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2" name="Google Shape;16052;p55"/>
            <p:cNvSpPr/>
            <p:nvPr/>
          </p:nvSpPr>
          <p:spPr>
            <a:xfrm>
              <a:off x="4662525" y="288447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70" y="0"/>
                    <a:pt x="37" y="17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07"/>
                    <a:pt x="54" y="240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0"/>
                    <a:pt x="227" y="174"/>
                    <a:pt x="227" y="103"/>
                  </a:cubicBezTo>
                  <a:cubicBezTo>
                    <a:pt x="227" y="70"/>
                    <a:pt x="206" y="54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3" name="Google Shape;16053;p55"/>
            <p:cNvSpPr/>
            <p:nvPr/>
          </p:nvSpPr>
          <p:spPr>
            <a:xfrm>
              <a:off x="4684475" y="28989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2" y="0"/>
                  </a:moveTo>
                  <a:cubicBezTo>
                    <a:pt x="84" y="0"/>
                    <a:pt x="60" y="12"/>
                    <a:pt x="34" y="23"/>
                  </a:cubicBezTo>
                  <a:cubicBezTo>
                    <a:pt x="17" y="40"/>
                    <a:pt x="1" y="73"/>
                    <a:pt x="1" y="110"/>
                  </a:cubicBezTo>
                  <a:cubicBezTo>
                    <a:pt x="1" y="143"/>
                    <a:pt x="1" y="176"/>
                    <a:pt x="17" y="213"/>
                  </a:cubicBezTo>
                  <a:cubicBezTo>
                    <a:pt x="50" y="229"/>
                    <a:pt x="71" y="246"/>
                    <a:pt x="104" y="262"/>
                  </a:cubicBezTo>
                  <a:cubicBezTo>
                    <a:pt x="137" y="262"/>
                    <a:pt x="153" y="246"/>
                    <a:pt x="190" y="229"/>
                  </a:cubicBezTo>
                  <a:cubicBezTo>
                    <a:pt x="223" y="176"/>
                    <a:pt x="240" y="110"/>
                    <a:pt x="207" y="40"/>
                  </a:cubicBezTo>
                  <a:cubicBezTo>
                    <a:pt x="190" y="23"/>
                    <a:pt x="174" y="7"/>
                    <a:pt x="153" y="7"/>
                  </a:cubicBezTo>
                  <a:lnTo>
                    <a:pt x="120" y="7"/>
                  </a:lnTo>
                  <a:cubicBezTo>
                    <a:pt x="115" y="2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4" name="Google Shape;16054;p55"/>
            <p:cNvSpPr/>
            <p:nvPr/>
          </p:nvSpPr>
          <p:spPr>
            <a:xfrm>
              <a:off x="4881550" y="29845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50"/>
                  </a:cubicBezTo>
                  <a:cubicBezTo>
                    <a:pt x="21" y="87"/>
                    <a:pt x="1" y="120"/>
                    <a:pt x="21" y="153"/>
                  </a:cubicBezTo>
                  <a:cubicBezTo>
                    <a:pt x="21" y="19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5" name="Google Shape;16055;p55"/>
            <p:cNvSpPr/>
            <p:nvPr/>
          </p:nvSpPr>
          <p:spPr>
            <a:xfrm>
              <a:off x="4673350" y="2806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4"/>
                    <a:pt x="223" y="104"/>
                  </a:cubicBezTo>
                  <a:cubicBezTo>
                    <a:pt x="223" y="71"/>
                    <a:pt x="20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6" name="Google Shape;16056;p55"/>
            <p:cNvSpPr/>
            <p:nvPr/>
          </p:nvSpPr>
          <p:spPr>
            <a:xfrm>
              <a:off x="4641500" y="29528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7" name="Google Shape;16057;p55"/>
            <p:cNvSpPr/>
            <p:nvPr/>
          </p:nvSpPr>
          <p:spPr>
            <a:xfrm>
              <a:off x="4628600" y="3029975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6" y="0"/>
                  </a:moveTo>
                  <a:cubicBezTo>
                    <a:pt x="80" y="0"/>
                    <a:pt x="31" y="35"/>
                    <a:pt x="1" y="89"/>
                  </a:cubicBezTo>
                  <a:lnTo>
                    <a:pt x="1" y="142"/>
                  </a:lnTo>
                  <a:cubicBezTo>
                    <a:pt x="1" y="192"/>
                    <a:pt x="38" y="229"/>
                    <a:pt x="71" y="262"/>
                  </a:cubicBezTo>
                  <a:cubicBezTo>
                    <a:pt x="84" y="266"/>
                    <a:pt x="97" y="268"/>
                    <a:pt x="108" y="268"/>
                  </a:cubicBezTo>
                  <a:cubicBezTo>
                    <a:pt x="140" y="268"/>
                    <a:pt x="166" y="253"/>
                    <a:pt x="191" y="229"/>
                  </a:cubicBezTo>
                  <a:cubicBezTo>
                    <a:pt x="207" y="212"/>
                    <a:pt x="207" y="192"/>
                    <a:pt x="224" y="175"/>
                  </a:cubicBezTo>
                  <a:cubicBezTo>
                    <a:pt x="244" y="109"/>
                    <a:pt x="207" y="39"/>
                    <a:pt x="158" y="6"/>
                  </a:cubicBezTo>
                  <a:cubicBezTo>
                    <a:pt x="148" y="2"/>
                    <a:pt x="137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8" name="Google Shape;16058;p55"/>
            <p:cNvSpPr/>
            <p:nvPr/>
          </p:nvSpPr>
          <p:spPr>
            <a:xfrm>
              <a:off x="4881150" y="29418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5" y="0"/>
                  </a:moveTo>
                  <a:cubicBezTo>
                    <a:pt x="75" y="0"/>
                    <a:pt x="32" y="22"/>
                    <a:pt x="17" y="76"/>
                  </a:cubicBezTo>
                  <a:cubicBezTo>
                    <a:pt x="0" y="146"/>
                    <a:pt x="37" y="233"/>
                    <a:pt x="87" y="249"/>
                  </a:cubicBezTo>
                  <a:cubicBezTo>
                    <a:pt x="101" y="258"/>
                    <a:pt x="116" y="262"/>
                    <a:pt x="131" y="262"/>
                  </a:cubicBezTo>
                  <a:cubicBezTo>
                    <a:pt x="172" y="262"/>
                    <a:pt x="211" y="231"/>
                    <a:pt x="223" y="179"/>
                  </a:cubicBezTo>
                  <a:cubicBezTo>
                    <a:pt x="243" y="109"/>
                    <a:pt x="223" y="43"/>
                    <a:pt x="173" y="6"/>
                  </a:cubicBezTo>
                  <a:cubicBezTo>
                    <a:pt x="157" y="2"/>
                    <a:pt x="141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9" name="Google Shape;16059;p55"/>
            <p:cNvSpPr/>
            <p:nvPr/>
          </p:nvSpPr>
          <p:spPr>
            <a:xfrm>
              <a:off x="4631600" y="30162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0" y="145"/>
                    <a:pt x="21" y="227"/>
                    <a:pt x="87" y="248"/>
                  </a:cubicBezTo>
                  <a:cubicBezTo>
                    <a:pt x="104" y="264"/>
                    <a:pt x="124" y="264"/>
                    <a:pt x="141" y="264"/>
                  </a:cubicBezTo>
                  <a:cubicBezTo>
                    <a:pt x="174" y="264"/>
                    <a:pt x="207" y="227"/>
                    <a:pt x="227" y="178"/>
                  </a:cubicBezTo>
                  <a:cubicBezTo>
                    <a:pt x="244" y="124"/>
                    <a:pt x="227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0" name="Google Shape;16060;p55"/>
            <p:cNvSpPr/>
            <p:nvPr/>
          </p:nvSpPr>
          <p:spPr>
            <a:xfrm>
              <a:off x="4634175" y="29665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1" name="Google Shape;16061;p55"/>
            <p:cNvSpPr/>
            <p:nvPr/>
          </p:nvSpPr>
          <p:spPr>
            <a:xfrm>
              <a:off x="4637275" y="29985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1"/>
                  </a:moveTo>
                  <a:cubicBezTo>
                    <a:pt x="87" y="1"/>
                    <a:pt x="44" y="36"/>
                    <a:pt x="17" y="91"/>
                  </a:cubicBezTo>
                  <a:cubicBezTo>
                    <a:pt x="0" y="161"/>
                    <a:pt x="33" y="231"/>
                    <a:pt x="83" y="264"/>
                  </a:cubicBezTo>
                  <a:lnTo>
                    <a:pt x="136" y="264"/>
                  </a:lnTo>
                  <a:cubicBezTo>
                    <a:pt x="169" y="264"/>
                    <a:pt x="223" y="231"/>
                    <a:pt x="223" y="178"/>
                  </a:cubicBezTo>
                  <a:cubicBezTo>
                    <a:pt x="239" y="145"/>
                    <a:pt x="239" y="91"/>
                    <a:pt x="206" y="58"/>
                  </a:cubicBezTo>
                  <a:cubicBezTo>
                    <a:pt x="206" y="42"/>
                    <a:pt x="186" y="25"/>
                    <a:pt x="169" y="5"/>
                  </a:cubicBezTo>
                  <a:cubicBezTo>
                    <a:pt x="159" y="2"/>
                    <a:pt x="149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2" name="Google Shape;16062;p55"/>
            <p:cNvSpPr/>
            <p:nvPr/>
          </p:nvSpPr>
          <p:spPr>
            <a:xfrm>
              <a:off x="4696950" y="286137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0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36"/>
                    <a:pt x="87" y="256"/>
                  </a:cubicBezTo>
                  <a:cubicBezTo>
                    <a:pt x="100" y="265"/>
                    <a:pt x="115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56" y="116"/>
                    <a:pt x="223" y="50"/>
                    <a:pt x="169" y="13"/>
                  </a:cubicBezTo>
                  <a:cubicBezTo>
                    <a:pt x="152" y="4"/>
                    <a:pt x="135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3" name="Google Shape;16063;p55"/>
            <p:cNvSpPr/>
            <p:nvPr/>
          </p:nvSpPr>
          <p:spPr>
            <a:xfrm>
              <a:off x="4690450" y="29265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41" y="1"/>
                  </a:moveTo>
                  <a:cubicBezTo>
                    <a:pt x="104" y="1"/>
                    <a:pt x="71" y="21"/>
                    <a:pt x="54" y="38"/>
                  </a:cubicBezTo>
                  <a:cubicBezTo>
                    <a:pt x="1" y="87"/>
                    <a:pt x="1" y="157"/>
                    <a:pt x="38" y="227"/>
                  </a:cubicBezTo>
                  <a:cubicBezTo>
                    <a:pt x="54" y="244"/>
                    <a:pt x="87" y="260"/>
                    <a:pt x="104" y="260"/>
                  </a:cubicBezTo>
                  <a:cubicBezTo>
                    <a:pt x="115" y="265"/>
                    <a:pt x="125" y="267"/>
                    <a:pt x="135" y="267"/>
                  </a:cubicBezTo>
                  <a:cubicBezTo>
                    <a:pt x="159" y="267"/>
                    <a:pt x="179" y="255"/>
                    <a:pt x="190" y="244"/>
                  </a:cubicBezTo>
                  <a:cubicBezTo>
                    <a:pt x="207" y="227"/>
                    <a:pt x="223" y="190"/>
                    <a:pt x="223" y="157"/>
                  </a:cubicBezTo>
                  <a:cubicBezTo>
                    <a:pt x="244" y="124"/>
                    <a:pt x="223" y="87"/>
                    <a:pt x="207" y="54"/>
                  </a:cubicBezTo>
                  <a:cubicBezTo>
                    <a:pt x="190" y="38"/>
                    <a:pt x="174" y="21"/>
                    <a:pt x="157" y="21"/>
                  </a:cubicBezTo>
                  <a:lnTo>
                    <a:pt x="14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4" name="Google Shape;16064;p55"/>
            <p:cNvSpPr/>
            <p:nvPr/>
          </p:nvSpPr>
          <p:spPr>
            <a:xfrm>
              <a:off x="4714050" y="284365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87" y="1"/>
                    <a:pt x="54" y="17"/>
                    <a:pt x="54" y="38"/>
                  </a:cubicBezTo>
                  <a:cubicBezTo>
                    <a:pt x="21" y="71"/>
                    <a:pt x="1" y="104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8" y="256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8" y="120"/>
                  </a:cubicBezTo>
                  <a:cubicBezTo>
                    <a:pt x="228" y="71"/>
                    <a:pt x="190" y="38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5" name="Google Shape;16065;p55"/>
            <p:cNvSpPr/>
            <p:nvPr/>
          </p:nvSpPr>
          <p:spPr>
            <a:xfrm>
              <a:off x="4712400" y="2860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5" y="257"/>
                  </a:cubicBezTo>
                  <a:cubicBezTo>
                    <a:pt x="160" y="257"/>
                    <a:pt x="210" y="227"/>
                    <a:pt x="223" y="186"/>
                  </a:cubicBezTo>
                  <a:cubicBezTo>
                    <a:pt x="240" y="116"/>
                    <a:pt x="223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6" name="Google Shape;16066;p55"/>
            <p:cNvSpPr/>
            <p:nvPr/>
          </p:nvSpPr>
          <p:spPr>
            <a:xfrm>
              <a:off x="4720150" y="2875500"/>
              <a:ext cx="425" cy="2100"/>
            </a:xfrm>
            <a:custGeom>
              <a:avLst/>
              <a:gdLst/>
              <a:ahLst/>
              <a:cxnLst/>
              <a:rect l="l" t="t" r="r" b="b"/>
              <a:pathLst>
                <a:path w="17" h="84" extrusionOk="0">
                  <a:moveTo>
                    <a:pt x="17" y="1"/>
                  </a:moveTo>
                  <a:cubicBezTo>
                    <a:pt x="0" y="34"/>
                    <a:pt x="0" y="50"/>
                    <a:pt x="0" y="83"/>
                  </a:cubicBezTo>
                  <a:cubicBezTo>
                    <a:pt x="0" y="67"/>
                    <a:pt x="17" y="34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7" name="Google Shape;16067;p55"/>
            <p:cNvSpPr/>
            <p:nvPr/>
          </p:nvSpPr>
          <p:spPr>
            <a:xfrm>
              <a:off x="4697350" y="29115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5" y="252"/>
                    <a:pt x="86" y="263"/>
                    <a:pt x="102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3" y="256"/>
                    <a:pt x="191" y="240"/>
                    <a:pt x="207" y="207"/>
                  </a:cubicBezTo>
                  <a:cubicBezTo>
                    <a:pt x="224" y="186"/>
                    <a:pt x="224" y="153"/>
                    <a:pt x="224" y="120"/>
                  </a:cubicBezTo>
                  <a:cubicBezTo>
                    <a:pt x="224" y="83"/>
                    <a:pt x="207" y="50"/>
                    <a:pt x="174" y="34"/>
                  </a:cubicBezTo>
                  <a:cubicBezTo>
                    <a:pt x="174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8" name="Google Shape;16068;p55"/>
            <p:cNvSpPr/>
            <p:nvPr/>
          </p:nvSpPr>
          <p:spPr>
            <a:xfrm>
              <a:off x="4708500" y="28301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70" y="8"/>
                    <a:pt x="37" y="24"/>
                    <a:pt x="17" y="61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9" name="Google Shape;16069;p55"/>
            <p:cNvSpPr/>
            <p:nvPr/>
          </p:nvSpPr>
          <p:spPr>
            <a:xfrm>
              <a:off x="4698600" y="28961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83"/>
                    <a:pt x="21" y="153"/>
                  </a:cubicBezTo>
                  <a:cubicBezTo>
                    <a:pt x="21" y="214"/>
                    <a:pt x="71" y="259"/>
                    <a:pt x="119" y="259"/>
                  </a:cubicBezTo>
                  <a:cubicBezTo>
                    <a:pt x="126" y="259"/>
                    <a:pt x="134" y="258"/>
                    <a:pt x="141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7" y="186"/>
                    <a:pt x="244" y="153"/>
                    <a:pt x="227" y="120"/>
                  </a:cubicBezTo>
                  <a:cubicBezTo>
                    <a:pt x="227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0" name="Google Shape;16070;p55"/>
            <p:cNvSpPr/>
            <p:nvPr/>
          </p:nvSpPr>
          <p:spPr>
            <a:xfrm>
              <a:off x="4692200" y="28814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92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1" name="Google Shape;16071;p55"/>
            <p:cNvSpPr/>
            <p:nvPr/>
          </p:nvSpPr>
          <p:spPr>
            <a:xfrm>
              <a:off x="4672825" y="3023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7" y="174"/>
                    <a:pt x="244" y="137"/>
                    <a:pt x="227" y="104"/>
                  </a:cubicBezTo>
                  <a:cubicBezTo>
                    <a:pt x="227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2" name="Google Shape;16072;p55"/>
            <p:cNvSpPr/>
            <p:nvPr/>
          </p:nvSpPr>
          <p:spPr>
            <a:xfrm>
              <a:off x="4672000" y="297540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142" y="0"/>
                  </a:moveTo>
                  <a:cubicBezTo>
                    <a:pt x="88" y="0"/>
                    <a:pt x="48" y="35"/>
                    <a:pt x="17" y="90"/>
                  </a:cubicBezTo>
                  <a:cubicBezTo>
                    <a:pt x="1" y="161"/>
                    <a:pt x="34" y="231"/>
                    <a:pt x="87" y="247"/>
                  </a:cubicBezTo>
                  <a:cubicBezTo>
                    <a:pt x="104" y="264"/>
                    <a:pt x="120" y="264"/>
                    <a:pt x="120" y="264"/>
                  </a:cubicBezTo>
                  <a:cubicBezTo>
                    <a:pt x="120" y="247"/>
                    <a:pt x="120" y="231"/>
                    <a:pt x="137" y="210"/>
                  </a:cubicBezTo>
                  <a:cubicBezTo>
                    <a:pt x="137" y="144"/>
                    <a:pt x="157" y="74"/>
                    <a:pt x="174" y="25"/>
                  </a:cubicBezTo>
                  <a:lnTo>
                    <a:pt x="174" y="4"/>
                  </a:lnTo>
                  <a:cubicBezTo>
                    <a:pt x="163" y="1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3" name="Google Shape;16073;p55"/>
            <p:cNvSpPr/>
            <p:nvPr/>
          </p:nvSpPr>
          <p:spPr>
            <a:xfrm>
              <a:off x="4653550" y="28549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8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103" y="259"/>
                    <a:pt x="117" y="261"/>
                    <a:pt x="131" y="261"/>
                  </a:cubicBezTo>
                  <a:cubicBezTo>
                    <a:pt x="177" y="261"/>
                    <a:pt x="214" y="238"/>
                    <a:pt x="240" y="185"/>
                  </a:cubicBezTo>
                  <a:cubicBezTo>
                    <a:pt x="256" y="119"/>
                    <a:pt x="223" y="32"/>
                    <a:pt x="174" y="16"/>
                  </a:cubicBezTo>
                  <a:cubicBezTo>
                    <a:pt x="159" y="6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4" name="Google Shape;16074;p55"/>
            <p:cNvSpPr/>
            <p:nvPr/>
          </p:nvSpPr>
          <p:spPr>
            <a:xfrm>
              <a:off x="4668600" y="2945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20" y="1"/>
                    <a:pt x="87" y="1"/>
                    <a:pt x="67" y="34"/>
                  </a:cubicBezTo>
                  <a:cubicBezTo>
                    <a:pt x="17" y="71"/>
                    <a:pt x="1" y="153"/>
                    <a:pt x="50" y="207"/>
                  </a:cubicBezTo>
                  <a:cubicBezTo>
                    <a:pt x="67" y="240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23"/>
                  </a:cubicBezTo>
                  <a:cubicBezTo>
                    <a:pt x="223" y="207"/>
                    <a:pt x="240" y="174"/>
                    <a:pt x="240" y="137"/>
                  </a:cubicBezTo>
                  <a:cubicBezTo>
                    <a:pt x="240" y="104"/>
                    <a:pt x="240" y="71"/>
                    <a:pt x="223" y="50"/>
                  </a:cubicBezTo>
                  <a:cubicBezTo>
                    <a:pt x="207" y="34"/>
                    <a:pt x="190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5" name="Google Shape;16075;p55"/>
            <p:cNvSpPr/>
            <p:nvPr/>
          </p:nvSpPr>
          <p:spPr>
            <a:xfrm>
              <a:off x="4664275" y="29608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7" y="0"/>
                  </a:moveTo>
                  <a:cubicBezTo>
                    <a:pt x="80" y="0"/>
                    <a:pt x="31" y="30"/>
                    <a:pt x="17" y="71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2"/>
                    <a:pt x="115" y="257"/>
                    <a:pt x="129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40" y="108"/>
                    <a:pt x="223" y="38"/>
                    <a:pt x="157" y="5"/>
                  </a:cubicBezTo>
                  <a:cubicBezTo>
                    <a:pt x="148" y="2"/>
                    <a:pt x="138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6" name="Google Shape;16076;p55"/>
            <p:cNvSpPr/>
            <p:nvPr/>
          </p:nvSpPr>
          <p:spPr>
            <a:xfrm>
              <a:off x="4766925" y="30209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6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5" y="253"/>
                    <a:pt x="122" y="258"/>
                    <a:pt x="138" y="258"/>
                  </a:cubicBezTo>
                  <a:cubicBezTo>
                    <a:pt x="181" y="258"/>
                    <a:pt x="216" y="225"/>
                    <a:pt x="240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5" y="1"/>
                    <a:pt x="155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7" name="Google Shape;16077;p55"/>
            <p:cNvSpPr/>
            <p:nvPr/>
          </p:nvSpPr>
          <p:spPr>
            <a:xfrm>
              <a:off x="4658300" y="2903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3" y="22"/>
                    <a:pt x="0" y="71"/>
                    <a:pt x="0" y="158"/>
                  </a:cubicBezTo>
                  <a:cubicBezTo>
                    <a:pt x="0" y="191"/>
                    <a:pt x="17" y="207"/>
                    <a:pt x="50" y="228"/>
                  </a:cubicBezTo>
                  <a:cubicBezTo>
                    <a:pt x="66" y="261"/>
                    <a:pt x="103" y="261"/>
                    <a:pt x="120" y="261"/>
                  </a:cubicBezTo>
                  <a:cubicBezTo>
                    <a:pt x="153" y="261"/>
                    <a:pt x="190" y="228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69" y="22"/>
                  </a:cubicBezTo>
                  <a:cubicBezTo>
                    <a:pt x="169" y="22"/>
                    <a:pt x="153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8" name="Google Shape;16078;p55"/>
            <p:cNvSpPr/>
            <p:nvPr/>
          </p:nvSpPr>
          <p:spPr>
            <a:xfrm>
              <a:off x="4661275" y="2930750"/>
              <a:ext cx="6025" cy="6450"/>
            </a:xfrm>
            <a:custGeom>
              <a:avLst/>
              <a:gdLst/>
              <a:ahLst/>
              <a:cxnLst/>
              <a:rect l="l" t="t" r="r" b="b"/>
              <a:pathLst>
                <a:path w="241" h="258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08"/>
                    <a:pt x="1" y="124"/>
                    <a:pt x="1" y="141"/>
                  </a:cubicBezTo>
                  <a:cubicBezTo>
                    <a:pt x="17" y="194"/>
                    <a:pt x="34" y="227"/>
                    <a:pt x="71" y="244"/>
                  </a:cubicBezTo>
                  <a:cubicBezTo>
                    <a:pt x="92" y="253"/>
                    <a:pt x="110" y="258"/>
                    <a:pt x="127" y="258"/>
                  </a:cubicBezTo>
                  <a:cubicBezTo>
                    <a:pt x="149" y="258"/>
                    <a:pt x="169" y="249"/>
                    <a:pt x="191" y="227"/>
                  </a:cubicBezTo>
                  <a:cubicBezTo>
                    <a:pt x="207" y="211"/>
                    <a:pt x="207" y="194"/>
                    <a:pt x="224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9" name="Google Shape;16079;p55"/>
            <p:cNvSpPr/>
            <p:nvPr/>
          </p:nvSpPr>
          <p:spPr>
            <a:xfrm>
              <a:off x="4679725" y="2960025"/>
              <a:ext cx="2200" cy="4350"/>
            </a:xfrm>
            <a:custGeom>
              <a:avLst/>
              <a:gdLst/>
              <a:ahLst/>
              <a:cxnLst/>
              <a:rect l="l" t="t" r="r" b="b"/>
              <a:pathLst>
                <a:path w="88" h="174" extrusionOk="0">
                  <a:moveTo>
                    <a:pt x="87" y="0"/>
                  </a:moveTo>
                  <a:cubicBezTo>
                    <a:pt x="54" y="0"/>
                    <a:pt x="17" y="38"/>
                    <a:pt x="17" y="71"/>
                  </a:cubicBezTo>
                  <a:cubicBezTo>
                    <a:pt x="1" y="104"/>
                    <a:pt x="1" y="141"/>
                    <a:pt x="17" y="174"/>
                  </a:cubicBezTo>
                  <a:cubicBezTo>
                    <a:pt x="34" y="104"/>
                    <a:pt x="71" y="54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0" name="Google Shape;16080;p55"/>
            <p:cNvSpPr/>
            <p:nvPr/>
          </p:nvSpPr>
          <p:spPr>
            <a:xfrm>
              <a:off x="4827025" y="2980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8" y="206"/>
                    <a:pt x="54" y="227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43"/>
                    <a:pt x="244" y="173"/>
                    <a:pt x="244" y="103"/>
                  </a:cubicBezTo>
                  <a:cubicBezTo>
                    <a:pt x="223" y="54"/>
                    <a:pt x="207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1" name="Google Shape;16081;p55"/>
            <p:cNvSpPr/>
            <p:nvPr/>
          </p:nvSpPr>
          <p:spPr>
            <a:xfrm>
              <a:off x="4810325" y="2983600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8"/>
                    <a:pt x="34" y="228"/>
                    <a:pt x="87" y="245"/>
                  </a:cubicBezTo>
                  <a:cubicBezTo>
                    <a:pt x="104" y="261"/>
                    <a:pt x="120" y="261"/>
                    <a:pt x="137" y="261"/>
                  </a:cubicBezTo>
                  <a:cubicBezTo>
                    <a:pt x="190" y="261"/>
                    <a:pt x="223" y="228"/>
                    <a:pt x="240" y="175"/>
                  </a:cubicBezTo>
                  <a:cubicBezTo>
                    <a:pt x="256" y="125"/>
                    <a:pt x="240" y="72"/>
                    <a:pt x="207" y="39"/>
                  </a:cubicBezTo>
                  <a:cubicBezTo>
                    <a:pt x="207" y="22"/>
                    <a:pt x="190" y="22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2" name="Google Shape;16082;p55"/>
            <p:cNvSpPr/>
            <p:nvPr/>
          </p:nvSpPr>
          <p:spPr>
            <a:xfrm>
              <a:off x="4823625" y="2949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71" y="244"/>
                  </a:cubicBezTo>
                  <a:cubicBezTo>
                    <a:pt x="82" y="256"/>
                    <a:pt x="94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lnTo>
                    <a:pt x="137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3" name="Google Shape;16083;p55"/>
            <p:cNvSpPr/>
            <p:nvPr/>
          </p:nvSpPr>
          <p:spPr>
            <a:xfrm>
              <a:off x="4797450" y="2984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69" y="260"/>
                    <a:pt x="190" y="239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4" name="Google Shape;16084;p55"/>
            <p:cNvSpPr/>
            <p:nvPr/>
          </p:nvSpPr>
          <p:spPr>
            <a:xfrm>
              <a:off x="4781975" y="29899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34" y="24"/>
                    <a:pt x="1" y="94"/>
                    <a:pt x="17" y="143"/>
                  </a:cubicBezTo>
                  <a:cubicBezTo>
                    <a:pt x="17" y="181"/>
                    <a:pt x="34" y="214"/>
                    <a:pt x="50" y="230"/>
                  </a:cubicBezTo>
                  <a:cubicBezTo>
                    <a:pt x="67" y="246"/>
                    <a:pt x="104" y="267"/>
                    <a:pt x="137" y="267"/>
                  </a:cubicBezTo>
                  <a:cubicBezTo>
                    <a:pt x="190" y="246"/>
                    <a:pt x="240" y="181"/>
                    <a:pt x="223" y="110"/>
                  </a:cubicBezTo>
                  <a:lnTo>
                    <a:pt x="223" y="77"/>
                  </a:ln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5" name="Google Shape;16085;p55"/>
            <p:cNvSpPr/>
            <p:nvPr/>
          </p:nvSpPr>
          <p:spPr>
            <a:xfrm>
              <a:off x="4766525" y="2990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7"/>
                    <a:pt x="50" y="54"/>
                    <a:pt x="17" y="87"/>
                  </a:cubicBezTo>
                  <a:cubicBezTo>
                    <a:pt x="0" y="120"/>
                    <a:pt x="17" y="174"/>
                    <a:pt x="33" y="207"/>
                  </a:cubicBezTo>
                  <a:cubicBezTo>
                    <a:pt x="50" y="223"/>
                    <a:pt x="87" y="244"/>
                    <a:pt x="103" y="261"/>
                  </a:cubicBezTo>
                  <a:cubicBezTo>
                    <a:pt x="136" y="261"/>
                    <a:pt x="169" y="244"/>
                    <a:pt x="190" y="223"/>
                  </a:cubicBezTo>
                  <a:cubicBezTo>
                    <a:pt x="239" y="174"/>
                    <a:pt x="239" y="87"/>
                    <a:pt x="207" y="38"/>
                  </a:cubicBezTo>
                  <a:cubicBezTo>
                    <a:pt x="190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6" name="Google Shape;16086;p55"/>
            <p:cNvSpPr/>
            <p:nvPr/>
          </p:nvSpPr>
          <p:spPr>
            <a:xfrm>
              <a:off x="4775500" y="3007850"/>
              <a:ext cx="6100" cy="6450"/>
            </a:xfrm>
            <a:custGeom>
              <a:avLst/>
              <a:gdLst/>
              <a:ahLst/>
              <a:cxnLst/>
              <a:rect l="l" t="t" r="r" b="b"/>
              <a:pathLst>
                <a:path w="244" h="258" extrusionOk="0">
                  <a:moveTo>
                    <a:pt x="113" y="0"/>
                  </a:moveTo>
                  <a:cubicBezTo>
                    <a:pt x="71" y="0"/>
                    <a:pt x="32" y="31"/>
                    <a:pt x="17" y="83"/>
                  </a:cubicBezTo>
                  <a:cubicBezTo>
                    <a:pt x="0" y="149"/>
                    <a:pt x="17" y="219"/>
                    <a:pt x="70" y="252"/>
                  </a:cubicBezTo>
                  <a:cubicBezTo>
                    <a:pt x="83" y="256"/>
                    <a:pt x="96" y="258"/>
                    <a:pt x="109" y="258"/>
                  </a:cubicBezTo>
                  <a:cubicBezTo>
                    <a:pt x="163" y="258"/>
                    <a:pt x="209" y="223"/>
                    <a:pt x="223" y="170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42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7" name="Google Shape;16087;p55"/>
            <p:cNvSpPr/>
            <p:nvPr/>
          </p:nvSpPr>
          <p:spPr>
            <a:xfrm>
              <a:off x="4780225" y="30331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0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90" y="17"/>
                    <a:pt x="174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8" name="Google Shape;16088;p55"/>
            <p:cNvSpPr/>
            <p:nvPr/>
          </p:nvSpPr>
          <p:spPr>
            <a:xfrm>
              <a:off x="4679725" y="2835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71" y="1"/>
                    <a:pt x="54" y="17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07"/>
                    <a:pt x="54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1" y="244"/>
                    <a:pt x="240" y="174"/>
                    <a:pt x="224" y="104"/>
                  </a:cubicBezTo>
                  <a:cubicBezTo>
                    <a:pt x="224" y="71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9" name="Google Shape;16089;p55"/>
            <p:cNvSpPr/>
            <p:nvPr/>
          </p:nvSpPr>
          <p:spPr>
            <a:xfrm>
              <a:off x="4668600" y="28239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87" y="0"/>
                    <a:pt x="87" y="17"/>
                    <a:pt x="67" y="17"/>
                  </a:cubicBezTo>
                  <a:cubicBezTo>
                    <a:pt x="34" y="33"/>
                    <a:pt x="1" y="83"/>
                    <a:pt x="1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40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0" name="Google Shape;16090;p55"/>
            <p:cNvSpPr/>
            <p:nvPr/>
          </p:nvSpPr>
          <p:spPr>
            <a:xfrm>
              <a:off x="4652225" y="28710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23" y="0"/>
                  </a:moveTo>
                  <a:cubicBezTo>
                    <a:pt x="116" y="0"/>
                    <a:pt x="110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0"/>
                  </a:cubicBezTo>
                  <a:cubicBezTo>
                    <a:pt x="70" y="247"/>
                    <a:pt x="103" y="263"/>
                    <a:pt x="140" y="263"/>
                  </a:cubicBezTo>
                  <a:cubicBezTo>
                    <a:pt x="190" y="247"/>
                    <a:pt x="227" y="181"/>
                    <a:pt x="227" y="111"/>
                  </a:cubicBezTo>
                  <a:cubicBezTo>
                    <a:pt x="227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1" name="Google Shape;16091;p55"/>
            <p:cNvSpPr/>
            <p:nvPr/>
          </p:nvSpPr>
          <p:spPr>
            <a:xfrm>
              <a:off x="4674175" y="285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17" y="207"/>
                    <a:pt x="50" y="240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73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2" name="Google Shape;16092;p55"/>
            <p:cNvSpPr/>
            <p:nvPr/>
          </p:nvSpPr>
          <p:spPr>
            <a:xfrm>
              <a:off x="4665100" y="27913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174" y="256"/>
                    <a:pt x="207" y="239"/>
                    <a:pt x="227" y="206"/>
                  </a:cubicBezTo>
                  <a:cubicBezTo>
                    <a:pt x="244" y="190"/>
                    <a:pt x="244" y="153"/>
                    <a:pt x="244" y="120"/>
                  </a:cubicBezTo>
                  <a:cubicBezTo>
                    <a:pt x="227" y="87"/>
                    <a:pt x="22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3" name="Google Shape;16093;p55"/>
            <p:cNvSpPr/>
            <p:nvPr/>
          </p:nvSpPr>
          <p:spPr>
            <a:xfrm>
              <a:off x="4682725" y="279152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1" y="1"/>
                  </a:moveTo>
                  <a:cubicBezTo>
                    <a:pt x="69" y="1"/>
                    <a:pt x="49" y="13"/>
                    <a:pt x="38" y="24"/>
                  </a:cubicBezTo>
                  <a:cubicBezTo>
                    <a:pt x="17" y="61"/>
                    <a:pt x="0" y="78"/>
                    <a:pt x="0" y="111"/>
                  </a:cubicBezTo>
                  <a:cubicBezTo>
                    <a:pt x="0" y="144"/>
                    <a:pt x="0" y="181"/>
                    <a:pt x="17" y="214"/>
                  </a:cubicBezTo>
                  <a:cubicBezTo>
                    <a:pt x="38" y="245"/>
                    <a:pt x="69" y="263"/>
                    <a:pt x="102" y="263"/>
                  </a:cubicBezTo>
                  <a:cubicBezTo>
                    <a:pt x="126" y="263"/>
                    <a:pt x="151" y="253"/>
                    <a:pt x="174" y="230"/>
                  </a:cubicBezTo>
                  <a:cubicBezTo>
                    <a:pt x="223" y="181"/>
                    <a:pt x="223" y="111"/>
                    <a:pt x="190" y="41"/>
                  </a:cubicBezTo>
                  <a:cubicBezTo>
                    <a:pt x="174" y="24"/>
                    <a:pt x="174" y="24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1" y="1"/>
                    <a:pt x="9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4" name="Google Shape;16094;p55"/>
            <p:cNvSpPr/>
            <p:nvPr/>
          </p:nvSpPr>
          <p:spPr>
            <a:xfrm>
              <a:off x="4684900" y="28664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7" y="1"/>
                  </a:moveTo>
                  <a:cubicBezTo>
                    <a:pt x="120" y="1"/>
                    <a:pt x="87" y="1"/>
                    <a:pt x="54" y="17"/>
                  </a:cubicBezTo>
                  <a:cubicBezTo>
                    <a:pt x="33" y="34"/>
                    <a:pt x="17" y="54"/>
                    <a:pt x="0" y="87"/>
                  </a:cubicBezTo>
                  <a:lnTo>
                    <a:pt x="0" y="174"/>
                  </a:lnTo>
                  <a:cubicBezTo>
                    <a:pt x="17" y="207"/>
                    <a:pt x="33" y="240"/>
                    <a:pt x="70" y="261"/>
                  </a:cubicBezTo>
                  <a:cubicBezTo>
                    <a:pt x="78" y="263"/>
                    <a:pt x="86" y="265"/>
                    <a:pt x="95" y="265"/>
                  </a:cubicBezTo>
                  <a:cubicBezTo>
                    <a:pt x="141" y="265"/>
                    <a:pt x="192" y="229"/>
                    <a:pt x="206" y="174"/>
                  </a:cubicBezTo>
                  <a:cubicBezTo>
                    <a:pt x="239" y="104"/>
                    <a:pt x="206" y="34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5" name="Google Shape;16095;p55"/>
            <p:cNvSpPr/>
            <p:nvPr/>
          </p:nvSpPr>
          <p:spPr>
            <a:xfrm>
              <a:off x="4793125" y="3001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3"/>
                    <a:pt x="0" y="120"/>
                    <a:pt x="17" y="153"/>
                  </a:cubicBezTo>
                  <a:cubicBezTo>
                    <a:pt x="17" y="186"/>
                    <a:pt x="33" y="223"/>
                    <a:pt x="54" y="239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206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6" name="Google Shape;16096;p55"/>
            <p:cNvSpPr/>
            <p:nvPr/>
          </p:nvSpPr>
          <p:spPr>
            <a:xfrm>
              <a:off x="4661700" y="28418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3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6" y="255"/>
                    <a:pt x="123" y="259"/>
                    <a:pt x="138" y="259"/>
                  </a:cubicBezTo>
                  <a:cubicBezTo>
                    <a:pt x="182" y="259"/>
                    <a:pt x="215" y="227"/>
                    <a:pt x="239" y="176"/>
                  </a:cubicBezTo>
                  <a:cubicBezTo>
                    <a:pt x="260" y="110"/>
                    <a:pt x="223" y="40"/>
                    <a:pt x="174" y="7"/>
                  </a:cubicBezTo>
                  <a:cubicBezTo>
                    <a:pt x="163" y="3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7" name="Google Shape;16097;p55"/>
            <p:cNvSpPr/>
            <p:nvPr/>
          </p:nvSpPr>
          <p:spPr>
            <a:xfrm>
              <a:off x="4677575" y="2882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17" y="190"/>
                    <a:pt x="37" y="22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54"/>
                    <a:pt x="173" y="37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8" name="Google Shape;16098;p55"/>
            <p:cNvSpPr/>
            <p:nvPr/>
          </p:nvSpPr>
          <p:spPr>
            <a:xfrm>
              <a:off x="4658300" y="28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90" y="256"/>
                    <a:pt x="239" y="186"/>
                    <a:pt x="223" y="120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9" name="Google Shape;16099;p55"/>
            <p:cNvSpPr/>
            <p:nvPr/>
          </p:nvSpPr>
          <p:spPr>
            <a:xfrm>
              <a:off x="4650975" y="2918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17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23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23" y="54"/>
                  </a:cubicBezTo>
                  <a:cubicBezTo>
                    <a:pt x="207" y="38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0" name="Google Shape;16100;p55"/>
            <p:cNvSpPr/>
            <p:nvPr/>
          </p:nvSpPr>
          <p:spPr>
            <a:xfrm>
              <a:off x="4649625" y="2890975"/>
              <a:ext cx="6125" cy="6325"/>
            </a:xfrm>
            <a:custGeom>
              <a:avLst/>
              <a:gdLst/>
              <a:ahLst/>
              <a:cxnLst/>
              <a:rect l="l" t="t" r="r" b="b"/>
              <a:pathLst>
                <a:path w="245" h="253" extrusionOk="0">
                  <a:moveTo>
                    <a:pt x="141" y="0"/>
                  </a:moveTo>
                  <a:cubicBezTo>
                    <a:pt x="104" y="0"/>
                    <a:pt x="71" y="0"/>
                    <a:pt x="55" y="17"/>
                  </a:cubicBezTo>
                  <a:cubicBezTo>
                    <a:pt x="38" y="50"/>
                    <a:pt x="22" y="66"/>
                    <a:pt x="22" y="103"/>
                  </a:cubicBezTo>
                  <a:cubicBezTo>
                    <a:pt x="1" y="136"/>
                    <a:pt x="22" y="169"/>
                    <a:pt x="38" y="206"/>
                  </a:cubicBezTo>
                  <a:cubicBezTo>
                    <a:pt x="57" y="235"/>
                    <a:pt x="89" y="253"/>
                    <a:pt x="122" y="253"/>
                  </a:cubicBezTo>
                  <a:cubicBezTo>
                    <a:pt x="146" y="253"/>
                    <a:pt x="170" y="244"/>
                    <a:pt x="191" y="223"/>
                  </a:cubicBezTo>
                  <a:cubicBezTo>
                    <a:pt x="244" y="186"/>
                    <a:pt x="244" y="103"/>
                    <a:pt x="207" y="50"/>
                  </a:cubicBezTo>
                  <a:cubicBezTo>
                    <a:pt x="191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1" name="Google Shape;16101;p55"/>
            <p:cNvSpPr/>
            <p:nvPr/>
          </p:nvSpPr>
          <p:spPr>
            <a:xfrm>
              <a:off x="4647050" y="29351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22" y="87"/>
                    <a:pt x="1" y="120"/>
                    <a:pt x="1" y="153"/>
                  </a:cubicBezTo>
                  <a:cubicBezTo>
                    <a:pt x="22" y="191"/>
                    <a:pt x="38" y="207"/>
                    <a:pt x="55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1" y="240"/>
                    <a:pt x="244" y="191"/>
                    <a:pt x="228" y="104"/>
                  </a:cubicBezTo>
                  <a:cubicBezTo>
                    <a:pt x="228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2" name="Google Shape;16102;p55"/>
            <p:cNvSpPr/>
            <p:nvPr/>
          </p:nvSpPr>
          <p:spPr>
            <a:xfrm>
              <a:off x="46531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90" y="34"/>
                    <a:pt x="169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3" name="Google Shape;16103;p55"/>
            <p:cNvSpPr/>
            <p:nvPr/>
          </p:nvSpPr>
          <p:spPr>
            <a:xfrm>
              <a:off x="4650150" y="2794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7" y="0"/>
                  </a:moveTo>
                  <a:cubicBezTo>
                    <a:pt x="84" y="0"/>
                    <a:pt x="62" y="12"/>
                    <a:pt x="50" y="23"/>
                  </a:cubicBezTo>
                  <a:cubicBezTo>
                    <a:pt x="1" y="77"/>
                    <a:pt x="1" y="164"/>
                    <a:pt x="34" y="213"/>
                  </a:cubicBezTo>
                  <a:cubicBezTo>
                    <a:pt x="50" y="230"/>
                    <a:pt x="83" y="246"/>
                    <a:pt x="104" y="267"/>
                  </a:cubicBezTo>
                  <a:cubicBezTo>
                    <a:pt x="137" y="267"/>
                    <a:pt x="170" y="246"/>
                    <a:pt x="186" y="230"/>
                  </a:cubicBezTo>
                  <a:cubicBezTo>
                    <a:pt x="223" y="213"/>
                    <a:pt x="223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186" y="23"/>
                    <a:pt x="186" y="23"/>
                    <a:pt x="153" y="7"/>
                  </a:cubicBezTo>
                  <a:lnTo>
                    <a:pt x="137" y="7"/>
                  </a:lnTo>
                  <a:cubicBezTo>
                    <a:pt x="127" y="2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4" name="Google Shape;16104;p55"/>
            <p:cNvSpPr/>
            <p:nvPr/>
          </p:nvSpPr>
          <p:spPr>
            <a:xfrm>
              <a:off x="4646650" y="284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8" y="207"/>
                    <a:pt x="54" y="22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207" y="244"/>
                    <a:pt x="244" y="174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5" name="Google Shape;16105;p55"/>
            <p:cNvSpPr/>
            <p:nvPr/>
          </p:nvSpPr>
          <p:spPr>
            <a:xfrm>
              <a:off x="4684075" y="28190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47"/>
                    <a:pt x="66" y="263"/>
                    <a:pt x="103" y="263"/>
                  </a:cubicBezTo>
                  <a:cubicBezTo>
                    <a:pt x="136" y="263"/>
                    <a:pt x="169" y="247"/>
                    <a:pt x="190" y="230"/>
                  </a:cubicBezTo>
                  <a:cubicBezTo>
                    <a:pt x="206" y="214"/>
                    <a:pt x="223" y="177"/>
                    <a:pt x="223" y="144"/>
                  </a:cubicBezTo>
                  <a:cubicBezTo>
                    <a:pt x="223" y="111"/>
                    <a:pt x="223" y="74"/>
                    <a:pt x="206" y="41"/>
                  </a:cubicBezTo>
                  <a:cubicBezTo>
                    <a:pt x="190" y="24"/>
                    <a:pt x="169" y="24"/>
                    <a:pt x="153" y="8"/>
                  </a:cubicBezTo>
                  <a:lnTo>
                    <a:pt x="136" y="8"/>
                  </a:lnTo>
                  <a:cubicBezTo>
                    <a:pt x="126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6" name="Google Shape;16106;p55"/>
            <p:cNvSpPr/>
            <p:nvPr/>
          </p:nvSpPr>
          <p:spPr>
            <a:xfrm>
              <a:off x="4589550" y="28509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7" y="0"/>
                  </a:moveTo>
                  <a:cubicBezTo>
                    <a:pt x="70" y="17"/>
                    <a:pt x="33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2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06" y="87"/>
                    <a:pt x="206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7" name="Google Shape;16107;p55"/>
            <p:cNvSpPr/>
            <p:nvPr/>
          </p:nvSpPr>
          <p:spPr>
            <a:xfrm>
              <a:off x="4586550" y="294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67"/>
                    <a:pt x="1" y="153"/>
                  </a:cubicBezTo>
                  <a:cubicBezTo>
                    <a:pt x="1" y="186"/>
                    <a:pt x="17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8" name="Google Shape;16108;p55"/>
            <p:cNvSpPr/>
            <p:nvPr/>
          </p:nvSpPr>
          <p:spPr>
            <a:xfrm>
              <a:off x="4591300" y="29273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5" y="263"/>
                    <a:pt x="104" y="264"/>
                    <a:pt x="114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9" name="Google Shape;16109;p55"/>
            <p:cNvSpPr/>
            <p:nvPr/>
          </p:nvSpPr>
          <p:spPr>
            <a:xfrm>
              <a:off x="4591300" y="2977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0"/>
                    <a:pt x="0" y="71"/>
                    <a:pt x="17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69" y="244"/>
                    <a:pt x="190" y="223"/>
                    <a:pt x="207" y="207"/>
                  </a:cubicBezTo>
                  <a:cubicBezTo>
                    <a:pt x="223" y="174"/>
                    <a:pt x="240" y="141"/>
                    <a:pt x="223" y="104"/>
                  </a:cubicBezTo>
                  <a:cubicBezTo>
                    <a:pt x="223" y="71"/>
                    <a:pt x="207" y="38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0" name="Google Shape;16110;p55"/>
            <p:cNvSpPr/>
            <p:nvPr/>
          </p:nvSpPr>
          <p:spPr>
            <a:xfrm>
              <a:off x="4765600" y="30369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06"/>
                    <a:pt x="54" y="243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43"/>
                    <a:pt x="244" y="173"/>
                    <a:pt x="227" y="103"/>
                  </a:cubicBezTo>
                  <a:cubicBezTo>
                    <a:pt x="227" y="70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1" name="Google Shape;16111;p55"/>
            <p:cNvSpPr/>
            <p:nvPr/>
          </p:nvSpPr>
          <p:spPr>
            <a:xfrm>
              <a:off x="4625200" y="30026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174" y="256"/>
                    <a:pt x="191" y="239"/>
                    <a:pt x="207" y="206"/>
                  </a:cubicBezTo>
                  <a:cubicBezTo>
                    <a:pt x="223" y="173"/>
                    <a:pt x="240" y="136"/>
                    <a:pt x="240" y="103"/>
                  </a:cubicBezTo>
                  <a:cubicBezTo>
                    <a:pt x="223" y="70"/>
                    <a:pt x="207" y="50"/>
                    <a:pt x="191" y="17"/>
                  </a:cubicBezTo>
                  <a:cubicBezTo>
                    <a:pt x="191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2" name="Google Shape;16112;p55"/>
            <p:cNvSpPr/>
            <p:nvPr/>
          </p:nvSpPr>
          <p:spPr>
            <a:xfrm>
              <a:off x="4752700" y="302362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04" y="0"/>
                  </a:moveTo>
                  <a:cubicBezTo>
                    <a:pt x="54" y="17"/>
                    <a:pt x="1" y="87"/>
                    <a:pt x="22" y="157"/>
                  </a:cubicBezTo>
                  <a:cubicBezTo>
                    <a:pt x="22" y="190"/>
                    <a:pt x="38" y="223"/>
                    <a:pt x="54" y="239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2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8" y="120"/>
                  </a:cubicBezTo>
                  <a:cubicBezTo>
                    <a:pt x="228" y="87"/>
                    <a:pt x="207" y="54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3" name="Google Shape;16113;p55"/>
            <p:cNvSpPr/>
            <p:nvPr/>
          </p:nvSpPr>
          <p:spPr>
            <a:xfrm>
              <a:off x="4645000" y="2981975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33" y="223"/>
                    <a:pt x="50" y="240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4" name="Google Shape;16114;p55"/>
            <p:cNvSpPr/>
            <p:nvPr/>
          </p:nvSpPr>
          <p:spPr>
            <a:xfrm>
              <a:off x="4614075" y="2940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7" y="190"/>
                    <a:pt x="34" y="206"/>
                    <a:pt x="50" y="239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39"/>
                    <a:pt x="240" y="169"/>
                    <a:pt x="223" y="103"/>
                  </a:cubicBezTo>
                  <a:cubicBezTo>
                    <a:pt x="223" y="66"/>
                    <a:pt x="207" y="49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5" name="Google Shape;16115;p55"/>
            <p:cNvSpPr/>
            <p:nvPr/>
          </p:nvSpPr>
          <p:spPr>
            <a:xfrm>
              <a:off x="4595525" y="29124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04" y="1"/>
                    <a:pt x="87" y="17"/>
                    <a:pt x="54" y="34"/>
                  </a:cubicBezTo>
                  <a:cubicBezTo>
                    <a:pt x="21" y="87"/>
                    <a:pt x="0" y="153"/>
                    <a:pt x="38" y="223"/>
                  </a:cubicBezTo>
                  <a:cubicBezTo>
                    <a:pt x="54" y="240"/>
                    <a:pt x="87" y="256"/>
                    <a:pt x="124" y="256"/>
                  </a:cubicBezTo>
                  <a:cubicBezTo>
                    <a:pt x="129" y="262"/>
                    <a:pt x="135" y="265"/>
                    <a:pt x="143" y="265"/>
                  </a:cubicBezTo>
                  <a:cubicBezTo>
                    <a:pt x="159" y="265"/>
                    <a:pt x="179" y="251"/>
                    <a:pt x="190" y="240"/>
                  </a:cubicBezTo>
                  <a:cubicBezTo>
                    <a:pt x="227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6" name="Google Shape;16116;p55"/>
            <p:cNvSpPr/>
            <p:nvPr/>
          </p:nvSpPr>
          <p:spPr>
            <a:xfrm>
              <a:off x="4599025" y="294212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7" y="255"/>
                  </a:cubicBezTo>
                  <a:cubicBezTo>
                    <a:pt x="96" y="258"/>
                    <a:pt x="105" y="259"/>
                    <a:pt x="115" y="259"/>
                  </a:cubicBezTo>
                  <a:cubicBezTo>
                    <a:pt x="160" y="259"/>
                    <a:pt x="210" y="229"/>
                    <a:pt x="223" y="185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7" name="Google Shape;16117;p55"/>
            <p:cNvSpPr/>
            <p:nvPr/>
          </p:nvSpPr>
          <p:spPr>
            <a:xfrm>
              <a:off x="4591300" y="2883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0" y="157"/>
                    <a:pt x="33" y="227"/>
                    <a:pt x="87" y="260"/>
                  </a:cubicBezTo>
                  <a:lnTo>
                    <a:pt x="136" y="260"/>
                  </a:lnTo>
                  <a:cubicBezTo>
                    <a:pt x="169" y="260"/>
                    <a:pt x="207" y="227"/>
                    <a:pt x="223" y="173"/>
                  </a:cubicBezTo>
                  <a:cubicBezTo>
                    <a:pt x="240" y="124"/>
                    <a:pt x="223" y="70"/>
                    <a:pt x="207" y="37"/>
                  </a:cubicBezTo>
                  <a:cubicBezTo>
                    <a:pt x="190" y="37"/>
                    <a:pt x="169" y="21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8" name="Google Shape;16118;p55"/>
            <p:cNvSpPr/>
            <p:nvPr/>
          </p:nvSpPr>
          <p:spPr>
            <a:xfrm>
              <a:off x="4592950" y="2962200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21" y="223"/>
                    <a:pt x="70" y="260"/>
                    <a:pt x="141" y="260"/>
                  </a:cubicBezTo>
                  <a:cubicBezTo>
                    <a:pt x="157" y="243"/>
                    <a:pt x="190" y="223"/>
                    <a:pt x="207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7" y="37"/>
                    <a:pt x="174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9" name="Google Shape;16119;p55"/>
            <p:cNvSpPr/>
            <p:nvPr/>
          </p:nvSpPr>
          <p:spPr>
            <a:xfrm>
              <a:off x="4602850" y="289612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70" y="0"/>
                    <a:pt x="37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37" y="239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39"/>
                    <a:pt x="223" y="186"/>
                    <a:pt x="223" y="103"/>
                  </a:cubicBezTo>
                  <a:cubicBezTo>
                    <a:pt x="206" y="66"/>
                    <a:pt x="190" y="50"/>
                    <a:pt x="173" y="17"/>
                  </a:cubicBezTo>
                  <a:lnTo>
                    <a:pt x="157" y="17"/>
                  </a:ln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0" name="Google Shape;16120;p55"/>
            <p:cNvSpPr/>
            <p:nvPr/>
          </p:nvSpPr>
          <p:spPr>
            <a:xfrm>
              <a:off x="4588300" y="2897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0"/>
                  </a:moveTo>
                  <a:cubicBezTo>
                    <a:pt x="71" y="0"/>
                    <a:pt x="29" y="32"/>
                    <a:pt x="17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1" y="186"/>
                    <a:pt x="34" y="236"/>
                    <a:pt x="67" y="257"/>
                  </a:cubicBezTo>
                  <a:cubicBezTo>
                    <a:pt x="81" y="261"/>
                    <a:pt x="94" y="263"/>
                    <a:pt x="105" y="263"/>
                  </a:cubicBezTo>
                  <a:cubicBezTo>
                    <a:pt x="138" y="263"/>
                    <a:pt x="162" y="247"/>
                    <a:pt x="186" y="219"/>
                  </a:cubicBezTo>
                  <a:cubicBezTo>
                    <a:pt x="207" y="219"/>
                    <a:pt x="207" y="203"/>
                    <a:pt x="223" y="170"/>
                  </a:cubicBezTo>
                  <a:cubicBezTo>
                    <a:pt x="240" y="116"/>
                    <a:pt x="207" y="30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1" name="Google Shape;16121;p55"/>
            <p:cNvSpPr/>
            <p:nvPr/>
          </p:nvSpPr>
          <p:spPr>
            <a:xfrm>
              <a:off x="4592525" y="300715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17" y="1"/>
                    <a:pt x="109" y="2"/>
                    <a:pt x="104" y="8"/>
                  </a:cubicBezTo>
                  <a:cubicBezTo>
                    <a:pt x="54" y="8"/>
                    <a:pt x="1" y="74"/>
                    <a:pt x="17" y="144"/>
                  </a:cubicBezTo>
                  <a:cubicBezTo>
                    <a:pt x="17" y="177"/>
                    <a:pt x="38" y="214"/>
                    <a:pt x="71" y="231"/>
                  </a:cubicBezTo>
                  <a:cubicBezTo>
                    <a:pt x="87" y="247"/>
                    <a:pt x="120" y="264"/>
                    <a:pt x="141" y="264"/>
                  </a:cubicBezTo>
                  <a:cubicBezTo>
                    <a:pt x="207" y="247"/>
                    <a:pt x="244" y="177"/>
                    <a:pt x="244" y="111"/>
                  </a:cubicBezTo>
                  <a:cubicBezTo>
                    <a:pt x="224" y="74"/>
                    <a:pt x="224" y="41"/>
                    <a:pt x="191" y="24"/>
                  </a:cubicBezTo>
                  <a:lnTo>
                    <a:pt x="174" y="8"/>
                  </a:lnTo>
                  <a:cubicBezTo>
                    <a:pt x="163" y="8"/>
                    <a:pt x="143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2" name="Google Shape;16122;p55"/>
            <p:cNvSpPr/>
            <p:nvPr/>
          </p:nvSpPr>
          <p:spPr>
            <a:xfrm>
              <a:off x="4587375" y="3022800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17" y="87"/>
                    <a:pt x="1" y="153"/>
                    <a:pt x="38" y="223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26" y="261"/>
                    <a:pt x="133" y="263"/>
                    <a:pt x="141" y="263"/>
                  </a:cubicBezTo>
                  <a:cubicBezTo>
                    <a:pt x="159" y="263"/>
                    <a:pt x="179" y="251"/>
                    <a:pt x="190" y="239"/>
                  </a:cubicBezTo>
                  <a:cubicBezTo>
                    <a:pt x="244" y="190"/>
                    <a:pt x="260" y="103"/>
                    <a:pt x="20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3" name="Google Shape;16123;p55"/>
            <p:cNvSpPr/>
            <p:nvPr/>
          </p:nvSpPr>
          <p:spPr>
            <a:xfrm>
              <a:off x="4732600" y="3014150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34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3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86" y="260"/>
                    <a:pt x="240" y="190"/>
                    <a:pt x="224" y="124"/>
                  </a:cubicBezTo>
                  <a:cubicBezTo>
                    <a:pt x="224" y="87"/>
                    <a:pt x="207" y="54"/>
                    <a:pt x="186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4" name="Google Shape;16124;p55"/>
            <p:cNvSpPr/>
            <p:nvPr/>
          </p:nvSpPr>
          <p:spPr>
            <a:xfrm>
              <a:off x="4717975" y="30154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20" y="1"/>
                  </a:moveTo>
                  <a:cubicBezTo>
                    <a:pt x="104" y="1"/>
                    <a:pt x="87" y="17"/>
                    <a:pt x="5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17" y="190"/>
                    <a:pt x="33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53" y="256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5" name="Google Shape;16125;p55"/>
            <p:cNvSpPr/>
            <p:nvPr/>
          </p:nvSpPr>
          <p:spPr>
            <a:xfrm>
              <a:off x="4702925" y="3017650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54" y="0"/>
                  </a:moveTo>
                  <a:cubicBezTo>
                    <a:pt x="34" y="0"/>
                    <a:pt x="34" y="17"/>
                    <a:pt x="17" y="33"/>
                  </a:cubicBezTo>
                  <a:cubicBezTo>
                    <a:pt x="1" y="50"/>
                    <a:pt x="1" y="87"/>
                    <a:pt x="1" y="120"/>
                  </a:cubicBezTo>
                  <a:cubicBezTo>
                    <a:pt x="1" y="153"/>
                    <a:pt x="17" y="190"/>
                    <a:pt x="54" y="206"/>
                  </a:cubicBezTo>
                  <a:cubicBezTo>
                    <a:pt x="71" y="239"/>
                    <a:pt x="104" y="239"/>
                    <a:pt x="120" y="239"/>
                  </a:cubicBezTo>
                  <a:cubicBezTo>
                    <a:pt x="190" y="223"/>
                    <a:pt x="223" y="153"/>
                    <a:pt x="223" y="87"/>
                  </a:cubicBezTo>
                  <a:cubicBezTo>
                    <a:pt x="223" y="50"/>
                    <a:pt x="207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6" name="Google Shape;16126;p55"/>
            <p:cNvSpPr/>
            <p:nvPr/>
          </p:nvSpPr>
          <p:spPr>
            <a:xfrm>
              <a:off x="4608000" y="28806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37" y="17"/>
                    <a:pt x="0" y="67"/>
                    <a:pt x="0" y="153"/>
                  </a:cubicBezTo>
                  <a:cubicBezTo>
                    <a:pt x="17" y="186"/>
                    <a:pt x="37" y="207"/>
                    <a:pt x="54" y="240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0"/>
                    <a:pt x="223" y="104"/>
                  </a:cubicBezTo>
                  <a:cubicBezTo>
                    <a:pt x="223" y="6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7" name="Google Shape;16127;p55"/>
            <p:cNvSpPr/>
            <p:nvPr/>
          </p:nvSpPr>
          <p:spPr>
            <a:xfrm>
              <a:off x="4710250" y="30320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46" y="1"/>
                  </a:moveTo>
                  <a:cubicBezTo>
                    <a:pt x="98" y="1"/>
                    <a:pt x="47" y="33"/>
                    <a:pt x="33" y="75"/>
                  </a:cubicBezTo>
                  <a:cubicBezTo>
                    <a:pt x="0" y="145"/>
                    <a:pt x="33" y="231"/>
                    <a:pt x="87" y="248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90" y="248"/>
                    <a:pt x="223" y="231"/>
                    <a:pt x="239" y="178"/>
                  </a:cubicBezTo>
                  <a:cubicBezTo>
                    <a:pt x="239" y="128"/>
                    <a:pt x="239" y="75"/>
                    <a:pt x="206" y="42"/>
                  </a:cubicBezTo>
                  <a:cubicBezTo>
                    <a:pt x="206" y="25"/>
                    <a:pt x="190" y="25"/>
                    <a:pt x="173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8" name="Google Shape;16128;p55"/>
            <p:cNvSpPr/>
            <p:nvPr/>
          </p:nvSpPr>
          <p:spPr>
            <a:xfrm>
              <a:off x="4724875" y="30313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83" y="1"/>
                    <a:pt x="67" y="17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23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08" y="265"/>
                    <a:pt x="115" y="267"/>
                    <a:pt x="122" y="267"/>
                  </a:cubicBezTo>
                  <a:cubicBezTo>
                    <a:pt x="139" y="267"/>
                    <a:pt x="163" y="254"/>
                    <a:pt x="186" y="240"/>
                  </a:cubicBezTo>
                  <a:cubicBezTo>
                    <a:pt x="223" y="190"/>
                    <a:pt x="240" y="104"/>
                    <a:pt x="186" y="54"/>
                  </a:cubicBezTo>
                  <a:cubicBezTo>
                    <a:pt x="186" y="34"/>
                    <a:pt x="170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9" name="Google Shape;16129;p55"/>
            <p:cNvSpPr/>
            <p:nvPr/>
          </p:nvSpPr>
          <p:spPr>
            <a:xfrm>
              <a:off x="4580075" y="2793050"/>
              <a:ext cx="6100" cy="4425"/>
            </a:xfrm>
            <a:custGeom>
              <a:avLst/>
              <a:gdLst/>
              <a:ahLst/>
              <a:cxnLst/>
              <a:rect l="l" t="t" r="r" b="b"/>
              <a:pathLst>
                <a:path w="244" h="177" extrusionOk="0">
                  <a:moveTo>
                    <a:pt x="227" y="0"/>
                  </a:moveTo>
                  <a:lnTo>
                    <a:pt x="227" y="0"/>
                  </a:lnTo>
                  <a:cubicBezTo>
                    <a:pt x="157" y="17"/>
                    <a:pt x="70" y="33"/>
                    <a:pt x="0" y="50"/>
                  </a:cubicBezTo>
                  <a:cubicBezTo>
                    <a:pt x="0" y="83"/>
                    <a:pt x="21" y="103"/>
                    <a:pt x="37" y="136"/>
                  </a:cubicBezTo>
                  <a:cubicBezTo>
                    <a:pt x="54" y="153"/>
                    <a:pt x="70" y="169"/>
                    <a:pt x="103" y="169"/>
                  </a:cubicBezTo>
                  <a:cubicBezTo>
                    <a:pt x="114" y="174"/>
                    <a:pt x="123" y="176"/>
                    <a:pt x="131" y="176"/>
                  </a:cubicBezTo>
                  <a:cubicBezTo>
                    <a:pt x="151" y="176"/>
                    <a:pt x="166" y="165"/>
                    <a:pt x="190" y="153"/>
                  </a:cubicBezTo>
                  <a:cubicBezTo>
                    <a:pt x="227" y="120"/>
                    <a:pt x="243" y="50"/>
                    <a:pt x="2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0" name="Google Shape;16130;p55"/>
            <p:cNvSpPr/>
            <p:nvPr/>
          </p:nvSpPr>
          <p:spPr>
            <a:xfrm>
              <a:off x="4939175" y="29742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1" name="Google Shape;16131;p55"/>
            <p:cNvSpPr/>
            <p:nvPr/>
          </p:nvSpPr>
          <p:spPr>
            <a:xfrm>
              <a:off x="4969675" y="3016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90"/>
                    <a:pt x="34" y="223"/>
                    <a:pt x="67" y="244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4"/>
                    <a:pt x="186" y="223"/>
                    <a:pt x="223" y="207"/>
                  </a:cubicBezTo>
                  <a:cubicBezTo>
                    <a:pt x="240" y="174"/>
                    <a:pt x="240" y="141"/>
                    <a:pt x="240" y="104"/>
                  </a:cubicBezTo>
                  <a:cubicBezTo>
                    <a:pt x="223" y="71"/>
                    <a:pt x="207" y="38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2" name="Google Shape;16132;p55"/>
            <p:cNvSpPr/>
            <p:nvPr/>
          </p:nvSpPr>
          <p:spPr>
            <a:xfrm>
              <a:off x="4787550" y="30193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3" name="Google Shape;16133;p55"/>
            <p:cNvSpPr/>
            <p:nvPr/>
          </p:nvSpPr>
          <p:spPr>
            <a:xfrm>
              <a:off x="4866100" y="29411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1"/>
                  </a:moveTo>
                  <a:cubicBezTo>
                    <a:pt x="37" y="1"/>
                    <a:pt x="0" y="71"/>
                    <a:pt x="0" y="137"/>
                  </a:cubicBezTo>
                  <a:cubicBezTo>
                    <a:pt x="0" y="174"/>
                    <a:pt x="21" y="207"/>
                    <a:pt x="54" y="224"/>
                  </a:cubicBezTo>
                  <a:cubicBezTo>
                    <a:pt x="70" y="261"/>
                    <a:pt x="103" y="261"/>
                    <a:pt x="124" y="261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27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4" name="Google Shape;16134;p55"/>
            <p:cNvSpPr/>
            <p:nvPr/>
          </p:nvSpPr>
          <p:spPr>
            <a:xfrm>
              <a:off x="4787550" y="2974650"/>
              <a:ext cx="5175" cy="4525"/>
            </a:xfrm>
            <a:custGeom>
              <a:avLst/>
              <a:gdLst/>
              <a:ahLst/>
              <a:cxnLst/>
              <a:rect l="l" t="t" r="r" b="b"/>
              <a:pathLst>
                <a:path w="207" h="181" extrusionOk="0">
                  <a:moveTo>
                    <a:pt x="190" y="1"/>
                  </a:moveTo>
                  <a:cubicBezTo>
                    <a:pt x="120" y="55"/>
                    <a:pt x="71" y="88"/>
                    <a:pt x="0" y="137"/>
                  </a:cubicBezTo>
                  <a:lnTo>
                    <a:pt x="17" y="158"/>
                  </a:lnTo>
                  <a:cubicBezTo>
                    <a:pt x="29" y="169"/>
                    <a:pt x="51" y="181"/>
                    <a:pt x="74" y="181"/>
                  </a:cubicBezTo>
                  <a:cubicBezTo>
                    <a:pt x="84" y="181"/>
                    <a:pt x="94" y="179"/>
                    <a:pt x="104" y="174"/>
                  </a:cubicBezTo>
                  <a:cubicBezTo>
                    <a:pt x="153" y="174"/>
                    <a:pt x="207" y="104"/>
                    <a:pt x="190" y="34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5" name="Google Shape;16135;p55"/>
            <p:cNvSpPr/>
            <p:nvPr/>
          </p:nvSpPr>
          <p:spPr>
            <a:xfrm>
              <a:off x="4896600" y="2982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23"/>
                    <a:pt x="71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6" name="Google Shape;16136;p55"/>
            <p:cNvSpPr/>
            <p:nvPr/>
          </p:nvSpPr>
          <p:spPr>
            <a:xfrm>
              <a:off x="4567700" y="28724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66" y="21"/>
                    <a:pt x="33" y="37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3"/>
                  </a:cubicBezTo>
                  <a:cubicBezTo>
                    <a:pt x="57" y="255"/>
                    <a:pt x="82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4"/>
                  </a:cubicBezTo>
                  <a:cubicBezTo>
                    <a:pt x="206" y="87"/>
                    <a:pt x="186" y="54"/>
                    <a:pt x="169" y="37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03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7" name="Google Shape;16137;p55"/>
            <p:cNvSpPr/>
            <p:nvPr/>
          </p:nvSpPr>
          <p:spPr>
            <a:xfrm>
              <a:off x="4690050" y="30234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8" y="0"/>
                  </a:moveTo>
                  <a:cubicBezTo>
                    <a:pt x="85" y="0"/>
                    <a:pt x="65" y="12"/>
                    <a:pt x="54" y="24"/>
                  </a:cubicBezTo>
                  <a:cubicBezTo>
                    <a:pt x="33" y="40"/>
                    <a:pt x="17" y="77"/>
                    <a:pt x="17" y="110"/>
                  </a:cubicBezTo>
                  <a:cubicBezTo>
                    <a:pt x="0" y="143"/>
                    <a:pt x="17" y="180"/>
                    <a:pt x="33" y="213"/>
                  </a:cubicBezTo>
                  <a:cubicBezTo>
                    <a:pt x="54" y="244"/>
                    <a:pt x="85" y="263"/>
                    <a:pt x="118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39" y="180"/>
                    <a:pt x="239" y="110"/>
                    <a:pt x="206" y="40"/>
                  </a:cubicBezTo>
                  <a:cubicBezTo>
                    <a:pt x="190" y="24"/>
                    <a:pt x="173" y="7"/>
                    <a:pt x="157" y="7"/>
                  </a:cubicBezTo>
                  <a:lnTo>
                    <a:pt x="136" y="7"/>
                  </a:lnTo>
                  <a:cubicBezTo>
                    <a:pt x="127" y="2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8" name="Google Shape;16138;p55"/>
            <p:cNvSpPr/>
            <p:nvPr/>
          </p:nvSpPr>
          <p:spPr>
            <a:xfrm>
              <a:off x="4606750" y="2802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1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1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9" name="Google Shape;16139;p55"/>
            <p:cNvSpPr/>
            <p:nvPr/>
          </p:nvSpPr>
          <p:spPr>
            <a:xfrm>
              <a:off x="4954225" y="297517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3" y="256"/>
                  </a:cubicBezTo>
                  <a:cubicBezTo>
                    <a:pt x="92" y="259"/>
                    <a:pt x="101" y="260"/>
                    <a:pt x="111" y="260"/>
                  </a:cubicBezTo>
                  <a:cubicBezTo>
                    <a:pt x="159" y="260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4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0" name="Google Shape;16140;p55"/>
            <p:cNvSpPr/>
            <p:nvPr/>
          </p:nvSpPr>
          <p:spPr>
            <a:xfrm>
              <a:off x="4760025" y="3006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78" y="251"/>
                    <a:pt x="93" y="263"/>
                    <a:pt x="113" y="263"/>
                  </a:cubicBezTo>
                  <a:cubicBezTo>
                    <a:pt x="121" y="263"/>
                    <a:pt x="130" y="261"/>
                    <a:pt x="141" y="256"/>
                  </a:cubicBezTo>
                  <a:cubicBezTo>
                    <a:pt x="207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1" name="Google Shape;16141;p55"/>
            <p:cNvSpPr/>
            <p:nvPr/>
          </p:nvSpPr>
          <p:spPr>
            <a:xfrm>
              <a:off x="4623875" y="27842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39" y="1"/>
                  </a:moveTo>
                  <a:cubicBezTo>
                    <a:pt x="87" y="1"/>
                    <a:pt x="48" y="33"/>
                    <a:pt x="21" y="92"/>
                  </a:cubicBezTo>
                  <a:cubicBezTo>
                    <a:pt x="0" y="162"/>
                    <a:pt x="37" y="228"/>
                    <a:pt x="87" y="248"/>
                  </a:cubicBezTo>
                  <a:cubicBezTo>
                    <a:pt x="103" y="265"/>
                    <a:pt x="124" y="265"/>
                    <a:pt x="140" y="265"/>
                  </a:cubicBezTo>
                  <a:cubicBezTo>
                    <a:pt x="173" y="265"/>
                    <a:pt x="206" y="228"/>
                    <a:pt x="227" y="178"/>
                  </a:cubicBezTo>
                  <a:cubicBezTo>
                    <a:pt x="244" y="125"/>
                    <a:pt x="244" y="75"/>
                    <a:pt x="206" y="42"/>
                  </a:cubicBezTo>
                  <a:cubicBezTo>
                    <a:pt x="190" y="22"/>
                    <a:pt x="190" y="22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2" name="Google Shape;16142;p55"/>
            <p:cNvSpPr/>
            <p:nvPr/>
          </p:nvSpPr>
          <p:spPr>
            <a:xfrm>
              <a:off x="4631600" y="28429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0" y="149"/>
                    <a:pt x="38" y="219"/>
                    <a:pt x="87" y="252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00"/>
                    <a:pt x="227" y="30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3" name="Google Shape;16143;p55"/>
            <p:cNvSpPr/>
            <p:nvPr/>
          </p:nvSpPr>
          <p:spPr>
            <a:xfrm>
              <a:off x="4628200" y="28131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20" y="0"/>
                    <a:pt x="87" y="21"/>
                    <a:pt x="71" y="37"/>
                  </a:cubicBezTo>
                  <a:cubicBezTo>
                    <a:pt x="17" y="87"/>
                    <a:pt x="0" y="157"/>
                    <a:pt x="54" y="22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40" y="87"/>
                    <a:pt x="223" y="54"/>
                  </a:cubicBezTo>
                  <a:cubicBezTo>
                    <a:pt x="207" y="37"/>
                    <a:pt x="190" y="21"/>
                    <a:pt x="174" y="21"/>
                  </a:cubicBezTo>
                  <a:cubicBezTo>
                    <a:pt x="157" y="21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4" name="Google Shape;16144;p55"/>
            <p:cNvSpPr/>
            <p:nvPr/>
          </p:nvSpPr>
          <p:spPr>
            <a:xfrm>
              <a:off x="4638925" y="2827275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4" y="0"/>
                  </a:moveTo>
                  <a:cubicBezTo>
                    <a:pt x="98" y="0"/>
                    <a:pt x="51" y="30"/>
                    <a:pt x="37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6" y="254"/>
                    <a:pt x="123" y="258"/>
                    <a:pt x="140" y="258"/>
                  </a:cubicBezTo>
                  <a:cubicBezTo>
                    <a:pt x="183" y="258"/>
                    <a:pt x="216" y="225"/>
                    <a:pt x="243" y="177"/>
                  </a:cubicBezTo>
                  <a:cubicBezTo>
                    <a:pt x="260" y="107"/>
                    <a:pt x="223" y="37"/>
                    <a:pt x="173" y="4"/>
                  </a:cubicBezTo>
                  <a:cubicBezTo>
                    <a:pt x="164" y="1"/>
                    <a:pt x="154" y="0"/>
                    <a:pt x="14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5" name="Google Shape;16145;p55"/>
            <p:cNvSpPr/>
            <p:nvPr/>
          </p:nvSpPr>
          <p:spPr>
            <a:xfrm>
              <a:off x="4635525" y="2796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17"/>
                    <a:pt x="17" y="55"/>
                  </a:cubicBezTo>
                  <a:cubicBezTo>
                    <a:pt x="0" y="88"/>
                    <a:pt x="0" y="121"/>
                    <a:pt x="0" y="158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5"/>
                    <a:pt x="173" y="17"/>
                  </a:cubicBezTo>
                  <a:cubicBezTo>
                    <a:pt x="17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6" name="Google Shape;16146;p55"/>
            <p:cNvSpPr/>
            <p:nvPr/>
          </p:nvSpPr>
          <p:spPr>
            <a:xfrm>
              <a:off x="4638925" y="28737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40" y="1"/>
                  </a:moveTo>
                  <a:cubicBezTo>
                    <a:pt x="103" y="1"/>
                    <a:pt x="87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26" y="262"/>
                    <a:pt x="133" y="265"/>
                    <a:pt x="141" y="265"/>
                  </a:cubicBezTo>
                  <a:cubicBezTo>
                    <a:pt x="159" y="265"/>
                    <a:pt x="178" y="251"/>
                    <a:pt x="190" y="240"/>
                  </a:cubicBezTo>
                  <a:cubicBezTo>
                    <a:pt x="243" y="190"/>
                    <a:pt x="260" y="104"/>
                    <a:pt x="206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7" name="Google Shape;16147;p55"/>
            <p:cNvSpPr/>
            <p:nvPr/>
          </p:nvSpPr>
          <p:spPr>
            <a:xfrm>
              <a:off x="4640675" y="29059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3" y="38"/>
                    <a:pt x="17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0" y="191"/>
                    <a:pt x="17" y="228"/>
                    <a:pt x="50" y="24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4"/>
                    <a:pt x="223" y="191"/>
                    <a:pt x="223" y="104"/>
                  </a:cubicBezTo>
                  <a:cubicBezTo>
                    <a:pt x="223" y="71"/>
                    <a:pt x="206" y="55"/>
                    <a:pt x="173" y="22"/>
                  </a:cubicBezTo>
                  <a:lnTo>
                    <a:pt x="153" y="22"/>
                  </a:ln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8" name="Google Shape;16148;p55"/>
            <p:cNvSpPr/>
            <p:nvPr/>
          </p:nvSpPr>
          <p:spPr>
            <a:xfrm>
              <a:off x="4641075" y="2810375"/>
              <a:ext cx="5600" cy="6725"/>
            </a:xfrm>
            <a:custGeom>
              <a:avLst/>
              <a:gdLst/>
              <a:ahLst/>
              <a:cxnLst/>
              <a:rect l="l" t="t" r="r" b="b"/>
              <a:pathLst>
                <a:path w="224" h="269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87" y="8"/>
                    <a:pt x="54" y="29"/>
                    <a:pt x="34" y="45"/>
                  </a:cubicBezTo>
                  <a:cubicBezTo>
                    <a:pt x="17" y="62"/>
                    <a:pt x="1" y="111"/>
                    <a:pt x="17" y="148"/>
                  </a:cubicBezTo>
                  <a:cubicBezTo>
                    <a:pt x="17" y="181"/>
                    <a:pt x="34" y="214"/>
                    <a:pt x="54" y="235"/>
                  </a:cubicBezTo>
                  <a:cubicBezTo>
                    <a:pt x="71" y="252"/>
                    <a:pt x="104" y="268"/>
                    <a:pt x="137" y="268"/>
                  </a:cubicBezTo>
                  <a:cubicBezTo>
                    <a:pt x="190" y="252"/>
                    <a:pt x="223" y="198"/>
                    <a:pt x="223" y="132"/>
                  </a:cubicBezTo>
                  <a:lnTo>
                    <a:pt x="223" y="111"/>
                  </a:lnTo>
                  <a:cubicBezTo>
                    <a:pt x="223" y="62"/>
                    <a:pt x="190" y="29"/>
                    <a:pt x="157" y="8"/>
                  </a:cubicBezTo>
                  <a:cubicBezTo>
                    <a:pt x="144" y="8"/>
                    <a:pt x="132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9" name="Google Shape;16149;p55"/>
            <p:cNvSpPr/>
            <p:nvPr/>
          </p:nvSpPr>
          <p:spPr>
            <a:xfrm>
              <a:off x="4620875" y="295412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1" y="154"/>
                    <a:pt x="38" y="236"/>
                    <a:pt x="87" y="257"/>
                  </a:cubicBezTo>
                  <a:cubicBezTo>
                    <a:pt x="102" y="266"/>
                    <a:pt x="117" y="270"/>
                    <a:pt x="131" y="270"/>
                  </a:cubicBezTo>
                  <a:cubicBezTo>
                    <a:pt x="172" y="270"/>
                    <a:pt x="211" y="238"/>
                    <a:pt x="223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0" name="Google Shape;16150;p55"/>
            <p:cNvSpPr/>
            <p:nvPr/>
          </p:nvSpPr>
          <p:spPr>
            <a:xfrm>
              <a:off x="4618300" y="30176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17" y="66"/>
                    <a:pt x="1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44" y="169"/>
                    <a:pt x="244" y="136"/>
                  </a:cubicBezTo>
                  <a:cubicBezTo>
                    <a:pt x="244" y="103"/>
                    <a:pt x="244" y="66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1" name="Google Shape;16151;p55"/>
            <p:cNvSpPr/>
            <p:nvPr/>
          </p:nvSpPr>
          <p:spPr>
            <a:xfrm>
              <a:off x="4639325" y="28578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"/>
                    <a:pt x="1" y="67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70"/>
                    <a:pt x="227" y="104"/>
                  </a:cubicBezTo>
                  <a:cubicBezTo>
                    <a:pt x="227" y="67"/>
                    <a:pt x="207" y="34"/>
                    <a:pt x="190" y="17"/>
                  </a:cubicBezTo>
                  <a:cubicBezTo>
                    <a:pt x="174" y="17"/>
                    <a:pt x="174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2" name="Google Shape;16152;p55"/>
            <p:cNvSpPr/>
            <p:nvPr/>
          </p:nvSpPr>
          <p:spPr>
            <a:xfrm>
              <a:off x="4614500" y="303435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66" y="17"/>
                    <a:pt x="33" y="3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7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3" name="Google Shape;16153;p55"/>
            <p:cNvSpPr/>
            <p:nvPr/>
          </p:nvSpPr>
          <p:spPr>
            <a:xfrm>
              <a:off x="4617475" y="28935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0" y="17"/>
                  </a:cubicBezTo>
                  <a:cubicBezTo>
                    <a:pt x="1" y="66"/>
                    <a:pt x="1" y="153"/>
                    <a:pt x="34" y="206"/>
                  </a:cubicBezTo>
                  <a:cubicBezTo>
                    <a:pt x="50" y="239"/>
                    <a:pt x="87" y="256"/>
                    <a:pt x="104" y="256"/>
                  </a:cubicBezTo>
                  <a:cubicBezTo>
                    <a:pt x="137" y="256"/>
                    <a:pt x="174" y="239"/>
                    <a:pt x="190" y="223"/>
                  </a:cubicBezTo>
                  <a:cubicBezTo>
                    <a:pt x="207" y="206"/>
                    <a:pt x="223" y="169"/>
                    <a:pt x="223" y="136"/>
                  </a:cubicBezTo>
                  <a:cubicBezTo>
                    <a:pt x="240" y="103"/>
                    <a:pt x="223" y="66"/>
                    <a:pt x="207" y="50"/>
                  </a:cubicBezTo>
                  <a:cubicBezTo>
                    <a:pt x="190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4" name="Google Shape;16154;p55"/>
            <p:cNvSpPr/>
            <p:nvPr/>
          </p:nvSpPr>
          <p:spPr>
            <a:xfrm>
              <a:off x="4617075" y="29901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17" y="54"/>
                    <a:pt x="17" y="87"/>
                    <a:pt x="0" y="120"/>
                  </a:cubicBezTo>
                  <a:cubicBezTo>
                    <a:pt x="0" y="157"/>
                    <a:pt x="17" y="190"/>
                    <a:pt x="33" y="207"/>
                  </a:cubicBezTo>
                  <a:cubicBezTo>
                    <a:pt x="52" y="237"/>
                    <a:pt x="83" y="256"/>
                    <a:pt x="117" y="256"/>
                  </a:cubicBezTo>
                  <a:cubicBezTo>
                    <a:pt x="141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5" name="Google Shape;16155;p55"/>
            <p:cNvSpPr/>
            <p:nvPr/>
          </p:nvSpPr>
          <p:spPr>
            <a:xfrm>
              <a:off x="4619225" y="2848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86" y="240"/>
                    <a:pt x="240" y="174"/>
                    <a:pt x="223" y="103"/>
                  </a:cubicBezTo>
                  <a:cubicBezTo>
                    <a:pt x="223" y="70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6" name="Google Shape;16156;p55"/>
            <p:cNvSpPr/>
            <p:nvPr/>
          </p:nvSpPr>
          <p:spPr>
            <a:xfrm>
              <a:off x="4620875" y="27982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2" y="0"/>
                  </a:moveTo>
                  <a:cubicBezTo>
                    <a:pt x="71" y="0"/>
                    <a:pt x="32" y="33"/>
                    <a:pt x="17" y="81"/>
                  </a:cubicBezTo>
                  <a:cubicBezTo>
                    <a:pt x="1" y="102"/>
                    <a:pt x="1" y="118"/>
                    <a:pt x="1" y="135"/>
                  </a:cubicBezTo>
                  <a:cubicBezTo>
                    <a:pt x="17" y="184"/>
                    <a:pt x="38" y="238"/>
                    <a:pt x="71" y="254"/>
                  </a:cubicBezTo>
                  <a:cubicBezTo>
                    <a:pt x="84" y="259"/>
                    <a:pt x="96" y="261"/>
                    <a:pt x="108" y="261"/>
                  </a:cubicBezTo>
                  <a:cubicBezTo>
                    <a:pt x="140" y="261"/>
                    <a:pt x="166" y="245"/>
                    <a:pt x="190" y="221"/>
                  </a:cubicBezTo>
                  <a:cubicBezTo>
                    <a:pt x="207" y="205"/>
                    <a:pt x="207" y="184"/>
                    <a:pt x="223" y="168"/>
                  </a:cubicBezTo>
                  <a:cubicBezTo>
                    <a:pt x="244" y="102"/>
                    <a:pt x="207" y="32"/>
                    <a:pt x="157" y="15"/>
                  </a:cubicBezTo>
                  <a:cubicBezTo>
                    <a:pt x="143" y="5"/>
                    <a:pt x="127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7" name="Google Shape;16157;p55"/>
            <p:cNvSpPr/>
            <p:nvPr/>
          </p:nvSpPr>
          <p:spPr>
            <a:xfrm>
              <a:off x="4606350" y="297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6" y="1"/>
                  </a:moveTo>
                  <a:cubicBezTo>
                    <a:pt x="83" y="1"/>
                    <a:pt x="61" y="14"/>
                    <a:pt x="50" y="26"/>
                  </a:cubicBezTo>
                  <a:cubicBezTo>
                    <a:pt x="0" y="75"/>
                    <a:pt x="0" y="162"/>
                    <a:pt x="33" y="216"/>
                  </a:cubicBezTo>
                  <a:cubicBezTo>
                    <a:pt x="50" y="232"/>
                    <a:pt x="83" y="249"/>
                    <a:pt x="103" y="265"/>
                  </a:cubicBezTo>
                  <a:cubicBezTo>
                    <a:pt x="136" y="265"/>
                    <a:pt x="169" y="249"/>
                    <a:pt x="186" y="232"/>
                  </a:cubicBezTo>
                  <a:cubicBezTo>
                    <a:pt x="239" y="178"/>
                    <a:pt x="239" y="113"/>
                    <a:pt x="207" y="42"/>
                  </a:cubicBezTo>
                  <a:cubicBezTo>
                    <a:pt x="186" y="26"/>
                    <a:pt x="169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6" y="1"/>
                    <a:pt x="10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8" name="Google Shape;16158;p55"/>
            <p:cNvSpPr/>
            <p:nvPr/>
          </p:nvSpPr>
          <p:spPr>
            <a:xfrm>
              <a:off x="4629950" y="29837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0" y="240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90" y="240"/>
                    <a:pt x="223" y="186"/>
                    <a:pt x="223" y="104"/>
                  </a:cubicBezTo>
                  <a:cubicBezTo>
                    <a:pt x="207" y="67"/>
                    <a:pt x="207" y="50"/>
                    <a:pt x="170" y="17"/>
                  </a:cubicBezTo>
                  <a:lnTo>
                    <a:pt x="153" y="17"/>
                  </a:lnTo>
                  <a:cubicBezTo>
                    <a:pt x="137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9" name="Google Shape;16159;p55"/>
            <p:cNvSpPr/>
            <p:nvPr/>
          </p:nvSpPr>
          <p:spPr>
            <a:xfrm>
              <a:off x="4608400" y="29098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4" y="1"/>
                  </a:moveTo>
                  <a:cubicBezTo>
                    <a:pt x="71" y="1"/>
                    <a:pt x="54" y="17"/>
                    <a:pt x="38" y="34"/>
                  </a:cubicBezTo>
                  <a:cubicBezTo>
                    <a:pt x="21" y="50"/>
                    <a:pt x="1" y="104"/>
                    <a:pt x="1" y="137"/>
                  </a:cubicBezTo>
                  <a:cubicBezTo>
                    <a:pt x="21" y="174"/>
                    <a:pt x="21" y="207"/>
                    <a:pt x="54" y="223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28" y="190"/>
                    <a:pt x="228" y="120"/>
                  </a:cubicBezTo>
                  <a:lnTo>
                    <a:pt x="228" y="104"/>
                  </a:lnTo>
                  <a:cubicBezTo>
                    <a:pt x="228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0" name="Google Shape;16160;p55"/>
            <p:cNvSpPr/>
            <p:nvPr/>
          </p:nvSpPr>
          <p:spPr>
            <a:xfrm>
              <a:off x="4608000" y="30051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7" y="0"/>
                  </a:moveTo>
                  <a:cubicBezTo>
                    <a:pt x="70" y="17"/>
                    <a:pt x="37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7" y="239"/>
                  </a:cubicBezTo>
                  <a:cubicBezTo>
                    <a:pt x="61" y="251"/>
                    <a:pt x="76" y="265"/>
                    <a:pt x="94" y="265"/>
                  </a:cubicBezTo>
                  <a:cubicBezTo>
                    <a:pt x="102" y="265"/>
                    <a:pt x="110" y="262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06" y="87"/>
                    <a:pt x="190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20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1" name="Google Shape;16161;p55"/>
            <p:cNvSpPr/>
            <p:nvPr/>
          </p:nvSpPr>
          <p:spPr>
            <a:xfrm>
              <a:off x="4611500" y="2865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3" y="1"/>
                    <a:pt x="66" y="1"/>
                    <a:pt x="33" y="34"/>
                  </a:cubicBezTo>
                  <a:cubicBezTo>
                    <a:pt x="17" y="50"/>
                    <a:pt x="1" y="87"/>
                    <a:pt x="1" y="120"/>
                  </a:cubicBezTo>
                  <a:cubicBezTo>
                    <a:pt x="1" y="153"/>
                    <a:pt x="1" y="191"/>
                    <a:pt x="17" y="207"/>
                  </a:cubicBezTo>
                  <a:cubicBezTo>
                    <a:pt x="33" y="240"/>
                    <a:pt x="66" y="257"/>
                    <a:pt x="104" y="257"/>
                  </a:cubicBezTo>
                  <a:cubicBezTo>
                    <a:pt x="120" y="257"/>
                    <a:pt x="153" y="257"/>
                    <a:pt x="170" y="224"/>
                  </a:cubicBezTo>
                  <a:cubicBezTo>
                    <a:pt x="223" y="191"/>
                    <a:pt x="240" y="104"/>
                    <a:pt x="186" y="50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2" name="Google Shape;16162;p55"/>
            <p:cNvSpPr/>
            <p:nvPr/>
          </p:nvSpPr>
          <p:spPr>
            <a:xfrm>
              <a:off x="4603250" y="30223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87" y="1"/>
                  </a:moveTo>
                  <a:cubicBezTo>
                    <a:pt x="87" y="17"/>
                    <a:pt x="71" y="17"/>
                    <a:pt x="71" y="17"/>
                  </a:cubicBezTo>
                  <a:cubicBezTo>
                    <a:pt x="21" y="34"/>
                    <a:pt x="1" y="104"/>
                    <a:pt x="1" y="153"/>
                  </a:cubicBezTo>
                  <a:cubicBezTo>
                    <a:pt x="1" y="186"/>
                    <a:pt x="21" y="223"/>
                    <a:pt x="54" y="240"/>
                  </a:cubicBezTo>
                  <a:cubicBezTo>
                    <a:pt x="66" y="252"/>
                    <a:pt x="86" y="263"/>
                    <a:pt x="104" y="263"/>
                  </a:cubicBezTo>
                  <a:cubicBezTo>
                    <a:pt x="111" y="263"/>
                    <a:pt x="118" y="261"/>
                    <a:pt x="124" y="256"/>
                  </a:cubicBezTo>
                  <a:cubicBezTo>
                    <a:pt x="190" y="256"/>
                    <a:pt x="227" y="186"/>
                    <a:pt x="227" y="120"/>
                  </a:cubicBezTo>
                  <a:cubicBezTo>
                    <a:pt x="227" y="104"/>
                    <a:pt x="207" y="83"/>
                    <a:pt x="207" y="83"/>
                  </a:cubicBezTo>
                  <a:cubicBezTo>
                    <a:pt x="207" y="50"/>
                    <a:pt x="174" y="34"/>
                    <a:pt x="157" y="17"/>
                  </a:cubicBezTo>
                  <a:cubicBezTo>
                    <a:pt x="141" y="1"/>
                    <a:pt x="10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3" name="Google Shape;16163;p55"/>
            <p:cNvSpPr/>
            <p:nvPr/>
          </p:nvSpPr>
          <p:spPr>
            <a:xfrm>
              <a:off x="4599850" y="29897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77" y="252"/>
                    <a:pt x="92" y="265"/>
                    <a:pt x="111" y="265"/>
                  </a:cubicBezTo>
                  <a:cubicBezTo>
                    <a:pt x="118" y="265"/>
                    <a:pt x="127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4" name="Google Shape;16164;p55"/>
            <p:cNvSpPr/>
            <p:nvPr/>
          </p:nvSpPr>
          <p:spPr>
            <a:xfrm>
              <a:off x="4606750" y="2957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17"/>
                    <a:pt x="1" y="87"/>
                    <a:pt x="1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1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91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5" name="Google Shape;16165;p55"/>
            <p:cNvSpPr/>
            <p:nvPr/>
          </p:nvSpPr>
          <p:spPr>
            <a:xfrm>
              <a:off x="4606350" y="2926425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4" y="1"/>
                  </a:moveTo>
                  <a:cubicBezTo>
                    <a:pt x="99" y="1"/>
                    <a:pt x="47" y="36"/>
                    <a:pt x="33" y="91"/>
                  </a:cubicBezTo>
                  <a:cubicBezTo>
                    <a:pt x="0" y="145"/>
                    <a:pt x="33" y="231"/>
                    <a:pt x="83" y="248"/>
                  </a:cubicBezTo>
                  <a:cubicBezTo>
                    <a:pt x="97" y="257"/>
                    <a:pt x="112" y="261"/>
                    <a:pt x="128" y="261"/>
                  </a:cubicBezTo>
                  <a:cubicBezTo>
                    <a:pt x="171" y="261"/>
                    <a:pt x="215" y="229"/>
                    <a:pt x="239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2" y="2"/>
                    <a:pt x="153" y="1"/>
                    <a:pt x="14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6" name="Google Shape;16166;p55"/>
            <p:cNvSpPr/>
            <p:nvPr/>
          </p:nvSpPr>
          <p:spPr>
            <a:xfrm>
              <a:off x="4632525" y="2890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7" name="Google Shape;16167;p55"/>
            <p:cNvSpPr/>
            <p:nvPr/>
          </p:nvSpPr>
          <p:spPr>
            <a:xfrm>
              <a:off x="4620050" y="29235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71"/>
                    <a:pt x="1" y="158"/>
                    <a:pt x="50" y="207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53" y="261"/>
                    <a:pt x="174" y="261"/>
                    <a:pt x="207" y="244"/>
                  </a:cubicBezTo>
                  <a:cubicBezTo>
                    <a:pt x="240" y="191"/>
                    <a:pt x="256" y="104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8" name="Google Shape;16168;p55"/>
            <p:cNvSpPr/>
            <p:nvPr/>
          </p:nvSpPr>
          <p:spPr>
            <a:xfrm>
              <a:off x="4629025" y="294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1"/>
                  </a:moveTo>
                  <a:cubicBezTo>
                    <a:pt x="101" y="1"/>
                    <a:pt x="48" y="33"/>
                    <a:pt x="21" y="92"/>
                  </a:cubicBezTo>
                  <a:cubicBezTo>
                    <a:pt x="0" y="162"/>
                    <a:pt x="38" y="228"/>
                    <a:pt x="87" y="244"/>
                  </a:cubicBezTo>
                  <a:cubicBezTo>
                    <a:pt x="102" y="254"/>
                    <a:pt x="117" y="259"/>
                    <a:pt x="133" y="259"/>
                  </a:cubicBezTo>
                  <a:cubicBezTo>
                    <a:pt x="174" y="259"/>
                    <a:pt x="217" y="226"/>
                    <a:pt x="244" y="178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9" name="Google Shape;16169;p55"/>
            <p:cNvSpPr/>
            <p:nvPr/>
          </p:nvSpPr>
          <p:spPr>
            <a:xfrm>
              <a:off x="4635925" y="29231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17" y="33"/>
                    <a:pt x="1" y="104"/>
                    <a:pt x="1" y="157"/>
                  </a:cubicBezTo>
                  <a:cubicBezTo>
                    <a:pt x="1" y="190"/>
                    <a:pt x="17" y="223"/>
                    <a:pt x="54" y="240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20"/>
                  </a:cubicBezTo>
                  <a:cubicBezTo>
                    <a:pt x="223" y="104"/>
                    <a:pt x="223" y="87"/>
                    <a:pt x="207" y="87"/>
                  </a:cubicBezTo>
                  <a:cubicBezTo>
                    <a:pt x="207" y="54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0" name="Google Shape;16170;p55"/>
            <p:cNvSpPr/>
            <p:nvPr/>
          </p:nvSpPr>
          <p:spPr>
            <a:xfrm>
              <a:off x="4625625" y="290777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29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33" y="13"/>
                    <a:pt x="0" y="83"/>
                    <a:pt x="0" y="153"/>
                  </a:cubicBezTo>
                  <a:cubicBezTo>
                    <a:pt x="0" y="186"/>
                    <a:pt x="17" y="219"/>
                    <a:pt x="54" y="235"/>
                  </a:cubicBezTo>
                  <a:cubicBezTo>
                    <a:pt x="70" y="256"/>
                    <a:pt x="103" y="272"/>
                    <a:pt x="136" y="272"/>
                  </a:cubicBezTo>
                  <a:cubicBezTo>
                    <a:pt x="190" y="256"/>
                    <a:pt x="223" y="186"/>
                    <a:pt x="223" y="116"/>
                  </a:cubicBezTo>
                  <a:cubicBezTo>
                    <a:pt x="223" y="83"/>
                    <a:pt x="206" y="50"/>
                    <a:pt x="174" y="29"/>
                  </a:cubicBezTo>
                  <a:lnTo>
                    <a:pt x="157" y="13"/>
                  </a:lnTo>
                  <a:cubicBezTo>
                    <a:pt x="147" y="4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1" name="Google Shape;16171;p55"/>
            <p:cNvSpPr/>
            <p:nvPr/>
          </p:nvSpPr>
          <p:spPr>
            <a:xfrm>
              <a:off x="4623875" y="28783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7" y="1"/>
                  </a:moveTo>
                  <a:cubicBezTo>
                    <a:pt x="118" y="1"/>
                    <a:pt x="110" y="3"/>
                    <a:pt x="103" y="8"/>
                  </a:cubicBezTo>
                  <a:cubicBezTo>
                    <a:pt x="54" y="8"/>
                    <a:pt x="0" y="74"/>
                    <a:pt x="21" y="144"/>
                  </a:cubicBezTo>
                  <a:cubicBezTo>
                    <a:pt x="21" y="177"/>
                    <a:pt x="37" y="214"/>
                    <a:pt x="70" y="231"/>
                  </a:cubicBezTo>
                  <a:cubicBezTo>
                    <a:pt x="87" y="247"/>
                    <a:pt x="124" y="264"/>
                    <a:pt x="140" y="264"/>
                  </a:cubicBezTo>
                  <a:cubicBezTo>
                    <a:pt x="173" y="247"/>
                    <a:pt x="206" y="231"/>
                    <a:pt x="227" y="214"/>
                  </a:cubicBezTo>
                  <a:cubicBezTo>
                    <a:pt x="244" y="177"/>
                    <a:pt x="244" y="144"/>
                    <a:pt x="244" y="111"/>
                  </a:cubicBezTo>
                  <a:cubicBezTo>
                    <a:pt x="227" y="74"/>
                    <a:pt x="227" y="41"/>
                    <a:pt x="190" y="25"/>
                  </a:cubicBezTo>
                  <a:lnTo>
                    <a:pt x="173" y="8"/>
                  </a:lnTo>
                  <a:cubicBezTo>
                    <a:pt x="162" y="8"/>
                    <a:pt x="144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2" name="Google Shape;16172;p55"/>
            <p:cNvSpPr/>
            <p:nvPr/>
          </p:nvSpPr>
          <p:spPr>
            <a:xfrm>
              <a:off x="4623875" y="2828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3" name="Google Shape;16173;p55"/>
            <p:cNvSpPr/>
            <p:nvPr/>
          </p:nvSpPr>
          <p:spPr>
            <a:xfrm>
              <a:off x="4625625" y="2862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4"/>
                    <a:pt x="17" y="144"/>
                  </a:cubicBezTo>
                  <a:cubicBezTo>
                    <a:pt x="17" y="214"/>
                    <a:pt x="70" y="263"/>
                    <a:pt x="136" y="263"/>
                  </a:cubicBezTo>
                  <a:cubicBezTo>
                    <a:pt x="174" y="247"/>
                    <a:pt x="190" y="230"/>
                    <a:pt x="206" y="214"/>
                  </a:cubicBezTo>
                  <a:cubicBezTo>
                    <a:pt x="223" y="177"/>
                    <a:pt x="239" y="144"/>
                    <a:pt x="223" y="111"/>
                  </a:cubicBezTo>
                  <a:cubicBezTo>
                    <a:pt x="223" y="74"/>
                    <a:pt x="206" y="41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4" name="Google Shape;16174;p55"/>
            <p:cNvSpPr/>
            <p:nvPr/>
          </p:nvSpPr>
          <p:spPr>
            <a:xfrm>
              <a:off x="4619225" y="2970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41"/>
                  </a:cubicBezTo>
                  <a:cubicBezTo>
                    <a:pt x="17" y="174"/>
                    <a:pt x="34" y="207"/>
                    <a:pt x="67" y="228"/>
                  </a:cubicBezTo>
                  <a:cubicBezTo>
                    <a:pt x="83" y="261"/>
                    <a:pt x="120" y="261"/>
                    <a:pt x="137" y="261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23" y="38"/>
                    <a:pt x="186" y="21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5" name="Google Shape;16175;p55"/>
            <p:cNvSpPr/>
            <p:nvPr/>
          </p:nvSpPr>
          <p:spPr>
            <a:xfrm>
              <a:off x="4818475" y="3042150"/>
              <a:ext cx="5575" cy="3450"/>
            </a:xfrm>
            <a:custGeom>
              <a:avLst/>
              <a:gdLst/>
              <a:ahLst/>
              <a:cxnLst/>
              <a:rect l="l" t="t" r="r" b="b"/>
              <a:pathLst>
                <a:path w="223" h="13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00"/>
                    <a:pt x="0" y="117"/>
                    <a:pt x="0" y="117"/>
                  </a:cubicBezTo>
                  <a:lnTo>
                    <a:pt x="223" y="137"/>
                  </a:lnTo>
                  <a:cubicBezTo>
                    <a:pt x="223" y="84"/>
                    <a:pt x="206" y="34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6" name="Google Shape;16176;p55"/>
            <p:cNvSpPr/>
            <p:nvPr/>
          </p:nvSpPr>
          <p:spPr>
            <a:xfrm>
              <a:off x="4739000" y="3028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7" name="Google Shape;16177;p55"/>
            <p:cNvSpPr/>
            <p:nvPr/>
          </p:nvSpPr>
          <p:spPr>
            <a:xfrm>
              <a:off x="4664275" y="30107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8" y="255"/>
                    <a:pt x="101" y="267"/>
                    <a:pt x="119" y="267"/>
                  </a:cubicBezTo>
                  <a:cubicBezTo>
                    <a:pt x="126" y="267"/>
                    <a:pt x="132" y="265"/>
                    <a:pt x="136" y="261"/>
                  </a:cubicBezTo>
                  <a:cubicBezTo>
                    <a:pt x="174" y="261"/>
                    <a:pt x="190" y="240"/>
                    <a:pt x="207" y="207"/>
                  </a:cubicBezTo>
                  <a:cubicBezTo>
                    <a:pt x="223" y="191"/>
                    <a:pt x="240" y="158"/>
                    <a:pt x="240" y="121"/>
                  </a:cubicBezTo>
                  <a:cubicBezTo>
                    <a:pt x="223" y="88"/>
                    <a:pt x="207" y="55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8" name="Google Shape;16178;p55"/>
            <p:cNvSpPr/>
            <p:nvPr/>
          </p:nvSpPr>
          <p:spPr>
            <a:xfrm>
              <a:off x="4752300" y="3039900"/>
              <a:ext cx="6100" cy="4775"/>
            </a:xfrm>
            <a:custGeom>
              <a:avLst/>
              <a:gdLst/>
              <a:ahLst/>
              <a:cxnLst/>
              <a:rect l="l" t="t" r="r" b="b"/>
              <a:pathLst>
                <a:path w="244" h="191" extrusionOk="0">
                  <a:moveTo>
                    <a:pt x="141" y="1"/>
                  </a:moveTo>
                  <a:cubicBezTo>
                    <a:pt x="103" y="1"/>
                    <a:pt x="87" y="1"/>
                    <a:pt x="54" y="21"/>
                  </a:cubicBezTo>
                  <a:cubicBezTo>
                    <a:pt x="17" y="71"/>
                    <a:pt x="0" y="141"/>
                    <a:pt x="38" y="190"/>
                  </a:cubicBezTo>
                  <a:lnTo>
                    <a:pt x="223" y="190"/>
                  </a:lnTo>
                  <a:cubicBezTo>
                    <a:pt x="244" y="157"/>
                    <a:pt x="244" y="87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9" name="Google Shape;16179;p55"/>
            <p:cNvSpPr/>
            <p:nvPr/>
          </p:nvSpPr>
          <p:spPr>
            <a:xfrm>
              <a:off x="4744975" y="300865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1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41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7" y="239"/>
                    <a:pt x="244" y="187"/>
                  </a:cubicBezTo>
                  <a:cubicBezTo>
                    <a:pt x="260" y="117"/>
                    <a:pt x="227" y="34"/>
                    <a:pt x="174" y="14"/>
                  </a:cubicBezTo>
                  <a:cubicBezTo>
                    <a:pt x="161" y="5"/>
                    <a:pt x="146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0" name="Google Shape;16180;p55"/>
            <p:cNvSpPr/>
            <p:nvPr/>
          </p:nvSpPr>
          <p:spPr>
            <a:xfrm>
              <a:off x="4698600" y="30359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09" y="1"/>
                    <a:pt x="99" y="3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21" y="214"/>
                    <a:pt x="54" y="231"/>
                  </a:cubicBezTo>
                  <a:cubicBezTo>
                    <a:pt x="70" y="247"/>
                    <a:pt x="103" y="264"/>
                    <a:pt x="124" y="264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7" y="181"/>
                    <a:pt x="227" y="144"/>
                    <a:pt x="227" y="111"/>
                  </a:cubicBezTo>
                  <a:cubicBezTo>
                    <a:pt x="227" y="78"/>
                    <a:pt x="207" y="41"/>
                    <a:pt x="174" y="25"/>
                  </a:cubicBezTo>
                  <a:lnTo>
                    <a:pt x="157" y="8"/>
                  </a:ln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1" name="Google Shape;16181;p55"/>
            <p:cNvSpPr/>
            <p:nvPr/>
          </p:nvSpPr>
          <p:spPr>
            <a:xfrm>
              <a:off x="4666025" y="29952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5" y="215"/>
                    <a:pt x="55" y="263"/>
                    <a:pt x="111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70" y="260"/>
                    <a:pt x="190" y="240"/>
                    <a:pt x="207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2" name="Google Shape;16182;p55"/>
            <p:cNvSpPr/>
            <p:nvPr/>
          </p:nvSpPr>
          <p:spPr>
            <a:xfrm>
              <a:off x="4679325" y="3006925"/>
              <a:ext cx="5600" cy="6000"/>
            </a:xfrm>
            <a:custGeom>
              <a:avLst/>
              <a:gdLst/>
              <a:ahLst/>
              <a:cxnLst/>
              <a:rect l="l" t="t" r="r" b="b"/>
              <a:pathLst>
                <a:path w="224" h="240" extrusionOk="0">
                  <a:moveTo>
                    <a:pt x="70" y="0"/>
                  </a:moveTo>
                  <a:cubicBezTo>
                    <a:pt x="70" y="17"/>
                    <a:pt x="50" y="17"/>
                    <a:pt x="50" y="17"/>
                  </a:cubicBezTo>
                  <a:cubicBezTo>
                    <a:pt x="0" y="50"/>
                    <a:pt x="0" y="136"/>
                    <a:pt x="33" y="186"/>
                  </a:cubicBezTo>
                  <a:cubicBezTo>
                    <a:pt x="50" y="223"/>
                    <a:pt x="87" y="240"/>
                    <a:pt x="120" y="240"/>
                  </a:cubicBezTo>
                  <a:cubicBezTo>
                    <a:pt x="136" y="240"/>
                    <a:pt x="174" y="240"/>
                    <a:pt x="190" y="223"/>
                  </a:cubicBezTo>
                  <a:cubicBezTo>
                    <a:pt x="207" y="207"/>
                    <a:pt x="223" y="186"/>
                    <a:pt x="223" y="169"/>
                  </a:cubicBezTo>
                  <a:cubicBezTo>
                    <a:pt x="174" y="120"/>
                    <a:pt x="120" y="66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3" name="Google Shape;16183;p55"/>
            <p:cNvSpPr/>
            <p:nvPr/>
          </p:nvSpPr>
          <p:spPr>
            <a:xfrm>
              <a:off x="4755800" y="2998275"/>
              <a:ext cx="2100" cy="1350"/>
            </a:xfrm>
            <a:custGeom>
              <a:avLst/>
              <a:gdLst/>
              <a:ahLst/>
              <a:cxnLst/>
              <a:rect l="l" t="t" r="r" b="b"/>
              <a:pathLst>
                <a:path w="84" h="54" extrusionOk="0">
                  <a:moveTo>
                    <a:pt x="83" y="0"/>
                  </a:moveTo>
                  <a:cubicBezTo>
                    <a:pt x="50" y="17"/>
                    <a:pt x="34" y="37"/>
                    <a:pt x="1" y="54"/>
                  </a:cubicBezTo>
                  <a:cubicBezTo>
                    <a:pt x="34" y="54"/>
                    <a:pt x="67" y="37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4" name="Google Shape;16184;p55"/>
            <p:cNvSpPr/>
            <p:nvPr/>
          </p:nvSpPr>
          <p:spPr>
            <a:xfrm>
              <a:off x="4911650" y="298157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5" name="Google Shape;16185;p55"/>
            <p:cNvSpPr/>
            <p:nvPr/>
          </p:nvSpPr>
          <p:spPr>
            <a:xfrm>
              <a:off x="4903500" y="2998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87" y="260"/>
                    <a:pt x="104" y="260"/>
                  </a:cubicBezTo>
                  <a:cubicBezTo>
                    <a:pt x="113" y="265"/>
                    <a:pt x="123" y="267"/>
                    <a:pt x="133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6" name="Google Shape;16186;p55"/>
            <p:cNvSpPr/>
            <p:nvPr/>
          </p:nvSpPr>
          <p:spPr>
            <a:xfrm>
              <a:off x="4903925" y="29665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54" y="33"/>
                    <a:pt x="33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87" y="239"/>
                  </a:cubicBezTo>
                  <a:cubicBezTo>
                    <a:pt x="100" y="249"/>
                    <a:pt x="115" y="254"/>
                    <a:pt x="130" y="254"/>
                  </a:cubicBezTo>
                  <a:cubicBezTo>
                    <a:pt x="170" y="254"/>
                    <a:pt x="211" y="221"/>
                    <a:pt x="223" y="173"/>
                  </a:cubicBezTo>
                  <a:cubicBezTo>
                    <a:pt x="239" y="103"/>
                    <a:pt x="223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7" name="Google Shape;16187;p55"/>
            <p:cNvSpPr/>
            <p:nvPr/>
          </p:nvSpPr>
          <p:spPr>
            <a:xfrm>
              <a:off x="4909475" y="30266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41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7"/>
                    <a:pt x="1" y="158"/>
                    <a:pt x="54" y="224"/>
                  </a:cubicBezTo>
                  <a:cubicBezTo>
                    <a:pt x="71" y="244"/>
                    <a:pt x="87" y="261"/>
                    <a:pt x="120" y="261"/>
                  </a:cubicBezTo>
                  <a:cubicBezTo>
                    <a:pt x="131" y="265"/>
                    <a:pt x="140" y="267"/>
                    <a:pt x="149" y="267"/>
                  </a:cubicBezTo>
                  <a:cubicBezTo>
                    <a:pt x="169" y="267"/>
                    <a:pt x="184" y="256"/>
                    <a:pt x="207" y="244"/>
                  </a:cubicBezTo>
                  <a:cubicBezTo>
                    <a:pt x="223" y="207"/>
                    <a:pt x="244" y="191"/>
                    <a:pt x="244" y="158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8" name="Google Shape;16188;p55"/>
            <p:cNvSpPr/>
            <p:nvPr/>
          </p:nvSpPr>
          <p:spPr>
            <a:xfrm>
              <a:off x="4906075" y="29489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37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0" y="133"/>
                    <a:pt x="223" y="84"/>
                    <a:pt x="207" y="51"/>
                  </a:cubicBezTo>
                  <a:cubicBezTo>
                    <a:pt x="190" y="30"/>
                    <a:pt x="174" y="14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9" name="Google Shape;16189;p55"/>
            <p:cNvSpPr/>
            <p:nvPr/>
          </p:nvSpPr>
          <p:spPr>
            <a:xfrm>
              <a:off x="4848575" y="3041150"/>
              <a:ext cx="6000" cy="4450"/>
            </a:xfrm>
            <a:custGeom>
              <a:avLst/>
              <a:gdLst/>
              <a:ahLst/>
              <a:cxnLst/>
              <a:rect l="l" t="t" r="r" b="b"/>
              <a:pathLst>
                <a:path w="240" h="178" extrusionOk="0">
                  <a:moveTo>
                    <a:pt x="126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07"/>
                    <a:pt x="0" y="140"/>
                    <a:pt x="17" y="177"/>
                  </a:cubicBezTo>
                  <a:lnTo>
                    <a:pt x="223" y="177"/>
                  </a:lnTo>
                  <a:cubicBezTo>
                    <a:pt x="239" y="107"/>
                    <a:pt x="223" y="37"/>
                    <a:pt x="153" y="4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0" name="Google Shape;16190;p55"/>
            <p:cNvSpPr/>
            <p:nvPr/>
          </p:nvSpPr>
          <p:spPr>
            <a:xfrm>
              <a:off x="4894950" y="30294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cubicBezTo>
                    <a:pt x="66" y="7"/>
                    <a:pt x="50" y="28"/>
                    <a:pt x="33" y="61"/>
                  </a:cubicBezTo>
                  <a:cubicBezTo>
                    <a:pt x="17" y="78"/>
                    <a:pt x="0" y="111"/>
                    <a:pt x="0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66" y="251"/>
                    <a:pt x="104" y="267"/>
                    <a:pt x="137" y="267"/>
                  </a:cubicBezTo>
                  <a:cubicBezTo>
                    <a:pt x="186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86" y="28"/>
                  </a:cubicBezTo>
                  <a:cubicBezTo>
                    <a:pt x="170" y="28"/>
                    <a:pt x="170" y="7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1" name="Google Shape;16191;p55"/>
            <p:cNvSpPr/>
            <p:nvPr/>
          </p:nvSpPr>
          <p:spPr>
            <a:xfrm>
              <a:off x="4900100" y="30138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3" y="1"/>
                  </a:moveTo>
                  <a:cubicBezTo>
                    <a:pt x="133" y="1"/>
                    <a:pt x="120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67" y="240"/>
                  </a:cubicBezTo>
                  <a:cubicBezTo>
                    <a:pt x="78" y="251"/>
                    <a:pt x="100" y="263"/>
                    <a:pt x="118" y="263"/>
                  </a:cubicBezTo>
                  <a:cubicBezTo>
                    <a:pt x="125" y="263"/>
                    <a:pt x="132" y="261"/>
                    <a:pt x="137" y="256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3" y="67"/>
                    <a:pt x="207" y="34"/>
                    <a:pt x="170" y="13"/>
                  </a:cubicBezTo>
                  <a:cubicBezTo>
                    <a:pt x="161" y="5"/>
                    <a:pt x="153" y="1"/>
                    <a:pt x="14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2" name="Google Shape;16192;p55"/>
            <p:cNvSpPr/>
            <p:nvPr/>
          </p:nvSpPr>
          <p:spPr>
            <a:xfrm>
              <a:off x="4833100" y="3040425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69"/>
                    <a:pt x="17" y="186"/>
                    <a:pt x="34" y="206"/>
                  </a:cubicBezTo>
                  <a:lnTo>
                    <a:pt x="223" y="206"/>
                  </a:lnTo>
                  <a:cubicBezTo>
                    <a:pt x="223" y="169"/>
                    <a:pt x="240" y="136"/>
                    <a:pt x="240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86" y="17"/>
                    <a:pt x="17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3" name="Google Shape;16193;p55"/>
            <p:cNvSpPr/>
            <p:nvPr/>
          </p:nvSpPr>
          <p:spPr>
            <a:xfrm>
              <a:off x="4578825" y="29647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20" y="0"/>
                  </a:moveTo>
                  <a:cubicBezTo>
                    <a:pt x="87" y="0"/>
                    <a:pt x="50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71" y="260"/>
                    <a:pt x="87" y="260"/>
                  </a:cubicBezTo>
                  <a:cubicBezTo>
                    <a:pt x="120" y="260"/>
                    <a:pt x="153" y="260"/>
                    <a:pt x="174" y="223"/>
                  </a:cubicBezTo>
                  <a:cubicBezTo>
                    <a:pt x="223" y="190"/>
                    <a:pt x="223" y="103"/>
                    <a:pt x="190" y="54"/>
                  </a:cubicBezTo>
                  <a:cubicBezTo>
                    <a:pt x="174" y="37"/>
                    <a:pt x="174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4" name="Google Shape;16194;p55"/>
            <p:cNvSpPr/>
            <p:nvPr/>
          </p:nvSpPr>
          <p:spPr>
            <a:xfrm>
              <a:off x="4575825" y="30089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8" y="1"/>
                  </a:moveTo>
                  <a:cubicBezTo>
                    <a:pt x="67" y="1"/>
                    <a:pt x="50" y="21"/>
                    <a:pt x="34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07"/>
                    <a:pt x="50" y="228"/>
                  </a:cubicBezTo>
                  <a:cubicBezTo>
                    <a:pt x="67" y="261"/>
                    <a:pt x="104" y="261"/>
                    <a:pt x="121" y="261"/>
                  </a:cubicBezTo>
                  <a:cubicBezTo>
                    <a:pt x="191" y="244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07" y="54"/>
                    <a:pt x="191" y="21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5" name="Google Shape;16195;p55"/>
            <p:cNvSpPr/>
            <p:nvPr/>
          </p:nvSpPr>
          <p:spPr>
            <a:xfrm>
              <a:off x="4579250" y="29323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1"/>
                  </a:moveTo>
                  <a:cubicBezTo>
                    <a:pt x="92" y="1"/>
                    <a:pt x="73" y="9"/>
                    <a:pt x="54" y="28"/>
                  </a:cubicBezTo>
                  <a:cubicBezTo>
                    <a:pt x="33" y="28"/>
                    <a:pt x="17" y="61"/>
                    <a:pt x="0" y="78"/>
                  </a:cubicBezTo>
                  <a:lnTo>
                    <a:pt x="0" y="164"/>
                  </a:lnTo>
                  <a:cubicBezTo>
                    <a:pt x="17" y="201"/>
                    <a:pt x="33" y="234"/>
                    <a:pt x="70" y="251"/>
                  </a:cubicBezTo>
                  <a:cubicBezTo>
                    <a:pt x="83" y="260"/>
                    <a:pt x="98" y="264"/>
                    <a:pt x="112" y="264"/>
                  </a:cubicBezTo>
                  <a:cubicBezTo>
                    <a:pt x="153" y="264"/>
                    <a:pt x="194" y="232"/>
                    <a:pt x="206" y="181"/>
                  </a:cubicBezTo>
                  <a:cubicBezTo>
                    <a:pt x="223" y="115"/>
                    <a:pt x="206" y="28"/>
                    <a:pt x="136" y="12"/>
                  </a:cubicBezTo>
                  <a:cubicBezTo>
                    <a:pt x="129" y="5"/>
                    <a:pt x="120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6" name="Google Shape;16196;p55"/>
            <p:cNvSpPr/>
            <p:nvPr/>
          </p:nvSpPr>
          <p:spPr>
            <a:xfrm>
              <a:off x="4584400" y="2992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20" y="0"/>
                    <a:pt x="87" y="0"/>
                    <a:pt x="70" y="33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0" y="240"/>
                    <a:pt x="87" y="260"/>
                    <a:pt x="120" y="260"/>
                  </a:cubicBezTo>
                  <a:cubicBezTo>
                    <a:pt x="157" y="260"/>
                    <a:pt x="173" y="260"/>
                    <a:pt x="206" y="223"/>
                  </a:cubicBezTo>
                  <a:cubicBezTo>
                    <a:pt x="223" y="207"/>
                    <a:pt x="239" y="174"/>
                    <a:pt x="239" y="136"/>
                  </a:cubicBezTo>
                  <a:cubicBezTo>
                    <a:pt x="239" y="104"/>
                    <a:pt x="239" y="71"/>
                    <a:pt x="223" y="54"/>
                  </a:cubicBezTo>
                  <a:cubicBezTo>
                    <a:pt x="206" y="33"/>
                    <a:pt x="190" y="17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7" name="Google Shape;16197;p55"/>
            <p:cNvSpPr/>
            <p:nvPr/>
          </p:nvSpPr>
          <p:spPr>
            <a:xfrm>
              <a:off x="4581000" y="291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06" y="227"/>
                    <a:pt x="223" y="178"/>
                  </a:cubicBezTo>
                  <a:cubicBezTo>
                    <a:pt x="239" y="124"/>
                    <a:pt x="223" y="75"/>
                    <a:pt x="206" y="38"/>
                  </a:cubicBezTo>
                  <a:cubicBezTo>
                    <a:pt x="190" y="21"/>
                    <a:pt x="169" y="21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8" name="Google Shape;16198;p55"/>
            <p:cNvSpPr/>
            <p:nvPr/>
          </p:nvSpPr>
          <p:spPr>
            <a:xfrm>
              <a:off x="4564200" y="29653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20" y="1"/>
                  </a:moveTo>
                  <a:cubicBezTo>
                    <a:pt x="77" y="1"/>
                    <a:pt x="44" y="33"/>
                    <a:pt x="17" y="81"/>
                  </a:cubicBezTo>
                  <a:cubicBezTo>
                    <a:pt x="0" y="151"/>
                    <a:pt x="37" y="221"/>
                    <a:pt x="87" y="254"/>
                  </a:cubicBezTo>
                  <a:cubicBezTo>
                    <a:pt x="98" y="254"/>
                    <a:pt x="109" y="262"/>
                    <a:pt x="121" y="262"/>
                  </a:cubicBezTo>
                  <a:cubicBezTo>
                    <a:pt x="127" y="262"/>
                    <a:pt x="133" y="260"/>
                    <a:pt x="140" y="254"/>
                  </a:cubicBezTo>
                  <a:cubicBezTo>
                    <a:pt x="173" y="254"/>
                    <a:pt x="206" y="221"/>
                    <a:pt x="223" y="184"/>
                  </a:cubicBezTo>
                  <a:cubicBezTo>
                    <a:pt x="243" y="135"/>
                    <a:pt x="243" y="81"/>
                    <a:pt x="206" y="48"/>
                  </a:cubicBezTo>
                  <a:cubicBezTo>
                    <a:pt x="190" y="32"/>
                    <a:pt x="190" y="15"/>
                    <a:pt x="173" y="15"/>
                  </a:cubicBezTo>
                  <a:cubicBezTo>
                    <a:pt x="154" y="5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9" name="Google Shape;16199;p55"/>
            <p:cNvSpPr/>
            <p:nvPr/>
          </p:nvSpPr>
          <p:spPr>
            <a:xfrm>
              <a:off x="4573675" y="30256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9" y="1"/>
                  </a:moveTo>
                  <a:cubicBezTo>
                    <a:pt x="86" y="1"/>
                    <a:pt x="44" y="33"/>
                    <a:pt x="17" y="91"/>
                  </a:cubicBezTo>
                  <a:cubicBezTo>
                    <a:pt x="0" y="157"/>
                    <a:pt x="33" y="228"/>
                    <a:pt x="87" y="261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10" y="232"/>
                    <a:pt x="223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0" name="Google Shape;16200;p55"/>
            <p:cNvSpPr/>
            <p:nvPr/>
          </p:nvSpPr>
          <p:spPr>
            <a:xfrm>
              <a:off x="4562950" y="30118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6"/>
                    <a:pt x="1" y="162"/>
                    <a:pt x="34" y="216"/>
                  </a:cubicBezTo>
                  <a:cubicBezTo>
                    <a:pt x="50" y="232"/>
                    <a:pt x="87" y="249"/>
                    <a:pt x="120" y="265"/>
                  </a:cubicBezTo>
                  <a:cubicBezTo>
                    <a:pt x="137" y="265"/>
                    <a:pt x="170" y="249"/>
                    <a:pt x="190" y="232"/>
                  </a:cubicBezTo>
                  <a:cubicBezTo>
                    <a:pt x="223" y="216"/>
                    <a:pt x="223" y="179"/>
                    <a:pt x="240" y="146"/>
                  </a:cubicBezTo>
                  <a:cubicBezTo>
                    <a:pt x="240" y="113"/>
                    <a:pt x="223" y="76"/>
                    <a:pt x="207" y="43"/>
                  </a:cubicBezTo>
                  <a:cubicBezTo>
                    <a:pt x="207" y="26"/>
                    <a:pt x="190" y="26"/>
                    <a:pt x="170" y="10"/>
                  </a:cubicBezTo>
                  <a:lnTo>
                    <a:pt x="137" y="10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1" name="Google Shape;16201;p55"/>
            <p:cNvSpPr/>
            <p:nvPr/>
          </p:nvSpPr>
          <p:spPr>
            <a:xfrm>
              <a:off x="4651800" y="29981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95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7"/>
                    <a:pt x="1" y="180"/>
                    <a:pt x="17" y="213"/>
                  </a:cubicBezTo>
                  <a:cubicBezTo>
                    <a:pt x="38" y="230"/>
                    <a:pt x="71" y="250"/>
                    <a:pt x="104" y="267"/>
                  </a:cubicBezTo>
                  <a:cubicBezTo>
                    <a:pt x="120" y="267"/>
                    <a:pt x="157" y="250"/>
                    <a:pt x="174" y="230"/>
                  </a:cubicBezTo>
                  <a:cubicBezTo>
                    <a:pt x="223" y="180"/>
                    <a:pt x="244" y="110"/>
                    <a:pt x="190" y="44"/>
                  </a:cubicBezTo>
                  <a:cubicBezTo>
                    <a:pt x="190" y="24"/>
                    <a:pt x="174" y="24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2" name="Google Shape;16202;p55"/>
            <p:cNvSpPr/>
            <p:nvPr/>
          </p:nvSpPr>
          <p:spPr>
            <a:xfrm>
              <a:off x="4653975" y="29481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73" y="253"/>
                    <a:pt x="206" y="220"/>
                    <a:pt x="223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190" y="30"/>
                    <a:pt x="190" y="14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3" name="Google Shape;16203;p55"/>
            <p:cNvSpPr/>
            <p:nvPr/>
          </p:nvSpPr>
          <p:spPr>
            <a:xfrm>
              <a:off x="4657875" y="30260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7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67" y="247"/>
                    <a:pt x="104" y="267"/>
                  </a:cubicBezTo>
                  <a:cubicBezTo>
                    <a:pt x="137" y="267"/>
                    <a:pt x="170" y="247"/>
                    <a:pt x="186" y="230"/>
                  </a:cubicBezTo>
                  <a:cubicBezTo>
                    <a:pt x="207" y="214"/>
                    <a:pt x="223" y="181"/>
                    <a:pt x="223" y="143"/>
                  </a:cubicBezTo>
                  <a:cubicBezTo>
                    <a:pt x="223" y="110"/>
                    <a:pt x="223" y="77"/>
                    <a:pt x="207" y="40"/>
                  </a:cubicBezTo>
                  <a:cubicBezTo>
                    <a:pt x="186" y="24"/>
                    <a:pt x="170" y="7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4" name="Google Shape;16204;p55"/>
            <p:cNvSpPr/>
            <p:nvPr/>
          </p:nvSpPr>
          <p:spPr>
            <a:xfrm>
              <a:off x="4596875" y="3040275"/>
              <a:ext cx="5575" cy="3575"/>
            </a:xfrm>
            <a:custGeom>
              <a:avLst/>
              <a:gdLst/>
              <a:ahLst/>
              <a:cxnLst/>
              <a:rect l="l" t="t" r="r" b="b"/>
              <a:pathLst>
                <a:path w="223" h="143" extrusionOk="0">
                  <a:moveTo>
                    <a:pt x="117" y="1"/>
                  </a:moveTo>
                  <a:cubicBezTo>
                    <a:pt x="67" y="1"/>
                    <a:pt x="27" y="35"/>
                    <a:pt x="0" y="89"/>
                  </a:cubicBezTo>
                  <a:lnTo>
                    <a:pt x="0" y="142"/>
                  </a:lnTo>
                  <a:lnTo>
                    <a:pt x="223" y="142"/>
                  </a:lnTo>
                  <a:cubicBezTo>
                    <a:pt x="223" y="89"/>
                    <a:pt x="190" y="39"/>
                    <a:pt x="153" y="6"/>
                  </a:cubicBezTo>
                  <a:cubicBezTo>
                    <a:pt x="140" y="2"/>
                    <a:pt x="128" y="1"/>
                    <a:pt x="1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5" name="Google Shape;16205;p55"/>
            <p:cNvSpPr/>
            <p:nvPr/>
          </p:nvSpPr>
          <p:spPr>
            <a:xfrm>
              <a:off x="4652225" y="29658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5" y="0"/>
                  </a:moveTo>
                  <a:cubicBezTo>
                    <a:pt x="88" y="0"/>
                    <a:pt x="70" y="4"/>
                    <a:pt x="54" y="13"/>
                  </a:cubicBezTo>
                  <a:cubicBezTo>
                    <a:pt x="37" y="29"/>
                    <a:pt x="21" y="46"/>
                    <a:pt x="0" y="79"/>
                  </a:cubicBezTo>
                  <a:lnTo>
                    <a:pt x="0" y="165"/>
                  </a:lnTo>
                  <a:cubicBezTo>
                    <a:pt x="21" y="202"/>
                    <a:pt x="37" y="235"/>
                    <a:pt x="70" y="252"/>
                  </a:cubicBezTo>
                  <a:cubicBezTo>
                    <a:pt x="79" y="255"/>
                    <a:pt x="89" y="256"/>
                    <a:pt x="98" y="256"/>
                  </a:cubicBezTo>
                  <a:cubicBezTo>
                    <a:pt x="145" y="256"/>
                    <a:pt x="193" y="223"/>
                    <a:pt x="206" y="165"/>
                  </a:cubicBezTo>
                  <a:cubicBezTo>
                    <a:pt x="243" y="116"/>
                    <a:pt x="206" y="29"/>
                    <a:pt x="157" y="13"/>
                  </a:cubicBezTo>
                  <a:cubicBezTo>
                    <a:pt x="140" y="4"/>
                    <a:pt x="123" y="0"/>
                    <a:pt x="10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6" name="Google Shape;16206;p55"/>
            <p:cNvSpPr/>
            <p:nvPr/>
          </p:nvSpPr>
          <p:spPr>
            <a:xfrm>
              <a:off x="4659525" y="2980925"/>
              <a:ext cx="6125" cy="6650"/>
            </a:xfrm>
            <a:custGeom>
              <a:avLst/>
              <a:gdLst/>
              <a:ahLst/>
              <a:cxnLst/>
              <a:rect l="l" t="t" r="r" b="b"/>
              <a:pathLst>
                <a:path w="245" h="266" extrusionOk="0">
                  <a:moveTo>
                    <a:pt x="121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8" y="10"/>
                    <a:pt x="1" y="76"/>
                    <a:pt x="1" y="146"/>
                  </a:cubicBezTo>
                  <a:cubicBezTo>
                    <a:pt x="17" y="179"/>
                    <a:pt x="38" y="216"/>
                    <a:pt x="54" y="232"/>
                  </a:cubicBezTo>
                  <a:cubicBezTo>
                    <a:pt x="71" y="249"/>
                    <a:pt x="104" y="265"/>
                    <a:pt x="141" y="265"/>
                  </a:cubicBezTo>
                  <a:cubicBezTo>
                    <a:pt x="190" y="249"/>
                    <a:pt x="244" y="179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4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7" name="Google Shape;16207;p55"/>
            <p:cNvSpPr/>
            <p:nvPr/>
          </p:nvSpPr>
          <p:spPr>
            <a:xfrm>
              <a:off x="4643250" y="3028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0"/>
                  </a:moveTo>
                  <a:cubicBezTo>
                    <a:pt x="5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3"/>
                    <a:pt x="174" y="17"/>
                  </a:cubicBezTo>
                  <a:cubicBezTo>
                    <a:pt x="153" y="17"/>
                    <a:pt x="153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8" name="Google Shape;16208;p55"/>
            <p:cNvSpPr/>
            <p:nvPr/>
          </p:nvSpPr>
          <p:spPr>
            <a:xfrm>
              <a:off x="4648400" y="30133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1" y="70"/>
                    <a:pt x="1" y="136"/>
                  </a:cubicBezTo>
                  <a:cubicBezTo>
                    <a:pt x="17" y="173"/>
                    <a:pt x="17" y="206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39"/>
                    <a:pt x="240" y="173"/>
                    <a:pt x="223" y="103"/>
                  </a:cubicBezTo>
                  <a:cubicBezTo>
                    <a:pt x="223" y="54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9" name="Google Shape;16209;p55"/>
            <p:cNvSpPr/>
            <p:nvPr/>
          </p:nvSpPr>
          <p:spPr>
            <a:xfrm>
              <a:off x="4569750" y="29952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1"/>
                  </a:moveTo>
                  <a:cubicBezTo>
                    <a:pt x="71" y="17"/>
                    <a:pt x="54" y="33"/>
                    <a:pt x="38" y="54"/>
                  </a:cubicBezTo>
                  <a:cubicBezTo>
                    <a:pt x="21" y="87"/>
                    <a:pt x="1" y="120"/>
                    <a:pt x="21" y="157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78" y="254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0" name="Google Shape;16210;p55"/>
            <p:cNvSpPr/>
            <p:nvPr/>
          </p:nvSpPr>
          <p:spPr>
            <a:xfrm>
              <a:off x="4958850" y="300067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22" y="0"/>
                  </a:moveTo>
                  <a:cubicBezTo>
                    <a:pt x="104" y="0"/>
                    <a:pt x="82" y="12"/>
                    <a:pt x="71" y="24"/>
                  </a:cubicBezTo>
                  <a:cubicBezTo>
                    <a:pt x="21" y="77"/>
                    <a:pt x="1" y="164"/>
                    <a:pt x="54" y="213"/>
                  </a:cubicBezTo>
                  <a:cubicBezTo>
                    <a:pt x="73" y="244"/>
                    <a:pt x="105" y="263"/>
                    <a:pt x="137" y="263"/>
                  </a:cubicBezTo>
                  <a:cubicBezTo>
                    <a:pt x="161" y="263"/>
                    <a:pt x="186" y="253"/>
                    <a:pt x="207" y="230"/>
                  </a:cubicBezTo>
                  <a:cubicBezTo>
                    <a:pt x="260" y="180"/>
                    <a:pt x="260" y="110"/>
                    <a:pt x="227" y="44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41" y="7"/>
                  </a:lnTo>
                  <a:cubicBezTo>
                    <a:pt x="136" y="2"/>
                    <a:pt x="129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1" name="Google Shape;16211;p55"/>
            <p:cNvSpPr/>
            <p:nvPr/>
          </p:nvSpPr>
          <p:spPr>
            <a:xfrm>
              <a:off x="4566350" y="2796025"/>
              <a:ext cx="5600" cy="4400"/>
            </a:xfrm>
            <a:custGeom>
              <a:avLst/>
              <a:gdLst/>
              <a:ahLst/>
              <a:cxnLst/>
              <a:rect l="l" t="t" r="r" b="b"/>
              <a:pathLst>
                <a:path w="224" h="176" extrusionOk="0">
                  <a:moveTo>
                    <a:pt x="223" y="1"/>
                  </a:moveTo>
                  <a:cubicBezTo>
                    <a:pt x="174" y="17"/>
                    <a:pt x="104" y="34"/>
                    <a:pt x="54" y="34"/>
                  </a:cubicBezTo>
                  <a:cubicBezTo>
                    <a:pt x="34" y="34"/>
                    <a:pt x="17" y="50"/>
                    <a:pt x="1" y="50"/>
                  </a:cubicBezTo>
                  <a:cubicBezTo>
                    <a:pt x="1" y="104"/>
                    <a:pt x="34" y="154"/>
                    <a:pt x="71" y="170"/>
                  </a:cubicBezTo>
                  <a:cubicBezTo>
                    <a:pt x="83" y="174"/>
                    <a:pt x="95" y="176"/>
                    <a:pt x="106" y="176"/>
                  </a:cubicBezTo>
                  <a:cubicBezTo>
                    <a:pt x="156" y="176"/>
                    <a:pt x="197" y="141"/>
                    <a:pt x="223" y="88"/>
                  </a:cubicBezTo>
                  <a:lnTo>
                    <a:pt x="22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2" name="Google Shape;16212;p55"/>
            <p:cNvSpPr/>
            <p:nvPr/>
          </p:nvSpPr>
          <p:spPr>
            <a:xfrm>
              <a:off x="4561200" y="3026600"/>
              <a:ext cx="3425" cy="6625"/>
            </a:xfrm>
            <a:custGeom>
              <a:avLst/>
              <a:gdLst/>
              <a:ahLst/>
              <a:cxnLst/>
              <a:rect l="l" t="t" r="r" b="b"/>
              <a:pathLst>
                <a:path w="137" h="265" extrusionOk="0">
                  <a:moveTo>
                    <a:pt x="1" y="1"/>
                  </a:moveTo>
                  <a:lnTo>
                    <a:pt x="1" y="261"/>
                  </a:lnTo>
                  <a:cubicBezTo>
                    <a:pt x="10" y="263"/>
                    <a:pt x="19" y="265"/>
                    <a:pt x="27" y="265"/>
                  </a:cubicBezTo>
                  <a:cubicBezTo>
                    <a:pt x="70" y="265"/>
                    <a:pt x="106" y="232"/>
                    <a:pt x="120" y="174"/>
                  </a:cubicBezTo>
                  <a:cubicBezTo>
                    <a:pt x="137" y="120"/>
                    <a:pt x="104" y="38"/>
                    <a:pt x="54" y="17"/>
                  </a:cubicBezTo>
                  <a:cubicBezTo>
                    <a:pt x="34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3" name="Google Shape;16213;p55"/>
            <p:cNvSpPr/>
            <p:nvPr/>
          </p:nvSpPr>
          <p:spPr>
            <a:xfrm>
              <a:off x="4977400" y="3003000"/>
              <a:ext cx="1675" cy="3025"/>
            </a:xfrm>
            <a:custGeom>
              <a:avLst/>
              <a:gdLst/>
              <a:ahLst/>
              <a:cxnLst/>
              <a:rect l="l" t="t" r="r" b="b"/>
              <a:pathLst>
                <a:path w="67" h="121" extrusionOk="0">
                  <a:moveTo>
                    <a:pt x="1" y="1"/>
                  </a:moveTo>
                  <a:lnTo>
                    <a:pt x="1" y="34"/>
                  </a:lnTo>
                  <a:cubicBezTo>
                    <a:pt x="17" y="71"/>
                    <a:pt x="34" y="104"/>
                    <a:pt x="67" y="120"/>
                  </a:cubicBezTo>
                  <a:cubicBezTo>
                    <a:pt x="34" y="71"/>
                    <a:pt x="17" y="34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4" name="Google Shape;16214;p55"/>
            <p:cNvSpPr/>
            <p:nvPr/>
          </p:nvSpPr>
          <p:spPr>
            <a:xfrm>
              <a:off x="4566775" y="304132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96" y="1"/>
                  </a:moveTo>
                  <a:cubicBezTo>
                    <a:pt x="53" y="1"/>
                    <a:pt x="12" y="32"/>
                    <a:pt x="0" y="84"/>
                  </a:cubicBezTo>
                  <a:lnTo>
                    <a:pt x="206" y="84"/>
                  </a:lnTo>
                  <a:cubicBezTo>
                    <a:pt x="190" y="47"/>
                    <a:pt x="173" y="30"/>
                    <a:pt x="140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5" name="Google Shape;16215;p55"/>
            <p:cNvSpPr/>
            <p:nvPr/>
          </p:nvSpPr>
          <p:spPr>
            <a:xfrm>
              <a:off x="4962350" y="3032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6" y="262"/>
                    <a:pt x="131" y="260"/>
                    <a:pt x="137" y="255"/>
                  </a:cubicBezTo>
                  <a:cubicBezTo>
                    <a:pt x="170" y="255"/>
                    <a:pt x="207" y="222"/>
                    <a:pt x="224" y="185"/>
                  </a:cubicBezTo>
                  <a:cubicBezTo>
                    <a:pt x="240" y="135"/>
                    <a:pt x="240" y="82"/>
                    <a:pt x="207" y="49"/>
                  </a:cubicBezTo>
                  <a:cubicBezTo>
                    <a:pt x="191" y="32"/>
                    <a:pt x="191" y="16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6" name="Google Shape;16216;p55"/>
            <p:cNvSpPr/>
            <p:nvPr/>
          </p:nvSpPr>
          <p:spPr>
            <a:xfrm>
              <a:off x="4966175" y="2987125"/>
              <a:ext cx="5175" cy="6175"/>
            </a:xfrm>
            <a:custGeom>
              <a:avLst/>
              <a:gdLst/>
              <a:ahLst/>
              <a:cxnLst/>
              <a:rect l="l" t="t" r="r" b="b"/>
              <a:pathLst>
                <a:path w="207" h="247" extrusionOk="0">
                  <a:moveTo>
                    <a:pt x="87" y="1"/>
                  </a:moveTo>
                  <a:cubicBezTo>
                    <a:pt x="38" y="17"/>
                    <a:pt x="0" y="71"/>
                    <a:pt x="17" y="137"/>
                  </a:cubicBezTo>
                  <a:cubicBezTo>
                    <a:pt x="17" y="174"/>
                    <a:pt x="38" y="207"/>
                    <a:pt x="71" y="223"/>
                  </a:cubicBezTo>
                  <a:cubicBezTo>
                    <a:pt x="82" y="235"/>
                    <a:pt x="102" y="247"/>
                    <a:pt x="120" y="247"/>
                  </a:cubicBezTo>
                  <a:cubicBezTo>
                    <a:pt x="127" y="247"/>
                    <a:pt x="135" y="245"/>
                    <a:pt x="141" y="240"/>
                  </a:cubicBezTo>
                  <a:cubicBezTo>
                    <a:pt x="174" y="240"/>
                    <a:pt x="190" y="223"/>
                    <a:pt x="207" y="207"/>
                  </a:cubicBezTo>
                  <a:cubicBezTo>
                    <a:pt x="174" y="137"/>
                    <a:pt x="141" y="7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7" name="Google Shape;16217;p55"/>
            <p:cNvSpPr/>
            <p:nvPr/>
          </p:nvSpPr>
          <p:spPr>
            <a:xfrm>
              <a:off x="4976900" y="3032175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4" y="1"/>
                  </a:moveTo>
                  <a:cubicBezTo>
                    <a:pt x="87" y="1"/>
                    <a:pt x="54" y="1"/>
                    <a:pt x="37" y="38"/>
                  </a:cubicBezTo>
                  <a:cubicBezTo>
                    <a:pt x="21" y="54"/>
                    <a:pt x="0" y="87"/>
                    <a:pt x="0" y="124"/>
                  </a:cubicBezTo>
                  <a:cubicBezTo>
                    <a:pt x="0" y="157"/>
                    <a:pt x="0" y="190"/>
                    <a:pt x="21" y="207"/>
                  </a:cubicBezTo>
                  <a:cubicBezTo>
                    <a:pt x="37" y="244"/>
                    <a:pt x="70" y="260"/>
                    <a:pt x="87" y="260"/>
                  </a:cubicBezTo>
                  <a:cubicBezTo>
                    <a:pt x="124" y="260"/>
                    <a:pt x="157" y="260"/>
                    <a:pt x="173" y="227"/>
                  </a:cubicBezTo>
                  <a:cubicBezTo>
                    <a:pt x="227" y="190"/>
                    <a:pt x="227" y="104"/>
                    <a:pt x="190" y="54"/>
                  </a:cubicBezTo>
                  <a:cubicBezTo>
                    <a:pt x="173" y="38"/>
                    <a:pt x="173" y="21"/>
                    <a:pt x="157" y="21"/>
                  </a:cubicBezTo>
                  <a:cubicBezTo>
                    <a:pt x="140" y="1"/>
                    <a:pt x="12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8" name="Google Shape;16218;p55"/>
            <p:cNvSpPr/>
            <p:nvPr/>
          </p:nvSpPr>
          <p:spPr>
            <a:xfrm>
              <a:off x="4610975" y="2786550"/>
              <a:ext cx="5700" cy="5600"/>
            </a:xfrm>
            <a:custGeom>
              <a:avLst/>
              <a:gdLst/>
              <a:ahLst/>
              <a:cxnLst/>
              <a:rect l="l" t="t" r="r" b="b"/>
              <a:pathLst>
                <a:path w="228" h="224" extrusionOk="0">
                  <a:moveTo>
                    <a:pt x="191" y="1"/>
                  </a:moveTo>
                  <a:cubicBezTo>
                    <a:pt x="125" y="1"/>
                    <a:pt x="71" y="17"/>
                    <a:pt x="22" y="17"/>
                  </a:cubicBezTo>
                  <a:cubicBezTo>
                    <a:pt x="1" y="71"/>
                    <a:pt x="1" y="137"/>
                    <a:pt x="38" y="174"/>
                  </a:cubicBezTo>
                  <a:cubicBezTo>
                    <a:pt x="54" y="207"/>
                    <a:pt x="71" y="223"/>
                    <a:pt x="104" y="223"/>
                  </a:cubicBezTo>
                  <a:cubicBezTo>
                    <a:pt x="141" y="223"/>
                    <a:pt x="158" y="223"/>
                    <a:pt x="191" y="190"/>
                  </a:cubicBezTo>
                  <a:cubicBezTo>
                    <a:pt x="207" y="174"/>
                    <a:pt x="228" y="137"/>
                    <a:pt x="228" y="104"/>
                  </a:cubicBezTo>
                  <a:cubicBezTo>
                    <a:pt x="228" y="71"/>
                    <a:pt x="228" y="34"/>
                    <a:pt x="207" y="17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9" name="Google Shape;16219;p55"/>
            <p:cNvSpPr/>
            <p:nvPr/>
          </p:nvSpPr>
          <p:spPr>
            <a:xfrm>
              <a:off x="4900925" y="3043000"/>
              <a:ext cx="5600" cy="3000"/>
            </a:xfrm>
            <a:custGeom>
              <a:avLst/>
              <a:gdLst/>
              <a:ahLst/>
              <a:cxnLst/>
              <a:rect l="l" t="t" r="r" b="b"/>
              <a:pathLst>
                <a:path w="224" h="120" extrusionOk="0">
                  <a:moveTo>
                    <a:pt x="87" y="0"/>
                  </a:moveTo>
                  <a:cubicBezTo>
                    <a:pt x="71" y="17"/>
                    <a:pt x="50" y="17"/>
                    <a:pt x="34" y="33"/>
                  </a:cubicBezTo>
                  <a:cubicBezTo>
                    <a:pt x="17" y="66"/>
                    <a:pt x="1" y="83"/>
                    <a:pt x="1" y="120"/>
                  </a:cubicBezTo>
                  <a:lnTo>
                    <a:pt x="223" y="120"/>
                  </a:lnTo>
                  <a:cubicBezTo>
                    <a:pt x="207" y="66"/>
                    <a:pt x="190" y="33"/>
                    <a:pt x="153" y="17"/>
                  </a:cubicBezTo>
                  <a:cubicBezTo>
                    <a:pt x="137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0" name="Google Shape;16220;p55"/>
            <p:cNvSpPr/>
            <p:nvPr/>
          </p:nvSpPr>
          <p:spPr>
            <a:xfrm>
              <a:off x="4739000" y="3044225"/>
              <a:ext cx="3025" cy="450"/>
            </a:xfrm>
            <a:custGeom>
              <a:avLst/>
              <a:gdLst/>
              <a:ahLst/>
              <a:cxnLst/>
              <a:rect l="l" t="t" r="r" b="b"/>
              <a:pathLst>
                <a:path w="121" h="18" extrusionOk="0">
                  <a:moveTo>
                    <a:pt x="34" y="1"/>
                  </a:moveTo>
                  <a:cubicBezTo>
                    <a:pt x="34" y="1"/>
                    <a:pt x="17" y="17"/>
                    <a:pt x="1" y="17"/>
                  </a:cubicBezTo>
                  <a:lnTo>
                    <a:pt x="120" y="17"/>
                  </a:lnTo>
                  <a:cubicBezTo>
                    <a:pt x="104" y="17"/>
                    <a:pt x="104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1" name="Google Shape;16221;p55"/>
            <p:cNvSpPr/>
            <p:nvPr/>
          </p:nvSpPr>
          <p:spPr>
            <a:xfrm>
              <a:off x="4581400" y="3039500"/>
              <a:ext cx="5600" cy="3925"/>
            </a:xfrm>
            <a:custGeom>
              <a:avLst/>
              <a:gdLst/>
              <a:ahLst/>
              <a:cxnLst/>
              <a:rect l="l" t="t" r="r" b="b"/>
              <a:pathLst>
                <a:path w="224" h="15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lnTo>
                    <a:pt x="223" y="157"/>
                  </a:lnTo>
                  <a:lnTo>
                    <a:pt x="223" y="103"/>
                  </a:lnTo>
                  <a:cubicBezTo>
                    <a:pt x="223" y="70"/>
                    <a:pt x="207" y="54"/>
                    <a:pt x="174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2" name="Google Shape;16222;p55"/>
            <p:cNvSpPr/>
            <p:nvPr/>
          </p:nvSpPr>
          <p:spPr>
            <a:xfrm>
              <a:off x="4916400" y="29614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36"/>
                    <a:pt x="70" y="253"/>
                  </a:cubicBezTo>
                  <a:cubicBezTo>
                    <a:pt x="88" y="263"/>
                    <a:pt x="106" y="267"/>
                    <a:pt x="124" y="267"/>
                  </a:cubicBezTo>
                  <a:cubicBezTo>
                    <a:pt x="170" y="267"/>
                    <a:pt x="211" y="235"/>
                    <a:pt x="223" y="187"/>
                  </a:cubicBezTo>
                  <a:cubicBezTo>
                    <a:pt x="239" y="117"/>
                    <a:pt x="206" y="30"/>
                    <a:pt x="153" y="14"/>
                  </a:cubicBezTo>
                  <a:cubicBezTo>
                    <a:pt x="139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3" name="Google Shape;16223;p55"/>
            <p:cNvSpPr/>
            <p:nvPr/>
          </p:nvSpPr>
          <p:spPr>
            <a:xfrm>
              <a:off x="4649225" y="3042175"/>
              <a:ext cx="4775" cy="2075"/>
            </a:xfrm>
            <a:custGeom>
              <a:avLst/>
              <a:gdLst/>
              <a:ahLst/>
              <a:cxnLst/>
              <a:rect l="l" t="t" r="r" b="b"/>
              <a:pathLst>
                <a:path w="191" h="83" extrusionOk="0">
                  <a:moveTo>
                    <a:pt x="112" y="0"/>
                  </a:moveTo>
                  <a:cubicBezTo>
                    <a:pt x="104" y="0"/>
                    <a:pt x="95" y="5"/>
                    <a:pt x="87" y="13"/>
                  </a:cubicBezTo>
                  <a:cubicBezTo>
                    <a:pt x="54" y="13"/>
                    <a:pt x="38" y="33"/>
                    <a:pt x="17" y="50"/>
                  </a:cubicBezTo>
                  <a:lnTo>
                    <a:pt x="0" y="66"/>
                  </a:lnTo>
                  <a:lnTo>
                    <a:pt x="190" y="83"/>
                  </a:lnTo>
                  <a:cubicBezTo>
                    <a:pt x="190" y="50"/>
                    <a:pt x="157" y="33"/>
                    <a:pt x="141" y="13"/>
                  </a:cubicBezTo>
                  <a:cubicBezTo>
                    <a:pt x="130" y="5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4" name="Google Shape;16224;p55"/>
            <p:cNvSpPr/>
            <p:nvPr/>
          </p:nvSpPr>
          <p:spPr>
            <a:xfrm>
              <a:off x="4681075" y="3038675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83" y="0"/>
                  </a:moveTo>
                  <a:cubicBezTo>
                    <a:pt x="66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73"/>
                    <a:pt x="17" y="206"/>
                    <a:pt x="33" y="223"/>
                  </a:cubicBezTo>
                  <a:lnTo>
                    <a:pt x="186" y="223"/>
                  </a:lnTo>
                  <a:cubicBezTo>
                    <a:pt x="207" y="190"/>
                    <a:pt x="223" y="153"/>
                    <a:pt x="223" y="103"/>
                  </a:cubicBezTo>
                  <a:cubicBezTo>
                    <a:pt x="207" y="70"/>
                    <a:pt x="207" y="33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5" name="Google Shape;16225;p55"/>
            <p:cNvSpPr/>
            <p:nvPr/>
          </p:nvSpPr>
          <p:spPr>
            <a:xfrm>
              <a:off x="4666025" y="3040425"/>
              <a:ext cx="5600" cy="3825"/>
            </a:xfrm>
            <a:custGeom>
              <a:avLst/>
              <a:gdLst/>
              <a:ahLst/>
              <a:cxnLst/>
              <a:rect l="l" t="t" r="r" b="b"/>
              <a:pathLst>
                <a:path w="224" h="153" extrusionOk="0">
                  <a:moveTo>
                    <a:pt x="104" y="0"/>
                  </a:moveTo>
                  <a:cubicBezTo>
                    <a:pt x="34" y="17"/>
                    <a:pt x="1" y="83"/>
                    <a:pt x="1" y="153"/>
                  </a:cubicBezTo>
                  <a:lnTo>
                    <a:pt x="223" y="153"/>
                  </a:lnTo>
                  <a:lnTo>
                    <a:pt x="223" y="120"/>
                  </a:lnTo>
                  <a:cubicBezTo>
                    <a:pt x="223" y="83"/>
                    <a:pt x="207" y="50"/>
                    <a:pt x="170" y="33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6" name="Google Shape;16226;p55"/>
            <p:cNvSpPr/>
            <p:nvPr/>
          </p:nvSpPr>
          <p:spPr>
            <a:xfrm>
              <a:off x="4917625" y="3041250"/>
              <a:ext cx="6100" cy="4750"/>
            </a:xfrm>
            <a:custGeom>
              <a:avLst/>
              <a:gdLst/>
              <a:ahLst/>
              <a:cxnLst/>
              <a:rect l="l" t="t" r="r" b="b"/>
              <a:pathLst>
                <a:path w="244" h="190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73"/>
                    <a:pt x="21" y="173"/>
                    <a:pt x="38" y="190"/>
                  </a:cubicBezTo>
                  <a:lnTo>
                    <a:pt x="227" y="190"/>
                  </a:lnTo>
                  <a:cubicBezTo>
                    <a:pt x="227" y="173"/>
                    <a:pt x="244" y="136"/>
                    <a:pt x="244" y="103"/>
                  </a:cubicBezTo>
                  <a:cubicBezTo>
                    <a:pt x="227" y="70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7" name="Google Shape;16227;p55"/>
            <p:cNvSpPr/>
            <p:nvPr/>
          </p:nvSpPr>
          <p:spPr>
            <a:xfrm>
              <a:off x="4924950" y="30240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17"/>
                    <a:pt x="0" y="71"/>
                    <a:pt x="0" y="157"/>
                  </a:cubicBezTo>
                  <a:cubicBezTo>
                    <a:pt x="17" y="190"/>
                    <a:pt x="37" y="207"/>
                    <a:pt x="54" y="223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23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8" name="Google Shape;16228;p55"/>
            <p:cNvSpPr/>
            <p:nvPr/>
          </p:nvSpPr>
          <p:spPr>
            <a:xfrm>
              <a:off x="4924125" y="29763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3"/>
                    <a:pt x="115" y="257"/>
                    <a:pt x="129" y="257"/>
                  </a:cubicBezTo>
                  <a:cubicBezTo>
                    <a:pt x="170" y="257"/>
                    <a:pt x="211" y="226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9" name="Google Shape;16229;p55"/>
            <p:cNvSpPr/>
            <p:nvPr/>
          </p:nvSpPr>
          <p:spPr>
            <a:xfrm>
              <a:off x="4931425" y="2960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19" y="1"/>
                  </a:moveTo>
                  <a:cubicBezTo>
                    <a:pt x="76" y="1"/>
                    <a:pt x="41" y="34"/>
                    <a:pt x="17" y="82"/>
                  </a:cubicBezTo>
                  <a:cubicBezTo>
                    <a:pt x="1" y="152"/>
                    <a:pt x="34" y="222"/>
                    <a:pt x="88" y="255"/>
                  </a:cubicBezTo>
                  <a:cubicBezTo>
                    <a:pt x="96" y="258"/>
                    <a:pt x="105" y="259"/>
                    <a:pt x="114" y="259"/>
                  </a:cubicBezTo>
                  <a:cubicBezTo>
                    <a:pt x="159" y="259"/>
                    <a:pt x="210" y="226"/>
                    <a:pt x="224" y="168"/>
                  </a:cubicBezTo>
                  <a:cubicBezTo>
                    <a:pt x="257" y="119"/>
                    <a:pt x="224" y="32"/>
                    <a:pt x="170" y="16"/>
                  </a:cubicBezTo>
                  <a:cubicBezTo>
                    <a:pt x="152" y="5"/>
                    <a:pt x="135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0" name="Google Shape;16230;p55"/>
            <p:cNvSpPr/>
            <p:nvPr/>
          </p:nvSpPr>
          <p:spPr>
            <a:xfrm>
              <a:off x="4931850" y="29909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17" y="227"/>
                    <a:pt x="50" y="244"/>
                  </a:cubicBezTo>
                  <a:cubicBezTo>
                    <a:pt x="65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21"/>
                    <a:pt x="153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1" name="Google Shape;16231;p55"/>
            <p:cNvSpPr/>
            <p:nvPr/>
          </p:nvSpPr>
          <p:spPr>
            <a:xfrm>
              <a:off x="4913400" y="2933850"/>
              <a:ext cx="5175" cy="4200"/>
            </a:xfrm>
            <a:custGeom>
              <a:avLst/>
              <a:gdLst/>
              <a:ahLst/>
              <a:cxnLst/>
              <a:rect l="l" t="t" r="r" b="b"/>
              <a:pathLst>
                <a:path w="207" h="168" extrusionOk="0">
                  <a:moveTo>
                    <a:pt x="0" y="0"/>
                  </a:moveTo>
                  <a:lnTo>
                    <a:pt x="0" y="54"/>
                  </a:lnTo>
                  <a:cubicBezTo>
                    <a:pt x="0" y="103"/>
                    <a:pt x="33" y="140"/>
                    <a:pt x="66" y="157"/>
                  </a:cubicBezTo>
                  <a:cubicBezTo>
                    <a:pt x="82" y="164"/>
                    <a:pt x="99" y="168"/>
                    <a:pt x="117" y="168"/>
                  </a:cubicBezTo>
                  <a:cubicBezTo>
                    <a:pt x="142" y="168"/>
                    <a:pt x="168" y="160"/>
                    <a:pt x="190" y="140"/>
                  </a:cubicBezTo>
                  <a:cubicBezTo>
                    <a:pt x="190" y="120"/>
                    <a:pt x="207" y="120"/>
                    <a:pt x="207" y="103"/>
                  </a:cubicBezTo>
                  <a:cubicBezTo>
                    <a:pt x="137" y="70"/>
                    <a:pt x="66" y="37"/>
                    <a:pt x="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2" name="Google Shape;16232;p55"/>
            <p:cNvSpPr/>
            <p:nvPr/>
          </p:nvSpPr>
          <p:spPr>
            <a:xfrm>
              <a:off x="4955050" y="3017750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14" y="0"/>
                  </a:moveTo>
                  <a:cubicBezTo>
                    <a:pt x="103" y="0"/>
                    <a:pt x="95" y="4"/>
                    <a:pt x="87" y="13"/>
                  </a:cubicBezTo>
                  <a:cubicBezTo>
                    <a:pt x="70" y="13"/>
                    <a:pt x="33" y="29"/>
                    <a:pt x="17" y="62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33" y="235"/>
                  </a:cubicBezTo>
                  <a:cubicBezTo>
                    <a:pt x="59" y="247"/>
                    <a:pt x="75" y="259"/>
                    <a:pt x="94" y="259"/>
                  </a:cubicBezTo>
                  <a:cubicBezTo>
                    <a:pt x="102" y="259"/>
                    <a:pt x="110" y="257"/>
                    <a:pt x="120" y="252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6" y="83"/>
                    <a:pt x="190" y="46"/>
                    <a:pt x="173" y="29"/>
                  </a:cubicBezTo>
                  <a:cubicBezTo>
                    <a:pt x="173" y="13"/>
                    <a:pt x="153" y="13"/>
                    <a:pt x="153" y="13"/>
                  </a:cubicBezTo>
                  <a:cubicBezTo>
                    <a:pt x="136" y="4"/>
                    <a:pt x="124" y="0"/>
                    <a:pt x="11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3" name="Google Shape;16233;p55"/>
            <p:cNvSpPr/>
            <p:nvPr/>
          </p:nvSpPr>
          <p:spPr>
            <a:xfrm>
              <a:off x="4920725" y="29467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3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7"/>
                    <a:pt x="223" y="174"/>
                    <a:pt x="239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206" y="38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4" name="Google Shape;16234;p55"/>
            <p:cNvSpPr/>
            <p:nvPr/>
          </p:nvSpPr>
          <p:spPr>
            <a:xfrm>
              <a:off x="4918150" y="29961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4" y="218"/>
                    <a:pt x="54" y="263"/>
                    <a:pt x="110" y="263"/>
                  </a:cubicBezTo>
                  <a:cubicBezTo>
                    <a:pt x="118" y="263"/>
                    <a:pt x="127" y="262"/>
                    <a:pt x="136" y="260"/>
                  </a:cubicBezTo>
                  <a:cubicBezTo>
                    <a:pt x="153" y="260"/>
                    <a:pt x="186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5" name="Google Shape;16235;p55"/>
            <p:cNvSpPr/>
            <p:nvPr/>
          </p:nvSpPr>
          <p:spPr>
            <a:xfrm>
              <a:off x="4916400" y="3011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22"/>
                    <a:pt x="0" y="88"/>
                    <a:pt x="17" y="158"/>
                  </a:cubicBezTo>
                  <a:cubicBezTo>
                    <a:pt x="17" y="191"/>
                    <a:pt x="33" y="228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73" y="261"/>
                    <a:pt x="190" y="244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55"/>
                    <a:pt x="190" y="38"/>
                  </a:cubicBezTo>
                  <a:cubicBezTo>
                    <a:pt x="173" y="22"/>
                    <a:pt x="173" y="22"/>
                    <a:pt x="153" y="22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6" name="Google Shape;16236;p55"/>
            <p:cNvSpPr/>
            <p:nvPr/>
          </p:nvSpPr>
          <p:spPr>
            <a:xfrm>
              <a:off x="4931425" y="30073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34"/>
                  </a:cubicBezTo>
                  <a:cubicBezTo>
                    <a:pt x="1" y="67"/>
                    <a:pt x="1" y="153"/>
                    <a:pt x="34" y="207"/>
                  </a:cubicBezTo>
                  <a:cubicBezTo>
                    <a:pt x="50" y="240"/>
                    <a:pt x="88" y="257"/>
                    <a:pt x="104" y="257"/>
                  </a:cubicBezTo>
                  <a:cubicBezTo>
                    <a:pt x="137" y="257"/>
                    <a:pt x="170" y="257"/>
                    <a:pt x="191" y="224"/>
                  </a:cubicBezTo>
                  <a:cubicBezTo>
                    <a:pt x="240" y="191"/>
                    <a:pt x="240" y="104"/>
                    <a:pt x="207" y="50"/>
                  </a:cubicBezTo>
                  <a:cubicBezTo>
                    <a:pt x="191" y="34"/>
                    <a:pt x="170" y="17"/>
                    <a:pt x="15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7" name="Google Shape;16237;p55"/>
            <p:cNvSpPr/>
            <p:nvPr/>
          </p:nvSpPr>
          <p:spPr>
            <a:xfrm>
              <a:off x="4950300" y="30365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8" y="255"/>
                    <a:pt x="93" y="267"/>
                    <a:pt x="112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8" name="Google Shape;16238;p55"/>
            <p:cNvSpPr/>
            <p:nvPr/>
          </p:nvSpPr>
          <p:spPr>
            <a:xfrm>
              <a:off x="4944325" y="30043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39"/>
                    <a:pt x="239" y="186"/>
                    <a:pt x="239" y="103"/>
                  </a:cubicBezTo>
                  <a:cubicBezTo>
                    <a:pt x="223" y="66"/>
                    <a:pt x="207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9" name="Google Shape;16239;p55"/>
            <p:cNvSpPr/>
            <p:nvPr/>
          </p:nvSpPr>
          <p:spPr>
            <a:xfrm>
              <a:off x="4945975" y="29882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84" y="0"/>
                    <a:pt x="35" y="35"/>
                    <a:pt x="21" y="91"/>
                  </a:cubicBezTo>
                  <a:cubicBezTo>
                    <a:pt x="0" y="161"/>
                    <a:pt x="37" y="231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2" y="229"/>
                    <a:pt x="227" y="177"/>
                  </a:cubicBezTo>
                  <a:cubicBezTo>
                    <a:pt x="244" y="107"/>
                    <a:pt x="227" y="41"/>
                    <a:pt x="173" y="4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0" name="Google Shape;16240;p55"/>
            <p:cNvSpPr/>
            <p:nvPr/>
          </p:nvSpPr>
          <p:spPr>
            <a:xfrm>
              <a:off x="4932675" y="30393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71" y="8"/>
                    <a:pt x="54" y="25"/>
                    <a:pt x="38" y="62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8" y="214"/>
                    <a:pt x="54" y="231"/>
                  </a:cubicBezTo>
                  <a:cubicBezTo>
                    <a:pt x="87" y="251"/>
                    <a:pt x="104" y="268"/>
                    <a:pt x="141" y="268"/>
                  </a:cubicBezTo>
                  <a:cubicBezTo>
                    <a:pt x="207" y="251"/>
                    <a:pt x="244" y="181"/>
                    <a:pt x="223" y="111"/>
                  </a:cubicBezTo>
                  <a:cubicBezTo>
                    <a:pt x="223" y="78"/>
                    <a:pt x="207" y="45"/>
                    <a:pt x="190" y="25"/>
                  </a:cubicBezTo>
                  <a:cubicBezTo>
                    <a:pt x="174" y="25"/>
                    <a:pt x="174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1" name="Google Shape;16241;p55"/>
            <p:cNvSpPr/>
            <p:nvPr/>
          </p:nvSpPr>
          <p:spPr>
            <a:xfrm>
              <a:off x="4942150" y="30240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1"/>
                  </a:moveTo>
                  <a:cubicBezTo>
                    <a:pt x="104" y="1"/>
                    <a:pt x="71" y="17"/>
                    <a:pt x="50" y="38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7" y="190"/>
                    <a:pt x="34" y="223"/>
                  </a:cubicBezTo>
                  <a:cubicBezTo>
                    <a:pt x="55" y="253"/>
                    <a:pt x="84" y="267"/>
                    <a:pt x="116" y="267"/>
                  </a:cubicBezTo>
                  <a:cubicBezTo>
                    <a:pt x="141" y="267"/>
                    <a:pt x="167" y="259"/>
                    <a:pt x="190" y="244"/>
                  </a:cubicBezTo>
                  <a:cubicBezTo>
                    <a:pt x="223" y="190"/>
                    <a:pt x="240" y="104"/>
                    <a:pt x="207" y="54"/>
                  </a:cubicBezTo>
                  <a:cubicBezTo>
                    <a:pt x="190" y="38"/>
                    <a:pt x="174" y="17"/>
                    <a:pt x="153" y="17"/>
                  </a:cubicBezTo>
                  <a:cubicBezTo>
                    <a:pt x="137" y="17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2" name="Google Shape;16242;p55"/>
            <p:cNvSpPr/>
            <p:nvPr/>
          </p:nvSpPr>
          <p:spPr>
            <a:xfrm>
              <a:off x="4933600" y="2946325"/>
              <a:ext cx="4250" cy="3925"/>
            </a:xfrm>
            <a:custGeom>
              <a:avLst/>
              <a:gdLst/>
              <a:ahLst/>
              <a:cxnLst/>
              <a:rect l="l" t="t" r="r" b="b"/>
              <a:pathLst>
                <a:path w="170" h="157" extrusionOk="0">
                  <a:moveTo>
                    <a:pt x="1" y="0"/>
                  </a:moveTo>
                  <a:lnTo>
                    <a:pt x="1" y="54"/>
                  </a:lnTo>
                  <a:cubicBezTo>
                    <a:pt x="1" y="87"/>
                    <a:pt x="17" y="120"/>
                    <a:pt x="50" y="136"/>
                  </a:cubicBezTo>
                  <a:cubicBezTo>
                    <a:pt x="67" y="157"/>
                    <a:pt x="104" y="157"/>
                    <a:pt x="137" y="157"/>
                  </a:cubicBezTo>
                  <a:cubicBezTo>
                    <a:pt x="137" y="157"/>
                    <a:pt x="153" y="157"/>
                    <a:pt x="170" y="136"/>
                  </a:cubicBezTo>
                  <a:cubicBezTo>
                    <a:pt x="120" y="103"/>
                    <a:pt x="50" y="54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3" name="Google Shape;16243;p55"/>
            <p:cNvSpPr/>
            <p:nvPr/>
          </p:nvSpPr>
          <p:spPr>
            <a:xfrm>
              <a:off x="4656950" y="2780575"/>
              <a:ext cx="5600" cy="4925"/>
            </a:xfrm>
            <a:custGeom>
              <a:avLst/>
              <a:gdLst/>
              <a:ahLst/>
              <a:cxnLst/>
              <a:rect l="l" t="t" r="r" b="b"/>
              <a:pathLst>
                <a:path w="224" h="197" extrusionOk="0">
                  <a:moveTo>
                    <a:pt x="17" y="1"/>
                  </a:moveTo>
                  <a:cubicBezTo>
                    <a:pt x="1" y="34"/>
                    <a:pt x="1" y="50"/>
                    <a:pt x="1" y="87"/>
                  </a:cubicBezTo>
                  <a:cubicBezTo>
                    <a:pt x="1" y="120"/>
                    <a:pt x="17" y="153"/>
                    <a:pt x="54" y="170"/>
                  </a:cubicBezTo>
                  <a:cubicBezTo>
                    <a:pt x="66" y="184"/>
                    <a:pt x="86" y="197"/>
                    <a:pt x="110" y="197"/>
                  </a:cubicBezTo>
                  <a:cubicBezTo>
                    <a:pt x="120" y="197"/>
                    <a:pt x="130" y="195"/>
                    <a:pt x="141" y="190"/>
                  </a:cubicBezTo>
                  <a:cubicBezTo>
                    <a:pt x="157" y="190"/>
                    <a:pt x="190" y="170"/>
                    <a:pt x="207" y="137"/>
                  </a:cubicBezTo>
                  <a:cubicBezTo>
                    <a:pt x="223" y="120"/>
                    <a:pt x="223" y="87"/>
                    <a:pt x="223" y="50"/>
                  </a:cubicBezTo>
                  <a:cubicBezTo>
                    <a:pt x="223" y="34"/>
                    <a:pt x="223" y="17"/>
                    <a:pt x="207" y="17"/>
                  </a:cubicBezTo>
                  <a:cubicBezTo>
                    <a:pt x="141" y="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4" name="Google Shape;16244;p55"/>
            <p:cNvSpPr/>
            <p:nvPr/>
          </p:nvSpPr>
          <p:spPr>
            <a:xfrm>
              <a:off x="4851975" y="29905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17" y="191"/>
                    <a:pt x="17" y="223"/>
                    <a:pt x="50" y="244"/>
                  </a:cubicBezTo>
                  <a:cubicBezTo>
                    <a:pt x="64" y="256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4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5" name="Google Shape;16245;p55"/>
            <p:cNvSpPr/>
            <p:nvPr/>
          </p:nvSpPr>
          <p:spPr>
            <a:xfrm>
              <a:off x="4859700" y="3006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0" y="17"/>
                    <a:pt x="33" y="54"/>
                  </a:cubicBezTo>
                  <a:cubicBezTo>
                    <a:pt x="17" y="87"/>
                    <a:pt x="0" y="120"/>
                    <a:pt x="17" y="157"/>
                  </a:cubicBezTo>
                  <a:cubicBezTo>
                    <a:pt x="17" y="190"/>
                    <a:pt x="33" y="206"/>
                    <a:pt x="50" y="244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90" y="244"/>
                    <a:pt x="240" y="173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6" name="Google Shape;16246;p55"/>
            <p:cNvSpPr/>
            <p:nvPr/>
          </p:nvSpPr>
          <p:spPr>
            <a:xfrm>
              <a:off x="4854950" y="30232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87" y="17"/>
                  </a:cubicBezTo>
                  <a:cubicBezTo>
                    <a:pt x="34" y="34"/>
                    <a:pt x="1" y="87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8" y="252"/>
                    <a:pt x="93" y="265"/>
                    <a:pt x="111" y="265"/>
                  </a:cubicBezTo>
                  <a:cubicBezTo>
                    <a:pt x="119" y="265"/>
                    <a:pt x="127" y="263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7" name="Google Shape;16247;p55"/>
            <p:cNvSpPr/>
            <p:nvPr/>
          </p:nvSpPr>
          <p:spPr>
            <a:xfrm>
              <a:off x="4872575" y="2925700"/>
              <a:ext cx="6000" cy="5175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207" y="1"/>
                  </a:moveTo>
                  <a:cubicBezTo>
                    <a:pt x="137" y="1"/>
                    <a:pt x="71" y="1"/>
                    <a:pt x="17" y="17"/>
                  </a:cubicBezTo>
                  <a:cubicBezTo>
                    <a:pt x="1" y="54"/>
                    <a:pt x="1" y="120"/>
                    <a:pt x="17" y="157"/>
                  </a:cubicBezTo>
                  <a:cubicBezTo>
                    <a:pt x="34" y="190"/>
                    <a:pt x="71" y="207"/>
                    <a:pt x="104" y="207"/>
                  </a:cubicBezTo>
                  <a:cubicBezTo>
                    <a:pt x="120" y="207"/>
                    <a:pt x="153" y="207"/>
                    <a:pt x="174" y="174"/>
                  </a:cubicBezTo>
                  <a:cubicBezTo>
                    <a:pt x="223" y="137"/>
                    <a:pt x="240" y="54"/>
                    <a:pt x="2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8" name="Google Shape;16248;p55"/>
            <p:cNvSpPr/>
            <p:nvPr/>
          </p:nvSpPr>
          <p:spPr>
            <a:xfrm>
              <a:off x="4858350" y="2927875"/>
              <a:ext cx="6125" cy="5900"/>
            </a:xfrm>
            <a:custGeom>
              <a:avLst/>
              <a:gdLst/>
              <a:ahLst/>
              <a:cxnLst/>
              <a:rect l="l" t="t" r="r" b="b"/>
              <a:pathLst>
                <a:path w="245" h="236" extrusionOk="0">
                  <a:moveTo>
                    <a:pt x="191" y="0"/>
                  </a:moveTo>
                  <a:cubicBezTo>
                    <a:pt x="141" y="17"/>
                    <a:pt x="87" y="33"/>
                    <a:pt x="38" y="50"/>
                  </a:cubicBezTo>
                  <a:lnTo>
                    <a:pt x="21" y="50"/>
                  </a:lnTo>
                  <a:cubicBezTo>
                    <a:pt x="1" y="120"/>
                    <a:pt x="38" y="206"/>
                    <a:pt x="87" y="223"/>
                  </a:cubicBezTo>
                  <a:cubicBezTo>
                    <a:pt x="102" y="232"/>
                    <a:pt x="117" y="236"/>
                    <a:pt x="132" y="236"/>
                  </a:cubicBezTo>
                  <a:cubicBezTo>
                    <a:pt x="173" y="236"/>
                    <a:pt x="212" y="204"/>
                    <a:pt x="228" y="153"/>
                  </a:cubicBezTo>
                  <a:cubicBezTo>
                    <a:pt x="244" y="103"/>
                    <a:pt x="228" y="33"/>
                    <a:pt x="1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9" name="Google Shape;16249;p55"/>
            <p:cNvSpPr/>
            <p:nvPr/>
          </p:nvSpPr>
          <p:spPr>
            <a:xfrm>
              <a:off x="4851150" y="29428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1"/>
                  </a:moveTo>
                  <a:cubicBezTo>
                    <a:pt x="81" y="1"/>
                    <a:pt x="30" y="34"/>
                    <a:pt x="17" y="92"/>
                  </a:cubicBezTo>
                  <a:cubicBezTo>
                    <a:pt x="0" y="158"/>
                    <a:pt x="17" y="228"/>
                    <a:pt x="83" y="261"/>
                  </a:cubicBezTo>
                  <a:cubicBezTo>
                    <a:pt x="92" y="264"/>
                    <a:pt x="101" y="265"/>
                    <a:pt x="111" y="265"/>
                  </a:cubicBezTo>
                  <a:cubicBezTo>
                    <a:pt x="159" y="265"/>
                    <a:pt x="209" y="232"/>
                    <a:pt x="223" y="174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0" name="Google Shape;16250;p55"/>
            <p:cNvSpPr/>
            <p:nvPr/>
          </p:nvSpPr>
          <p:spPr>
            <a:xfrm>
              <a:off x="4858875" y="29579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1" name="Google Shape;16251;p55"/>
            <p:cNvSpPr/>
            <p:nvPr/>
          </p:nvSpPr>
          <p:spPr>
            <a:xfrm>
              <a:off x="4858350" y="29738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5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8"/>
                    <a:pt x="1" y="153"/>
                    <a:pt x="38" y="224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15" y="261"/>
                    <a:pt x="124" y="263"/>
                    <a:pt x="132" y="263"/>
                  </a:cubicBezTo>
                  <a:cubicBezTo>
                    <a:pt x="152" y="263"/>
                    <a:pt x="167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7"/>
                    <a:pt x="141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2" name="Google Shape;16252;p55"/>
            <p:cNvSpPr/>
            <p:nvPr/>
          </p:nvSpPr>
          <p:spPr>
            <a:xfrm>
              <a:off x="4880725" y="3030825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22" y="1"/>
                  </a:moveTo>
                  <a:cubicBezTo>
                    <a:pt x="65" y="1"/>
                    <a:pt x="14" y="33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2" y="255"/>
                    <a:pt x="164" y="247"/>
                    <a:pt x="174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23" y="108"/>
                    <a:pt x="207" y="38"/>
                    <a:pt x="157" y="5"/>
                  </a:cubicBezTo>
                  <a:cubicBezTo>
                    <a:pt x="145" y="2"/>
                    <a:pt x="133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3" name="Google Shape;16253;p55"/>
            <p:cNvSpPr/>
            <p:nvPr/>
          </p:nvSpPr>
          <p:spPr>
            <a:xfrm>
              <a:off x="4877325" y="3003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33" y="0"/>
                    <a:pt x="0" y="70"/>
                    <a:pt x="17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70" y="243"/>
                    <a:pt x="190" y="223"/>
                    <a:pt x="207" y="206"/>
                  </a:cubicBezTo>
                  <a:cubicBezTo>
                    <a:pt x="223" y="173"/>
                    <a:pt x="240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4" name="Google Shape;16254;p55"/>
            <p:cNvSpPr/>
            <p:nvPr/>
          </p:nvSpPr>
          <p:spPr>
            <a:xfrm>
              <a:off x="4846000" y="2933425"/>
              <a:ext cx="2600" cy="1375"/>
            </a:xfrm>
            <a:custGeom>
              <a:avLst/>
              <a:gdLst/>
              <a:ahLst/>
              <a:cxnLst/>
              <a:rect l="l" t="t" r="r" b="b"/>
              <a:pathLst>
                <a:path w="104" h="55" extrusionOk="0">
                  <a:moveTo>
                    <a:pt x="103" y="1"/>
                  </a:moveTo>
                  <a:lnTo>
                    <a:pt x="103" y="1"/>
                  </a:lnTo>
                  <a:cubicBezTo>
                    <a:pt x="66" y="17"/>
                    <a:pt x="33" y="34"/>
                    <a:pt x="0" y="54"/>
                  </a:cubicBezTo>
                  <a:cubicBezTo>
                    <a:pt x="33" y="54"/>
                    <a:pt x="66" y="34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5" name="Google Shape;16255;p55"/>
            <p:cNvSpPr/>
            <p:nvPr/>
          </p:nvSpPr>
          <p:spPr>
            <a:xfrm>
              <a:off x="4873000" y="29550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87" y="254"/>
                  </a:cubicBezTo>
                  <a:cubicBezTo>
                    <a:pt x="96" y="257"/>
                    <a:pt x="105" y="258"/>
                    <a:pt x="114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6" name="Google Shape;16256;p55"/>
            <p:cNvSpPr/>
            <p:nvPr/>
          </p:nvSpPr>
          <p:spPr>
            <a:xfrm>
              <a:off x="4883725" y="3016850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11" y="1"/>
                  </a:moveTo>
                  <a:cubicBezTo>
                    <a:pt x="71" y="1"/>
                    <a:pt x="32" y="34"/>
                    <a:pt x="17" y="82"/>
                  </a:cubicBezTo>
                  <a:cubicBezTo>
                    <a:pt x="0" y="152"/>
                    <a:pt x="17" y="238"/>
                    <a:pt x="70" y="255"/>
                  </a:cubicBezTo>
                  <a:cubicBezTo>
                    <a:pt x="87" y="271"/>
                    <a:pt x="103" y="271"/>
                    <a:pt x="120" y="271"/>
                  </a:cubicBezTo>
                  <a:cubicBezTo>
                    <a:pt x="173" y="255"/>
                    <a:pt x="206" y="238"/>
                    <a:pt x="223" y="185"/>
                  </a:cubicBezTo>
                  <a:cubicBezTo>
                    <a:pt x="243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7" name="Google Shape;16257;p55"/>
            <p:cNvSpPr/>
            <p:nvPr/>
          </p:nvSpPr>
          <p:spPr>
            <a:xfrm>
              <a:off x="4870425" y="30184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190" y="17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8" name="Google Shape;16258;p55"/>
            <p:cNvSpPr/>
            <p:nvPr/>
          </p:nvSpPr>
          <p:spPr>
            <a:xfrm>
              <a:off x="4871250" y="29709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2" y="1"/>
                  </a:moveTo>
                  <a:cubicBezTo>
                    <a:pt x="123" y="1"/>
                    <a:pt x="114" y="5"/>
                    <a:pt x="103" y="13"/>
                  </a:cubicBezTo>
                  <a:cubicBezTo>
                    <a:pt x="54" y="13"/>
                    <a:pt x="0" y="79"/>
                    <a:pt x="21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77" y="247"/>
                    <a:pt x="92" y="259"/>
                    <a:pt x="112" y="259"/>
                  </a:cubicBezTo>
                  <a:cubicBezTo>
                    <a:pt x="120" y="259"/>
                    <a:pt x="130" y="257"/>
                    <a:pt x="140" y="252"/>
                  </a:cubicBezTo>
                  <a:cubicBezTo>
                    <a:pt x="206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40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9" name="Google Shape;16259;p55"/>
            <p:cNvSpPr/>
            <p:nvPr/>
          </p:nvSpPr>
          <p:spPr>
            <a:xfrm>
              <a:off x="4866600" y="30352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3" y="0"/>
                  </a:moveTo>
                  <a:cubicBezTo>
                    <a:pt x="67" y="0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06"/>
                    <a:pt x="34" y="239"/>
                  </a:cubicBezTo>
                  <a:cubicBezTo>
                    <a:pt x="67" y="256"/>
                    <a:pt x="104" y="256"/>
                    <a:pt x="120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07" y="66"/>
                    <a:pt x="186" y="50"/>
                    <a:pt x="170" y="17"/>
                  </a:cubicBezTo>
                  <a:cubicBezTo>
                    <a:pt x="170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0" name="Google Shape;16260;p55"/>
            <p:cNvSpPr/>
            <p:nvPr/>
          </p:nvSpPr>
          <p:spPr>
            <a:xfrm>
              <a:off x="4869175" y="29907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3"/>
                  </a:cubicBezTo>
                  <a:cubicBezTo>
                    <a:pt x="46" y="245"/>
                    <a:pt x="83" y="264"/>
                    <a:pt x="118" y="264"/>
                  </a:cubicBezTo>
                  <a:cubicBezTo>
                    <a:pt x="142" y="264"/>
                    <a:pt x="166" y="255"/>
                    <a:pt x="186" y="234"/>
                  </a:cubicBezTo>
                  <a:cubicBezTo>
                    <a:pt x="223" y="181"/>
                    <a:pt x="240" y="110"/>
                    <a:pt x="186" y="44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1" name="Google Shape;16261;p55"/>
            <p:cNvSpPr/>
            <p:nvPr/>
          </p:nvSpPr>
          <p:spPr>
            <a:xfrm>
              <a:off x="4839500" y="3023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4" y="260"/>
                    <a:pt x="190" y="239"/>
                  </a:cubicBezTo>
                  <a:cubicBezTo>
                    <a:pt x="239" y="190"/>
                    <a:pt x="239" y="103"/>
                    <a:pt x="207" y="54"/>
                  </a:cubicBezTo>
                  <a:cubicBezTo>
                    <a:pt x="190" y="33"/>
                    <a:pt x="190" y="17"/>
                    <a:pt x="174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2" name="Google Shape;16262;p55"/>
            <p:cNvSpPr/>
            <p:nvPr/>
          </p:nvSpPr>
          <p:spPr>
            <a:xfrm>
              <a:off x="4816300" y="29662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90" y="30"/>
                    <a:pt x="174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3" name="Google Shape;16263;p55"/>
            <p:cNvSpPr/>
            <p:nvPr/>
          </p:nvSpPr>
          <p:spPr>
            <a:xfrm>
              <a:off x="4815075" y="30125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39"/>
                    <a:pt x="83" y="256"/>
                    <a:pt x="103" y="256"/>
                  </a:cubicBezTo>
                  <a:cubicBezTo>
                    <a:pt x="113" y="260"/>
                    <a:pt x="123" y="262"/>
                    <a:pt x="132" y="262"/>
                  </a:cubicBezTo>
                  <a:cubicBezTo>
                    <a:pt x="154" y="262"/>
                    <a:pt x="174" y="251"/>
                    <a:pt x="186" y="239"/>
                  </a:cubicBezTo>
                  <a:cubicBezTo>
                    <a:pt x="206" y="206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4" name="Google Shape;16264;p55"/>
            <p:cNvSpPr/>
            <p:nvPr/>
          </p:nvSpPr>
          <p:spPr>
            <a:xfrm>
              <a:off x="4825800" y="30265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5" y="1"/>
                  </a:moveTo>
                  <a:cubicBezTo>
                    <a:pt x="80" y="1"/>
                    <a:pt x="30" y="31"/>
                    <a:pt x="17" y="75"/>
                  </a:cubicBezTo>
                  <a:cubicBezTo>
                    <a:pt x="0" y="145"/>
                    <a:pt x="17" y="228"/>
                    <a:pt x="87" y="248"/>
                  </a:cubicBezTo>
                  <a:cubicBezTo>
                    <a:pt x="100" y="257"/>
                    <a:pt x="114" y="261"/>
                    <a:pt x="129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39" y="108"/>
                    <a:pt x="223" y="42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5" name="Google Shape;16265;p55"/>
            <p:cNvSpPr/>
            <p:nvPr/>
          </p:nvSpPr>
          <p:spPr>
            <a:xfrm>
              <a:off x="4810325" y="3027400"/>
              <a:ext cx="6425" cy="6650"/>
            </a:xfrm>
            <a:custGeom>
              <a:avLst/>
              <a:gdLst/>
              <a:ahLst/>
              <a:cxnLst/>
              <a:rect l="l" t="t" r="r" b="b"/>
              <a:pathLst>
                <a:path w="257" h="266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1" y="159"/>
                    <a:pt x="34" y="229"/>
                    <a:pt x="87" y="262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3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6" name="Google Shape;16266;p55"/>
            <p:cNvSpPr/>
            <p:nvPr/>
          </p:nvSpPr>
          <p:spPr>
            <a:xfrm>
              <a:off x="4821875" y="2996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0" y="0"/>
                    <a:pt x="54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90" y="244"/>
                    <a:pt x="244" y="174"/>
                    <a:pt x="223" y="104"/>
                  </a:cubicBezTo>
                  <a:cubicBezTo>
                    <a:pt x="223" y="71"/>
                    <a:pt x="207" y="54"/>
                    <a:pt x="174" y="21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7" name="Google Shape;16267;p55"/>
            <p:cNvSpPr/>
            <p:nvPr/>
          </p:nvSpPr>
          <p:spPr>
            <a:xfrm>
              <a:off x="4800025" y="3014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42" y="1"/>
                  </a:moveTo>
                  <a:cubicBezTo>
                    <a:pt x="97" y="1"/>
                    <a:pt x="47" y="30"/>
                    <a:pt x="33" y="71"/>
                  </a:cubicBezTo>
                  <a:cubicBezTo>
                    <a:pt x="0" y="141"/>
                    <a:pt x="33" y="228"/>
                    <a:pt x="87" y="244"/>
                  </a:cubicBezTo>
                  <a:cubicBezTo>
                    <a:pt x="103" y="261"/>
                    <a:pt x="120" y="261"/>
                    <a:pt x="136" y="261"/>
                  </a:cubicBezTo>
                  <a:cubicBezTo>
                    <a:pt x="190" y="244"/>
                    <a:pt x="223" y="228"/>
                    <a:pt x="239" y="174"/>
                  </a:cubicBezTo>
                  <a:cubicBezTo>
                    <a:pt x="256" y="125"/>
                    <a:pt x="239" y="71"/>
                    <a:pt x="206" y="38"/>
                  </a:cubicBezTo>
                  <a:cubicBezTo>
                    <a:pt x="206" y="22"/>
                    <a:pt x="190" y="2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8" name="Google Shape;16268;p55"/>
            <p:cNvSpPr/>
            <p:nvPr/>
          </p:nvSpPr>
          <p:spPr>
            <a:xfrm>
              <a:off x="4807750" y="29975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94" y="1"/>
                  </a:moveTo>
                  <a:cubicBezTo>
                    <a:pt x="54" y="1"/>
                    <a:pt x="13" y="32"/>
                    <a:pt x="1" y="84"/>
                  </a:cubicBezTo>
                  <a:lnTo>
                    <a:pt x="1" y="133"/>
                  </a:lnTo>
                  <a:cubicBezTo>
                    <a:pt x="1" y="187"/>
                    <a:pt x="17" y="236"/>
                    <a:pt x="66" y="253"/>
                  </a:cubicBezTo>
                  <a:cubicBezTo>
                    <a:pt x="77" y="258"/>
                    <a:pt x="88" y="261"/>
                    <a:pt x="99" y="261"/>
                  </a:cubicBezTo>
                  <a:cubicBezTo>
                    <a:pt x="128" y="261"/>
                    <a:pt x="158" y="244"/>
                    <a:pt x="170" y="220"/>
                  </a:cubicBezTo>
                  <a:cubicBezTo>
                    <a:pt x="190" y="203"/>
                    <a:pt x="207" y="203"/>
                    <a:pt x="207" y="170"/>
                  </a:cubicBezTo>
                  <a:cubicBezTo>
                    <a:pt x="223" y="100"/>
                    <a:pt x="207" y="30"/>
                    <a:pt x="137" y="14"/>
                  </a:cubicBezTo>
                  <a:cubicBezTo>
                    <a:pt x="123" y="5"/>
                    <a:pt x="109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9" name="Google Shape;16269;p55"/>
            <p:cNvSpPr/>
            <p:nvPr/>
          </p:nvSpPr>
          <p:spPr>
            <a:xfrm>
              <a:off x="4804250" y="29699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41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0"/>
                    <a:pt x="227" y="103"/>
                  </a:cubicBezTo>
                  <a:cubicBezTo>
                    <a:pt x="227" y="70"/>
                    <a:pt x="206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0" name="Google Shape;16270;p55"/>
            <p:cNvSpPr/>
            <p:nvPr/>
          </p:nvSpPr>
          <p:spPr>
            <a:xfrm>
              <a:off x="4885875" y="2967350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37"/>
                  </a:cubicBezTo>
                  <a:cubicBezTo>
                    <a:pt x="17" y="70"/>
                    <a:pt x="1" y="157"/>
                    <a:pt x="54" y="206"/>
                  </a:cubicBezTo>
                  <a:cubicBezTo>
                    <a:pt x="73" y="237"/>
                    <a:pt x="104" y="256"/>
                    <a:pt x="137" y="256"/>
                  </a:cubicBezTo>
                  <a:cubicBezTo>
                    <a:pt x="161" y="256"/>
                    <a:pt x="186" y="246"/>
                    <a:pt x="207" y="223"/>
                  </a:cubicBezTo>
                  <a:cubicBezTo>
                    <a:pt x="240" y="190"/>
                    <a:pt x="260" y="103"/>
                    <a:pt x="223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1" name="Google Shape;16271;p55"/>
            <p:cNvSpPr/>
            <p:nvPr/>
          </p:nvSpPr>
          <p:spPr>
            <a:xfrm>
              <a:off x="4836500" y="29933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2" y="1"/>
                  </a:moveTo>
                  <a:cubicBezTo>
                    <a:pt x="93" y="1"/>
                    <a:pt x="77" y="13"/>
                    <a:pt x="50" y="28"/>
                  </a:cubicBezTo>
                  <a:cubicBezTo>
                    <a:pt x="17" y="78"/>
                    <a:pt x="1" y="164"/>
                    <a:pt x="34" y="214"/>
                  </a:cubicBezTo>
                  <a:cubicBezTo>
                    <a:pt x="50" y="251"/>
                    <a:pt x="87" y="267"/>
                    <a:pt x="120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40" y="181"/>
                    <a:pt x="240" y="148"/>
                  </a:cubicBezTo>
                  <a:cubicBezTo>
                    <a:pt x="240" y="110"/>
                    <a:pt x="223" y="78"/>
                    <a:pt x="207" y="45"/>
                  </a:cubicBezTo>
                  <a:cubicBezTo>
                    <a:pt x="207" y="28"/>
                    <a:pt x="190" y="28"/>
                    <a:pt x="174" y="7"/>
                  </a:cubicBezTo>
                  <a:lnTo>
                    <a:pt x="137" y="7"/>
                  </a:lnTo>
                  <a:cubicBezTo>
                    <a:pt x="127" y="3"/>
                    <a:pt x="119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2" name="Google Shape;16272;p55"/>
            <p:cNvSpPr/>
            <p:nvPr/>
          </p:nvSpPr>
          <p:spPr>
            <a:xfrm>
              <a:off x="4844650" y="3007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5"/>
                    <a:pt x="111" y="265"/>
                  </a:cubicBezTo>
                  <a:cubicBezTo>
                    <a:pt x="118" y="265"/>
                    <a:pt x="127" y="262"/>
                    <a:pt x="137" y="256"/>
                  </a:cubicBezTo>
                  <a:cubicBezTo>
                    <a:pt x="207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3" name="Google Shape;16273;p55"/>
            <p:cNvSpPr/>
            <p:nvPr/>
          </p:nvSpPr>
          <p:spPr>
            <a:xfrm>
              <a:off x="4843425" y="297820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28" y="0"/>
                  </a:moveTo>
                  <a:cubicBezTo>
                    <a:pt x="120" y="0"/>
                    <a:pt x="111" y="5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7" y="185"/>
                    <a:pt x="33" y="222"/>
                    <a:pt x="50" y="238"/>
                  </a:cubicBezTo>
                  <a:cubicBezTo>
                    <a:pt x="61" y="250"/>
                    <a:pt x="83" y="262"/>
                    <a:pt x="107" y="262"/>
                  </a:cubicBezTo>
                  <a:cubicBezTo>
                    <a:pt x="116" y="262"/>
                    <a:pt x="126" y="260"/>
                    <a:pt x="136" y="255"/>
                  </a:cubicBezTo>
                  <a:cubicBezTo>
                    <a:pt x="169" y="255"/>
                    <a:pt x="186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86" y="32"/>
                  </a:cubicBezTo>
                  <a:cubicBezTo>
                    <a:pt x="169" y="16"/>
                    <a:pt x="169" y="16"/>
                    <a:pt x="153" y="16"/>
                  </a:cubicBezTo>
                  <a:cubicBezTo>
                    <a:pt x="144" y="5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4" name="Google Shape;16274;p55"/>
            <p:cNvSpPr/>
            <p:nvPr/>
          </p:nvSpPr>
          <p:spPr>
            <a:xfrm>
              <a:off x="4838250" y="294847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20" y="256"/>
                    <a:pt x="137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4" y="71"/>
                    <a:pt x="207" y="34"/>
                    <a:pt x="186" y="17"/>
                  </a:cubicBezTo>
                  <a:lnTo>
                    <a:pt x="17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5" name="Google Shape;16275;p55"/>
            <p:cNvSpPr/>
            <p:nvPr/>
          </p:nvSpPr>
          <p:spPr>
            <a:xfrm>
              <a:off x="4844650" y="29629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3" y="0"/>
                  </a:moveTo>
                  <a:cubicBezTo>
                    <a:pt x="124" y="0"/>
                    <a:pt x="115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33" y="215"/>
                    <a:pt x="87" y="265"/>
                    <a:pt x="137" y="265"/>
                  </a:cubicBezTo>
                  <a:cubicBezTo>
                    <a:pt x="174" y="248"/>
                    <a:pt x="207" y="232"/>
                    <a:pt x="223" y="215"/>
                  </a:cubicBezTo>
                  <a:cubicBezTo>
                    <a:pt x="240" y="178"/>
                    <a:pt x="240" y="145"/>
                    <a:pt x="240" y="112"/>
                  </a:cubicBezTo>
                  <a:cubicBezTo>
                    <a:pt x="223" y="75"/>
                    <a:pt x="223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50" y="0"/>
                    <a:pt x="13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6" name="Google Shape;16276;p55"/>
            <p:cNvSpPr/>
            <p:nvPr/>
          </p:nvSpPr>
          <p:spPr>
            <a:xfrm>
              <a:off x="4830525" y="29657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37" y="256"/>
                    <a:pt x="170" y="239"/>
                    <a:pt x="186" y="223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7" name="Google Shape;16277;p55"/>
            <p:cNvSpPr/>
            <p:nvPr/>
          </p:nvSpPr>
          <p:spPr>
            <a:xfrm>
              <a:off x="4827425" y="30097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3" y="1"/>
                  </a:moveTo>
                  <a:cubicBezTo>
                    <a:pt x="117" y="1"/>
                    <a:pt x="111" y="2"/>
                    <a:pt x="104" y="8"/>
                  </a:cubicBezTo>
                  <a:cubicBezTo>
                    <a:pt x="88" y="8"/>
                    <a:pt x="71" y="24"/>
                    <a:pt x="55" y="41"/>
                  </a:cubicBezTo>
                  <a:cubicBezTo>
                    <a:pt x="22" y="57"/>
                    <a:pt x="1" y="111"/>
                    <a:pt x="22" y="144"/>
                  </a:cubicBezTo>
                  <a:cubicBezTo>
                    <a:pt x="22" y="177"/>
                    <a:pt x="38" y="214"/>
                    <a:pt x="55" y="231"/>
                  </a:cubicBezTo>
                  <a:cubicBezTo>
                    <a:pt x="88" y="247"/>
                    <a:pt x="104" y="264"/>
                    <a:pt x="141" y="264"/>
                  </a:cubicBezTo>
                  <a:cubicBezTo>
                    <a:pt x="191" y="247"/>
                    <a:pt x="244" y="198"/>
                    <a:pt x="244" y="128"/>
                  </a:cubicBezTo>
                  <a:lnTo>
                    <a:pt x="244" y="111"/>
                  </a:lnTo>
                  <a:cubicBezTo>
                    <a:pt x="228" y="57"/>
                    <a:pt x="207" y="24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8" name="Google Shape;16278;p55"/>
            <p:cNvSpPr/>
            <p:nvPr/>
          </p:nvSpPr>
          <p:spPr>
            <a:xfrm>
              <a:off x="4595525" y="279070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0"/>
                  </a:moveTo>
                  <a:cubicBezTo>
                    <a:pt x="117" y="0"/>
                    <a:pt x="110" y="2"/>
                    <a:pt x="104" y="8"/>
                  </a:cubicBezTo>
                  <a:lnTo>
                    <a:pt x="71" y="8"/>
                  </a:lnTo>
                  <a:cubicBezTo>
                    <a:pt x="21" y="24"/>
                    <a:pt x="0" y="94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1" y="247"/>
                    <a:pt x="104" y="263"/>
                    <a:pt x="141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94"/>
                    <a:pt x="227" y="94"/>
                    <a:pt x="207" y="74"/>
                  </a:cubicBezTo>
                  <a:cubicBezTo>
                    <a:pt x="207" y="41"/>
                    <a:pt x="174" y="24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9" name="Google Shape;16279;p55"/>
            <p:cNvSpPr/>
            <p:nvPr/>
          </p:nvSpPr>
          <p:spPr>
            <a:xfrm>
              <a:off x="4561625" y="2857250"/>
              <a:ext cx="3925" cy="6625"/>
            </a:xfrm>
            <a:custGeom>
              <a:avLst/>
              <a:gdLst/>
              <a:ahLst/>
              <a:cxnLst/>
              <a:rect l="l" t="t" r="r" b="b"/>
              <a:pathLst>
                <a:path w="157" h="265" extrusionOk="0">
                  <a:moveTo>
                    <a:pt x="36" y="0"/>
                  </a:moveTo>
                  <a:cubicBezTo>
                    <a:pt x="30" y="0"/>
                    <a:pt x="23" y="2"/>
                    <a:pt x="17" y="9"/>
                  </a:cubicBezTo>
                  <a:lnTo>
                    <a:pt x="0" y="9"/>
                  </a:lnTo>
                  <a:lnTo>
                    <a:pt x="0" y="248"/>
                  </a:lnTo>
                  <a:cubicBezTo>
                    <a:pt x="17" y="265"/>
                    <a:pt x="37" y="265"/>
                    <a:pt x="54" y="265"/>
                  </a:cubicBezTo>
                  <a:cubicBezTo>
                    <a:pt x="87" y="248"/>
                    <a:pt x="103" y="232"/>
                    <a:pt x="120" y="215"/>
                  </a:cubicBezTo>
                  <a:cubicBezTo>
                    <a:pt x="140" y="178"/>
                    <a:pt x="157" y="145"/>
                    <a:pt x="140" y="112"/>
                  </a:cubicBezTo>
                  <a:cubicBezTo>
                    <a:pt x="140" y="75"/>
                    <a:pt x="120" y="42"/>
                    <a:pt x="103" y="26"/>
                  </a:cubicBezTo>
                  <a:cubicBezTo>
                    <a:pt x="87" y="26"/>
                    <a:pt x="87" y="9"/>
                    <a:pt x="70" y="9"/>
                  </a:cubicBezTo>
                  <a:cubicBezTo>
                    <a:pt x="59" y="9"/>
                    <a:pt x="48" y="0"/>
                    <a:pt x="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0" name="Google Shape;16280;p55"/>
            <p:cNvSpPr/>
            <p:nvPr/>
          </p:nvSpPr>
          <p:spPr>
            <a:xfrm>
              <a:off x="4578000" y="28848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83" y="17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7" y="244"/>
                    <a:pt x="83" y="261"/>
                    <a:pt x="120" y="261"/>
                  </a:cubicBezTo>
                  <a:cubicBezTo>
                    <a:pt x="153" y="261"/>
                    <a:pt x="170" y="261"/>
                    <a:pt x="207" y="244"/>
                  </a:cubicBezTo>
                  <a:cubicBezTo>
                    <a:pt x="223" y="207"/>
                    <a:pt x="240" y="191"/>
                    <a:pt x="240" y="158"/>
                  </a:cubicBezTo>
                  <a:cubicBezTo>
                    <a:pt x="240" y="120"/>
                    <a:pt x="240" y="87"/>
                    <a:pt x="207" y="54"/>
                  </a:cubicBezTo>
                  <a:cubicBezTo>
                    <a:pt x="207" y="38"/>
                    <a:pt x="186" y="17"/>
                    <a:pt x="170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1" name="Google Shape;16281;p55"/>
            <p:cNvSpPr/>
            <p:nvPr/>
          </p:nvSpPr>
          <p:spPr>
            <a:xfrm>
              <a:off x="4568100" y="2919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3"/>
                    <a:pt x="17" y="153"/>
                  </a:cubicBezTo>
                  <a:cubicBezTo>
                    <a:pt x="17" y="186"/>
                    <a:pt x="34" y="224"/>
                    <a:pt x="67" y="240"/>
                  </a:cubicBezTo>
                  <a:cubicBezTo>
                    <a:pt x="81" y="252"/>
                    <a:pt x="102" y="263"/>
                    <a:pt x="119" y="263"/>
                  </a:cubicBezTo>
                  <a:cubicBezTo>
                    <a:pt x="126" y="263"/>
                    <a:pt x="132" y="261"/>
                    <a:pt x="137" y="257"/>
                  </a:cubicBezTo>
                  <a:cubicBezTo>
                    <a:pt x="207" y="257"/>
                    <a:pt x="240" y="186"/>
                    <a:pt x="240" y="121"/>
                  </a:cubicBezTo>
                  <a:cubicBezTo>
                    <a:pt x="223" y="83"/>
                    <a:pt x="223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2" name="Google Shape;16282;p55"/>
            <p:cNvSpPr/>
            <p:nvPr/>
          </p:nvSpPr>
          <p:spPr>
            <a:xfrm>
              <a:off x="4576650" y="2857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6" y="245"/>
                    <a:pt x="87" y="261"/>
                    <a:pt x="121" y="261"/>
                  </a:cubicBezTo>
                  <a:cubicBezTo>
                    <a:pt x="144" y="261"/>
                    <a:pt x="168" y="253"/>
                    <a:pt x="191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3" name="Google Shape;16283;p55"/>
            <p:cNvSpPr/>
            <p:nvPr/>
          </p:nvSpPr>
          <p:spPr>
            <a:xfrm>
              <a:off x="4573675" y="2807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4" name="Google Shape;16284;p55"/>
            <p:cNvSpPr/>
            <p:nvPr/>
          </p:nvSpPr>
          <p:spPr>
            <a:xfrm>
              <a:off x="4571500" y="29489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0"/>
                    <a:pt x="1" y="70"/>
                    <a:pt x="17" y="136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7" y="239"/>
                    <a:pt x="120" y="260"/>
                    <a:pt x="137" y="260"/>
                  </a:cubicBezTo>
                  <a:cubicBezTo>
                    <a:pt x="174" y="239"/>
                    <a:pt x="190" y="223"/>
                    <a:pt x="207" y="206"/>
                  </a:cubicBezTo>
                  <a:cubicBezTo>
                    <a:pt x="240" y="173"/>
                    <a:pt x="240" y="136"/>
                    <a:pt x="240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5" name="Google Shape;16285;p55"/>
            <p:cNvSpPr/>
            <p:nvPr/>
          </p:nvSpPr>
          <p:spPr>
            <a:xfrm>
              <a:off x="4574075" y="290167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34" y="34"/>
                    <a:pt x="17" y="50"/>
                  </a:cubicBezTo>
                  <a:cubicBezTo>
                    <a:pt x="1" y="88"/>
                    <a:pt x="1" y="120"/>
                    <a:pt x="1" y="153"/>
                  </a:cubicBezTo>
                  <a:cubicBezTo>
                    <a:pt x="17" y="191"/>
                    <a:pt x="17" y="224"/>
                    <a:pt x="54" y="240"/>
                  </a:cubicBezTo>
                  <a:cubicBezTo>
                    <a:pt x="66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8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6" name="Google Shape;16286;p55"/>
            <p:cNvSpPr/>
            <p:nvPr/>
          </p:nvSpPr>
          <p:spPr>
            <a:xfrm>
              <a:off x="4575425" y="297982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6" y="260"/>
                    <a:pt x="104" y="260"/>
                    <a:pt x="137" y="260"/>
                  </a:cubicBezTo>
                  <a:cubicBezTo>
                    <a:pt x="186" y="239"/>
                    <a:pt x="223" y="190"/>
                    <a:pt x="223" y="103"/>
                  </a:cubicBezTo>
                  <a:cubicBezTo>
                    <a:pt x="223" y="7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7" name="Google Shape;16287;p55"/>
            <p:cNvSpPr/>
            <p:nvPr/>
          </p:nvSpPr>
          <p:spPr>
            <a:xfrm>
              <a:off x="4561625" y="2909000"/>
              <a:ext cx="425" cy="3025"/>
            </a:xfrm>
            <a:custGeom>
              <a:avLst/>
              <a:gdLst/>
              <a:ahLst/>
              <a:cxnLst/>
              <a:rect l="l" t="t" r="r" b="b"/>
              <a:pathLst>
                <a:path w="17" h="121" extrusionOk="0">
                  <a:moveTo>
                    <a:pt x="0" y="1"/>
                  </a:moveTo>
                  <a:lnTo>
                    <a:pt x="0" y="120"/>
                  </a:lnTo>
                  <a:cubicBezTo>
                    <a:pt x="17" y="83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8" name="Google Shape;16288;p55"/>
            <p:cNvSpPr/>
            <p:nvPr/>
          </p:nvSpPr>
          <p:spPr>
            <a:xfrm>
              <a:off x="4566350" y="282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9" name="Google Shape;16289;p55"/>
            <p:cNvSpPr/>
            <p:nvPr/>
          </p:nvSpPr>
          <p:spPr>
            <a:xfrm>
              <a:off x="4565950" y="28406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70" y="0"/>
                    <a:pt x="50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7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0" name="Google Shape;16290;p55"/>
            <p:cNvSpPr/>
            <p:nvPr/>
          </p:nvSpPr>
          <p:spPr>
            <a:xfrm>
              <a:off x="4560800" y="2809425"/>
              <a:ext cx="4350" cy="6475"/>
            </a:xfrm>
            <a:custGeom>
              <a:avLst/>
              <a:gdLst/>
              <a:ahLst/>
              <a:cxnLst/>
              <a:rect l="l" t="t" r="r" b="b"/>
              <a:pathLst>
                <a:path w="174" h="259" extrusionOk="0">
                  <a:moveTo>
                    <a:pt x="42" y="1"/>
                  </a:moveTo>
                  <a:cubicBezTo>
                    <a:pt x="29" y="1"/>
                    <a:pt x="17" y="5"/>
                    <a:pt x="0" y="13"/>
                  </a:cubicBezTo>
                  <a:cubicBezTo>
                    <a:pt x="17" y="100"/>
                    <a:pt x="17" y="186"/>
                    <a:pt x="33" y="252"/>
                  </a:cubicBezTo>
                  <a:cubicBezTo>
                    <a:pt x="40" y="256"/>
                    <a:pt x="48" y="258"/>
                    <a:pt x="56" y="258"/>
                  </a:cubicBezTo>
                  <a:cubicBezTo>
                    <a:pt x="88" y="258"/>
                    <a:pt x="123" y="226"/>
                    <a:pt x="136" y="186"/>
                  </a:cubicBezTo>
                  <a:cubicBezTo>
                    <a:pt x="173" y="116"/>
                    <a:pt x="136" y="30"/>
                    <a:pt x="87" y="13"/>
                  </a:cubicBezTo>
                  <a:cubicBezTo>
                    <a:pt x="68" y="5"/>
                    <a:pt x="55" y="1"/>
                    <a:pt x="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1" name="Google Shape;16291;p55"/>
            <p:cNvSpPr/>
            <p:nvPr/>
          </p:nvSpPr>
          <p:spPr>
            <a:xfrm>
              <a:off x="4562950" y="2889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1"/>
                  </a:moveTo>
                  <a:cubicBezTo>
                    <a:pt x="107" y="1"/>
                    <a:pt x="98" y="3"/>
                    <a:pt x="87" y="8"/>
                  </a:cubicBezTo>
                  <a:lnTo>
                    <a:pt x="67" y="8"/>
                  </a:lnTo>
                  <a:cubicBezTo>
                    <a:pt x="17" y="45"/>
                    <a:pt x="1" y="95"/>
                    <a:pt x="1" y="148"/>
                  </a:cubicBezTo>
                  <a:cubicBezTo>
                    <a:pt x="1" y="181"/>
                    <a:pt x="17" y="214"/>
                    <a:pt x="50" y="231"/>
                  </a:cubicBezTo>
                  <a:cubicBezTo>
                    <a:pt x="67" y="268"/>
                    <a:pt x="104" y="268"/>
                    <a:pt x="120" y="268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95"/>
                    <a:pt x="207" y="95"/>
                    <a:pt x="207" y="78"/>
                  </a:cubicBezTo>
                  <a:cubicBezTo>
                    <a:pt x="207" y="45"/>
                    <a:pt x="170" y="25"/>
                    <a:pt x="153" y="8"/>
                  </a:cubicBezTo>
                  <a:cubicBezTo>
                    <a:pt x="142" y="8"/>
                    <a:pt x="131" y="1"/>
                    <a:pt x="11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2" name="Google Shape;16292;p55"/>
            <p:cNvSpPr/>
            <p:nvPr/>
          </p:nvSpPr>
          <p:spPr>
            <a:xfrm>
              <a:off x="4561625" y="2951050"/>
              <a:ext cx="950" cy="5175"/>
            </a:xfrm>
            <a:custGeom>
              <a:avLst/>
              <a:gdLst/>
              <a:ahLst/>
              <a:cxnLst/>
              <a:rect l="l" t="t" r="r" b="b"/>
              <a:pathLst>
                <a:path w="38" h="207" extrusionOk="0">
                  <a:moveTo>
                    <a:pt x="0" y="1"/>
                  </a:moveTo>
                  <a:lnTo>
                    <a:pt x="0" y="207"/>
                  </a:lnTo>
                  <a:cubicBezTo>
                    <a:pt x="17" y="174"/>
                    <a:pt x="37" y="120"/>
                    <a:pt x="37" y="87"/>
                  </a:cubicBezTo>
                  <a:cubicBezTo>
                    <a:pt x="17" y="50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3" name="Google Shape;16293;p55"/>
            <p:cNvSpPr/>
            <p:nvPr/>
          </p:nvSpPr>
          <p:spPr>
            <a:xfrm>
              <a:off x="4561625" y="293325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5" y="1"/>
                  </a:moveTo>
                  <a:cubicBezTo>
                    <a:pt x="69" y="1"/>
                    <a:pt x="49" y="13"/>
                    <a:pt x="37" y="24"/>
                  </a:cubicBezTo>
                  <a:cubicBezTo>
                    <a:pt x="17" y="41"/>
                    <a:pt x="0" y="61"/>
                    <a:pt x="0" y="94"/>
                  </a:cubicBezTo>
                  <a:lnTo>
                    <a:pt x="0" y="164"/>
                  </a:lnTo>
                  <a:cubicBezTo>
                    <a:pt x="0" y="181"/>
                    <a:pt x="0" y="197"/>
                    <a:pt x="17" y="214"/>
                  </a:cubicBezTo>
                  <a:cubicBezTo>
                    <a:pt x="38" y="245"/>
                    <a:pt x="69" y="263"/>
                    <a:pt x="101" y="263"/>
                  </a:cubicBezTo>
                  <a:cubicBezTo>
                    <a:pt x="125" y="263"/>
                    <a:pt x="150" y="253"/>
                    <a:pt x="173" y="230"/>
                  </a:cubicBezTo>
                  <a:cubicBezTo>
                    <a:pt x="206" y="181"/>
                    <a:pt x="223" y="111"/>
                    <a:pt x="190" y="41"/>
                  </a:cubicBezTo>
                  <a:cubicBezTo>
                    <a:pt x="173" y="24"/>
                    <a:pt x="157" y="8"/>
                    <a:pt x="140" y="8"/>
                  </a:cubicBezTo>
                  <a:lnTo>
                    <a:pt x="103" y="8"/>
                  </a:lnTo>
                  <a:cubicBezTo>
                    <a:pt x="98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4" name="Google Shape;16294;p55"/>
            <p:cNvSpPr/>
            <p:nvPr/>
          </p:nvSpPr>
          <p:spPr>
            <a:xfrm>
              <a:off x="4579250" y="28376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5" name="Google Shape;16295;p55"/>
            <p:cNvSpPr/>
            <p:nvPr/>
          </p:nvSpPr>
          <p:spPr>
            <a:xfrm>
              <a:off x="4613550" y="2815575"/>
              <a:ext cx="6125" cy="6675"/>
            </a:xfrm>
            <a:custGeom>
              <a:avLst/>
              <a:gdLst/>
              <a:ahLst/>
              <a:cxnLst/>
              <a:rect l="l" t="t" r="r" b="b"/>
              <a:pathLst>
                <a:path w="245" h="267" extrusionOk="0">
                  <a:moveTo>
                    <a:pt x="128" y="1"/>
                  </a:moveTo>
                  <a:cubicBezTo>
                    <a:pt x="82" y="1"/>
                    <a:pt x="47" y="23"/>
                    <a:pt x="22" y="77"/>
                  </a:cubicBezTo>
                  <a:cubicBezTo>
                    <a:pt x="1" y="147"/>
                    <a:pt x="38" y="233"/>
                    <a:pt x="88" y="250"/>
                  </a:cubicBezTo>
                  <a:cubicBezTo>
                    <a:pt x="104" y="266"/>
                    <a:pt x="125" y="266"/>
                    <a:pt x="141" y="266"/>
                  </a:cubicBezTo>
                  <a:cubicBezTo>
                    <a:pt x="174" y="250"/>
                    <a:pt x="207" y="233"/>
                    <a:pt x="228" y="180"/>
                  </a:cubicBezTo>
                  <a:cubicBezTo>
                    <a:pt x="244" y="130"/>
                    <a:pt x="244" y="77"/>
                    <a:pt x="207" y="44"/>
                  </a:cubicBezTo>
                  <a:cubicBezTo>
                    <a:pt x="191" y="27"/>
                    <a:pt x="191" y="6"/>
                    <a:pt x="174" y="6"/>
                  </a:cubicBezTo>
                  <a:cubicBezTo>
                    <a:pt x="158" y="3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6" name="Google Shape;16296;p55"/>
            <p:cNvSpPr/>
            <p:nvPr/>
          </p:nvSpPr>
          <p:spPr>
            <a:xfrm>
              <a:off x="4640675" y="27814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53" y="1"/>
                  </a:moveTo>
                  <a:cubicBezTo>
                    <a:pt x="120" y="1"/>
                    <a:pt x="87" y="17"/>
                    <a:pt x="70" y="17"/>
                  </a:cubicBezTo>
                  <a:cubicBezTo>
                    <a:pt x="17" y="33"/>
                    <a:pt x="0" y="87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7" name="Google Shape;16297;p55"/>
            <p:cNvSpPr/>
            <p:nvPr/>
          </p:nvSpPr>
          <p:spPr>
            <a:xfrm>
              <a:off x="4611925" y="2833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03" y="0"/>
                  </a:moveTo>
                  <a:cubicBezTo>
                    <a:pt x="86" y="0"/>
                    <a:pt x="68" y="4"/>
                    <a:pt x="49" y="12"/>
                  </a:cubicBezTo>
                  <a:cubicBezTo>
                    <a:pt x="33" y="29"/>
                    <a:pt x="16" y="50"/>
                    <a:pt x="0" y="83"/>
                  </a:cubicBezTo>
                  <a:lnTo>
                    <a:pt x="0" y="169"/>
                  </a:lnTo>
                  <a:cubicBezTo>
                    <a:pt x="16" y="202"/>
                    <a:pt x="33" y="235"/>
                    <a:pt x="66" y="256"/>
                  </a:cubicBezTo>
                  <a:cubicBezTo>
                    <a:pt x="78" y="260"/>
                    <a:pt x="92" y="262"/>
                    <a:pt x="105" y="262"/>
                  </a:cubicBezTo>
                  <a:cubicBezTo>
                    <a:pt x="149" y="262"/>
                    <a:pt x="194" y="239"/>
                    <a:pt x="206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8" name="Google Shape;16298;p55"/>
            <p:cNvSpPr/>
            <p:nvPr/>
          </p:nvSpPr>
          <p:spPr>
            <a:xfrm>
              <a:off x="4798275" y="30323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17" y="82"/>
                  </a:cubicBezTo>
                  <a:cubicBezTo>
                    <a:pt x="0" y="119"/>
                    <a:pt x="0" y="152"/>
                    <a:pt x="0" y="169"/>
                  </a:cubicBezTo>
                  <a:cubicBezTo>
                    <a:pt x="17" y="202"/>
                    <a:pt x="33" y="239"/>
                    <a:pt x="70" y="255"/>
                  </a:cubicBezTo>
                  <a:cubicBezTo>
                    <a:pt x="88" y="264"/>
                    <a:pt x="104" y="268"/>
                    <a:pt x="120" y="268"/>
                  </a:cubicBezTo>
                  <a:cubicBezTo>
                    <a:pt x="163" y="268"/>
                    <a:pt x="199" y="237"/>
                    <a:pt x="223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9" name="Google Shape;16299;p55"/>
            <p:cNvSpPr/>
            <p:nvPr/>
          </p:nvSpPr>
          <p:spPr>
            <a:xfrm>
              <a:off x="4580575" y="28217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36" y="0"/>
                  </a:moveTo>
                  <a:cubicBezTo>
                    <a:pt x="85" y="0"/>
                    <a:pt x="44" y="30"/>
                    <a:pt x="17" y="71"/>
                  </a:cubicBezTo>
                  <a:cubicBezTo>
                    <a:pt x="1" y="141"/>
                    <a:pt x="34" y="227"/>
                    <a:pt x="83" y="244"/>
                  </a:cubicBezTo>
                  <a:cubicBezTo>
                    <a:pt x="97" y="253"/>
                    <a:pt x="113" y="257"/>
                    <a:pt x="128" y="257"/>
                  </a:cubicBezTo>
                  <a:cubicBezTo>
                    <a:pt x="170" y="257"/>
                    <a:pt x="211" y="225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0" name="Google Shape;16300;p55"/>
            <p:cNvSpPr/>
            <p:nvPr/>
          </p:nvSpPr>
          <p:spPr>
            <a:xfrm>
              <a:off x="4945150" y="2958375"/>
              <a:ext cx="5575" cy="6000"/>
            </a:xfrm>
            <a:custGeom>
              <a:avLst/>
              <a:gdLst/>
              <a:ahLst/>
              <a:cxnLst/>
              <a:rect l="l" t="t" r="r" b="b"/>
              <a:pathLst>
                <a:path w="223" h="240" extrusionOk="0">
                  <a:moveTo>
                    <a:pt x="54" y="1"/>
                  </a:moveTo>
                  <a:cubicBezTo>
                    <a:pt x="17" y="50"/>
                    <a:pt x="0" y="137"/>
                    <a:pt x="54" y="190"/>
                  </a:cubicBezTo>
                  <a:cubicBezTo>
                    <a:pt x="70" y="207"/>
                    <a:pt x="87" y="223"/>
                    <a:pt x="120" y="240"/>
                  </a:cubicBezTo>
                  <a:cubicBezTo>
                    <a:pt x="157" y="240"/>
                    <a:pt x="174" y="223"/>
                    <a:pt x="206" y="207"/>
                  </a:cubicBezTo>
                  <a:cubicBezTo>
                    <a:pt x="206" y="190"/>
                    <a:pt x="223" y="190"/>
                    <a:pt x="223" y="170"/>
                  </a:cubicBezTo>
                  <a:cubicBezTo>
                    <a:pt x="174" y="120"/>
                    <a:pt x="120" y="50"/>
                    <a:pt x="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1" name="Google Shape;16301;p55"/>
            <p:cNvSpPr/>
            <p:nvPr/>
          </p:nvSpPr>
          <p:spPr>
            <a:xfrm>
              <a:off x="4893200" y="29536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90" y="17"/>
                    <a:pt x="174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2" name="Google Shape;16302;p55"/>
            <p:cNvSpPr/>
            <p:nvPr/>
          </p:nvSpPr>
          <p:spPr>
            <a:xfrm>
              <a:off x="4899175" y="29360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8" y="17"/>
                    <a:pt x="17" y="54"/>
                  </a:cubicBezTo>
                  <a:cubicBezTo>
                    <a:pt x="1" y="71"/>
                    <a:pt x="1" y="104"/>
                    <a:pt x="1" y="137"/>
                  </a:cubicBezTo>
                  <a:cubicBezTo>
                    <a:pt x="1" y="174"/>
                    <a:pt x="17" y="207"/>
                    <a:pt x="54" y="223"/>
                  </a:cubicBezTo>
                  <a:cubicBezTo>
                    <a:pt x="71" y="261"/>
                    <a:pt x="104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3" name="Google Shape;16303;p55"/>
            <p:cNvSpPr/>
            <p:nvPr/>
          </p:nvSpPr>
          <p:spPr>
            <a:xfrm>
              <a:off x="4888050" y="2926525"/>
              <a:ext cx="5575" cy="3950"/>
            </a:xfrm>
            <a:custGeom>
              <a:avLst/>
              <a:gdLst/>
              <a:ahLst/>
              <a:cxnLst/>
              <a:rect l="l" t="t" r="r" b="b"/>
              <a:pathLst>
                <a:path w="223" h="158" extrusionOk="0">
                  <a:moveTo>
                    <a:pt x="0" y="1"/>
                  </a:moveTo>
                  <a:lnTo>
                    <a:pt x="0" y="54"/>
                  </a:lnTo>
                  <a:cubicBezTo>
                    <a:pt x="0" y="87"/>
                    <a:pt x="17" y="124"/>
                    <a:pt x="33" y="141"/>
                  </a:cubicBezTo>
                  <a:cubicBezTo>
                    <a:pt x="70" y="157"/>
                    <a:pt x="103" y="157"/>
                    <a:pt x="120" y="157"/>
                  </a:cubicBezTo>
                  <a:cubicBezTo>
                    <a:pt x="173" y="157"/>
                    <a:pt x="223" y="87"/>
                    <a:pt x="223" y="38"/>
                  </a:cubicBezTo>
                  <a:cubicBezTo>
                    <a:pt x="153" y="21"/>
                    <a:pt x="87" y="1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4" name="Google Shape;16304;p55"/>
            <p:cNvSpPr/>
            <p:nvPr/>
          </p:nvSpPr>
          <p:spPr>
            <a:xfrm>
              <a:off x="4889275" y="2999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0"/>
                  </a:moveTo>
                  <a:cubicBezTo>
                    <a:pt x="83" y="0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5" name="Google Shape;16305;p55"/>
            <p:cNvSpPr/>
            <p:nvPr/>
          </p:nvSpPr>
          <p:spPr>
            <a:xfrm>
              <a:off x="4588725" y="2808550"/>
              <a:ext cx="6400" cy="6475"/>
            </a:xfrm>
            <a:custGeom>
              <a:avLst/>
              <a:gdLst/>
              <a:ahLst/>
              <a:cxnLst/>
              <a:rect l="l" t="t" r="r" b="b"/>
              <a:pathLst>
                <a:path w="256" h="259" extrusionOk="0">
                  <a:moveTo>
                    <a:pt x="126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8" y="257"/>
                    <a:pt x="109" y="259"/>
                    <a:pt x="120" y="259"/>
                  </a:cubicBezTo>
                  <a:cubicBezTo>
                    <a:pt x="171" y="259"/>
                    <a:pt x="212" y="226"/>
                    <a:pt x="239" y="168"/>
                  </a:cubicBezTo>
                  <a:cubicBezTo>
                    <a:pt x="256" y="102"/>
                    <a:pt x="223" y="32"/>
                    <a:pt x="169" y="15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6" name="Google Shape;16306;p55"/>
            <p:cNvSpPr/>
            <p:nvPr/>
          </p:nvSpPr>
          <p:spPr>
            <a:xfrm>
              <a:off x="4584800" y="28698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22"/>
                    <a:pt x="1" y="88"/>
                    <a:pt x="17" y="158"/>
                  </a:cubicBezTo>
                  <a:cubicBezTo>
                    <a:pt x="17" y="191"/>
                    <a:pt x="38" y="228"/>
                    <a:pt x="71" y="244"/>
                  </a:cubicBezTo>
                  <a:cubicBezTo>
                    <a:pt x="82" y="256"/>
                    <a:pt x="102" y="268"/>
                    <a:pt x="120" y="268"/>
                  </a:cubicBezTo>
                  <a:cubicBezTo>
                    <a:pt x="128" y="268"/>
                    <a:pt x="135" y="266"/>
                    <a:pt x="141" y="261"/>
                  </a:cubicBezTo>
                  <a:cubicBezTo>
                    <a:pt x="174" y="261"/>
                    <a:pt x="207" y="244"/>
                    <a:pt x="223" y="207"/>
                  </a:cubicBezTo>
                  <a:cubicBezTo>
                    <a:pt x="244" y="191"/>
                    <a:pt x="244" y="158"/>
                    <a:pt x="244" y="125"/>
                  </a:cubicBezTo>
                  <a:cubicBezTo>
                    <a:pt x="223" y="88"/>
                    <a:pt x="223" y="55"/>
                    <a:pt x="190" y="38"/>
                  </a:cubicBezTo>
                  <a:cubicBezTo>
                    <a:pt x="190" y="22"/>
                    <a:pt x="174" y="22"/>
                    <a:pt x="174" y="22"/>
                  </a:cubicBezTo>
                  <a:cubicBezTo>
                    <a:pt x="15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7" name="Google Shape;16307;p55"/>
            <p:cNvSpPr/>
            <p:nvPr/>
          </p:nvSpPr>
          <p:spPr>
            <a:xfrm>
              <a:off x="4593875" y="283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66" y="22"/>
                    <a:pt x="50" y="38"/>
                  </a:cubicBezTo>
                  <a:cubicBezTo>
                    <a:pt x="0" y="88"/>
                    <a:pt x="0" y="158"/>
                    <a:pt x="33" y="228"/>
                  </a:cubicBezTo>
                  <a:cubicBezTo>
                    <a:pt x="52" y="255"/>
                    <a:pt x="81" y="267"/>
                    <a:pt x="113" y="267"/>
                  </a:cubicBezTo>
                  <a:cubicBezTo>
                    <a:pt x="139" y="267"/>
                    <a:pt x="166" y="259"/>
                    <a:pt x="190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190" y="38"/>
                    <a:pt x="170" y="22"/>
                    <a:pt x="153" y="22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8" name="Google Shape;16308;p55"/>
            <p:cNvSpPr/>
            <p:nvPr/>
          </p:nvSpPr>
          <p:spPr>
            <a:xfrm>
              <a:off x="4604600" y="2849350"/>
              <a:ext cx="5575" cy="6550"/>
            </a:xfrm>
            <a:custGeom>
              <a:avLst/>
              <a:gdLst/>
              <a:ahLst/>
              <a:cxnLst/>
              <a:rect l="l" t="t" r="r" b="b"/>
              <a:pathLst>
                <a:path w="223" h="262" extrusionOk="0">
                  <a:moveTo>
                    <a:pt x="114" y="1"/>
                  </a:moveTo>
                  <a:cubicBezTo>
                    <a:pt x="107" y="1"/>
                    <a:pt x="103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33" y="222"/>
                    <a:pt x="50" y="239"/>
                  </a:cubicBezTo>
                  <a:cubicBezTo>
                    <a:pt x="64" y="250"/>
                    <a:pt x="85" y="262"/>
                    <a:pt x="102" y="262"/>
                  </a:cubicBezTo>
                  <a:cubicBezTo>
                    <a:pt x="109" y="262"/>
                    <a:pt x="115" y="260"/>
                    <a:pt x="120" y="255"/>
                  </a:cubicBezTo>
                  <a:cubicBezTo>
                    <a:pt x="153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cubicBezTo>
                    <a:pt x="173" y="16"/>
                    <a:pt x="153" y="16"/>
                    <a:pt x="153" y="16"/>
                  </a:cubicBezTo>
                  <a:lnTo>
                    <a:pt x="136" y="16"/>
                  </a:lnTo>
                  <a:cubicBezTo>
                    <a:pt x="128" y="6"/>
                    <a:pt x="120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9" name="Google Shape;16309;p55"/>
            <p:cNvSpPr/>
            <p:nvPr/>
          </p:nvSpPr>
          <p:spPr>
            <a:xfrm>
              <a:off x="4561625" y="2982800"/>
              <a:ext cx="3000" cy="6525"/>
            </a:xfrm>
            <a:custGeom>
              <a:avLst/>
              <a:gdLst/>
              <a:ahLst/>
              <a:cxnLst/>
              <a:rect l="l" t="t" r="r" b="b"/>
              <a:pathLst>
                <a:path w="120" h="261" extrusionOk="0">
                  <a:moveTo>
                    <a:pt x="0" y="1"/>
                  </a:moveTo>
                  <a:lnTo>
                    <a:pt x="0" y="260"/>
                  </a:lnTo>
                  <a:cubicBezTo>
                    <a:pt x="54" y="260"/>
                    <a:pt x="87" y="223"/>
                    <a:pt x="103" y="174"/>
                  </a:cubicBezTo>
                  <a:cubicBezTo>
                    <a:pt x="120" y="141"/>
                    <a:pt x="103" y="87"/>
                    <a:pt x="87" y="38"/>
                  </a:cubicBezTo>
                  <a:cubicBezTo>
                    <a:pt x="70" y="38"/>
                    <a:pt x="54" y="17"/>
                    <a:pt x="37" y="17"/>
                  </a:cubicBezTo>
                  <a:cubicBezTo>
                    <a:pt x="17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0" name="Google Shape;16310;p55"/>
            <p:cNvSpPr/>
            <p:nvPr/>
          </p:nvSpPr>
          <p:spPr>
            <a:xfrm>
              <a:off x="4601200" y="28200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4"/>
                    <a:pt x="84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1" name="Google Shape;16311;p55"/>
            <p:cNvSpPr/>
            <p:nvPr/>
          </p:nvSpPr>
          <p:spPr>
            <a:xfrm>
              <a:off x="4596875" y="2866125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1" y="0"/>
                  </a:moveTo>
                  <a:cubicBezTo>
                    <a:pt x="76" y="0"/>
                    <a:pt x="41" y="31"/>
                    <a:pt x="17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73" y="252"/>
                    <a:pt x="223" y="219"/>
                    <a:pt x="223" y="186"/>
                  </a:cubicBezTo>
                  <a:cubicBezTo>
                    <a:pt x="239" y="132"/>
                    <a:pt x="239" y="83"/>
                    <a:pt x="206" y="46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312" name="Google Shape;16312;p55"/>
          <p:cNvSpPr/>
          <p:nvPr/>
        </p:nvSpPr>
        <p:spPr>
          <a:xfrm>
            <a:off x="8562824" y="2571750"/>
            <a:ext cx="1266797" cy="3426677"/>
          </a:xfrm>
          <a:custGeom>
            <a:avLst/>
            <a:gdLst/>
            <a:ahLst/>
            <a:cxnLst/>
            <a:rect l="l" t="t" r="r" b="b"/>
            <a:pathLst>
              <a:path w="3691" h="7369" extrusionOk="0">
                <a:moveTo>
                  <a:pt x="3690" y="1"/>
                </a:moveTo>
                <a:cubicBezTo>
                  <a:pt x="2763" y="376"/>
                  <a:pt x="1856" y="805"/>
                  <a:pt x="928" y="1184"/>
                </a:cubicBezTo>
                <a:cubicBezTo>
                  <a:pt x="532" y="1341"/>
                  <a:pt x="66" y="1580"/>
                  <a:pt x="33" y="1992"/>
                </a:cubicBezTo>
                <a:cubicBezTo>
                  <a:pt x="0" y="2334"/>
                  <a:pt x="273" y="2627"/>
                  <a:pt x="413" y="2936"/>
                </a:cubicBezTo>
                <a:cubicBezTo>
                  <a:pt x="755" y="3711"/>
                  <a:pt x="326" y="4721"/>
                  <a:pt x="788" y="5443"/>
                </a:cubicBezTo>
                <a:cubicBezTo>
                  <a:pt x="945" y="5686"/>
                  <a:pt x="1184" y="5855"/>
                  <a:pt x="1406" y="6028"/>
                </a:cubicBezTo>
                <a:cubicBezTo>
                  <a:pt x="2128" y="6560"/>
                  <a:pt x="2866" y="7092"/>
                  <a:pt x="3690" y="7368"/>
                </a:cubicBezTo>
                <a:lnTo>
                  <a:pt x="3690" y="1"/>
                </a:ln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18281;p113">
            <a:extLst>
              <a:ext uri="{FF2B5EF4-FFF2-40B4-BE49-F238E27FC236}">
                <a16:creationId xmlns:a16="http://schemas.microsoft.com/office/drawing/2014/main" id="{C863C6CF-33E9-82E5-8323-B550E6ADC4DE}"/>
              </a:ext>
            </a:extLst>
          </p:cNvPr>
          <p:cNvGrpSpPr/>
          <p:nvPr/>
        </p:nvGrpSpPr>
        <p:grpSpPr>
          <a:xfrm>
            <a:off x="151503" y="144625"/>
            <a:ext cx="2687953" cy="1033544"/>
            <a:chOff x="4411970" y="1801825"/>
            <a:chExt cx="427945" cy="409262"/>
          </a:xfrm>
        </p:grpSpPr>
        <p:sp>
          <p:nvSpPr>
            <p:cNvPr id="298" name="Google Shape;18282;p113">
              <a:extLst>
                <a:ext uri="{FF2B5EF4-FFF2-40B4-BE49-F238E27FC236}">
                  <a16:creationId xmlns:a16="http://schemas.microsoft.com/office/drawing/2014/main" id="{D40C5B56-151F-B46C-61DE-C9D27147700D}"/>
                </a:ext>
              </a:extLst>
            </p:cNvPr>
            <p:cNvSpPr/>
            <p:nvPr/>
          </p:nvSpPr>
          <p:spPr>
            <a:xfrm>
              <a:off x="4411970" y="1801825"/>
              <a:ext cx="427945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18283;p113">
              <a:extLst>
                <a:ext uri="{FF2B5EF4-FFF2-40B4-BE49-F238E27FC236}">
                  <a16:creationId xmlns:a16="http://schemas.microsoft.com/office/drawing/2014/main" id="{2C067831-303A-FE1B-04D8-24DBCAB74AA0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3" name="文字方塊 292">
            <a:extLst>
              <a:ext uri="{FF2B5EF4-FFF2-40B4-BE49-F238E27FC236}">
                <a16:creationId xmlns:a16="http://schemas.microsoft.com/office/drawing/2014/main" id="{3FE089D1-EA1B-E4D6-69A8-8F99F8CD0967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2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</a:t>
            </a:r>
            <a:r>
              <a:rPr lang="en-US" altLang="zh-TW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 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目標客群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sp>
        <p:nvSpPr>
          <p:cNvPr id="305" name="文字方塊 304">
            <a:extLst>
              <a:ext uri="{FF2B5EF4-FFF2-40B4-BE49-F238E27FC236}">
                <a16:creationId xmlns:a16="http://schemas.microsoft.com/office/drawing/2014/main" id="{328952F9-FBEB-3BB9-3051-F2F357704685}"/>
              </a:ext>
            </a:extLst>
          </p:cNvPr>
          <p:cNvSpPr txBox="1"/>
          <p:nvPr/>
        </p:nvSpPr>
        <p:spPr>
          <a:xfrm>
            <a:off x="505005" y="1403768"/>
            <a:ext cx="4708358" cy="1689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1.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消費能力中上的上班族群。</a:t>
            </a:r>
            <a:endParaRPr lang="en-US" altLang="zh-TW" sz="1800" b="1" dirty="0">
              <a:solidFill>
                <a:schemeClr val="bg1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2.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對於咖啡的品質有一定的要求。</a:t>
            </a:r>
            <a:endParaRPr lang="en-US" altLang="zh-TW" sz="1800" b="1" dirty="0">
              <a:solidFill>
                <a:schemeClr val="bg1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3.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願意仔細品嚐咖啡，</a:t>
            </a:r>
            <a:endParaRPr lang="en-US" altLang="zh-TW" sz="1800" b="1" dirty="0">
              <a:solidFill>
                <a:schemeClr val="bg1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並會透過網路平台互動分享咖啡帶來的感受。</a:t>
            </a:r>
          </a:p>
        </p:txBody>
      </p:sp>
    </p:spTree>
    <p:extLst>
      <p:ext uri="{BB962C8B-B14F-4D97-AF65-F5344CB8AC3E}">
        <p14:creationId xmlns:p14="http://schemas.microsoft.com/office/powerpoint/2010/main" val="419663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70" name="Google Shape;17170;p93"/>
          <p:cNvPicPr preferRelativeResize="0"/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944978" y="507843"/>
            <a:ext cx="2976088" cy="4004026"/>
          </a:xfrm>
          <a:prstGeom prst="rect">
            <a:avLst/>
          </a:prstGeom>
          <a:noFill/>
          <a:ln>
            <a:noFill/>
          </a:ln>
        </p:spPr>
      </p:pic>
      <p:sp>
        <p:nvSpPr>
          <p:cNvPr id="17171" name="Google Shape;17171;p93"/>
          <p:cNvSpPr/>
          <p:nvPr/>
        </p:nvSpPr>
        <p:spPr>
          <a:xfrm>
            <a:off x="-199" y="46091"/>
            <a:ext cx="9144199" cy="5173108"/>
          </a:xfrm>
          <a:custGeom>
            <a:avLst/>
            <a:gdLst/>
            <a:ahLst/>
            <a:cxnLst/>
            <a:rect l="l" t="t" r="r" b="b"/>
            <a:pathLst>
              <a:path w="284866" h="161156" extrusionOk="0">
                <a:moveTo>
                  <a:pt x="79578" y="28470"/>
                </a:moveTo>
                <a:cubicBezTo>
                  <a:pt x="90374" y="28470"/>
                  <a:pt x="99881" y="31630"/>
                  <a:pt x="104166" y="38659"/>
                </a:cubicBezTo>
                <a:cubicBezTo>
                  <a:pt x="117456" y="60344"/>
                  <a:pt x="118567" y="73552"/>
                  <a:pt x="118650" y="100648"/>
                </a:cubicBezTo>
                <a:cubicBezTo>
                  <a:pt x="118650" y="120001"/>
                  <a:pt x="99847" y="126486"/>
                  <a:pt x="81063" y="126486"/>
                </a:cubicBezTo>
                <a:cubicBezTo>
                  <a:pt x="65740" y="126486"/>
                  <a:pt x="50429" y="122171"/>
                  <a:pt x="45345" y="117004"/>
                </a:cubicBezTo>
                <a:cubicBezTo>
                  <a:pt x="38659" y="110153"/>
                  <a:pt x="35058" y="102952"/>
                  <a:pt x="31458" y="93262"/>
                </a:cubicBezTo>
                <a:cubicBezTo>
                  <a:pt x="27960" y="84003"/>
                  <a:pt x="29236" y="62998"/>
                  <a:pt x="31890" y="54521"/>
                </a:cubicBezTo>
                <a:cubicBezTo>
                  <a:pt x="37054" y="38488"/>
                  <a:pt x="60357" y="28470"/>
                  <a:pt x="79578" y="28470"/>
                </a:cubicBezTo>
                <a:close/>
                <a:moveTo>
                  <a:pt x="0" y="1"/>
                </a:moveTo>
                <a:lnTo>
                  <a:pt x="0" y="161155"/>
                </a:lnTo>
                <a:lnTo>
                  <a:pt x="284866" y="161155"/>
                </a:lnTo>
                <a:lnTo>
                  <a:pt x="284866" y="1"/>
                </a:lnTo>
                <a:close/>
              </a:path>
            </a:pathLst>
          </a:custGeom>
          <a:solidFill>
            <a:srgbClr val="F5ECE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74" name="Google Shape;17174;p93"/>
          <p:cNvSpPr/>
          <p:nvPr/>
        </p:nvSpPr>
        <p:spPr>
          <a:xfrm>
            <a:off x="-714800" y="3436650"/>
            <a:ext cx="3099696" cy="3353442"/>
          </a:xfrm>
          <a:custGeom>
            <a:avLst/>
            <a:gdLst/>
            <a:ahLst/>
            <a:cxnLst/>
            <a:rect l="l" t="t" r="r" b="b"/>
            <a:pathLst>
              <a:path w="7586" h="8207" extrusionOk="0">
                <a:moveTo>
                  <a:pt x="2484" y="0"/>
                </a:moveTo>
                <a:cubicBezTo>
                  <a:pt x="1587" y="0"/>
                  <a:pt x="290" y="487"/>
                  <a:pt x="149" y="2303"/>
                </a:cubicBezTo>
                <a:cubicBezTo>
                  <a:pt x="1" y="4587"/>
                  <a:pt x="1730" y="7048"/>
                  <a:pt x="3663" y="7926"/>
                </a:cubicBezTo>
                <a:cubicBezTo>
                  <a:pt x="4118" y="8125"/>
                  <a:pt x="4518" y="8207"/>
                  <a:pt x="4864" y="8207"/>
                </a:cubicBezTo>
                <a:cubicBezTo>
                  <a:pt x="5988" y="8207"/>
                  <a:pt x="6546" y="7340"/>
                  <a:pt x="6595" y="6780"/>
                </a:cubicBezTo>
                <a:cubicBezTo>
                  <a:pt x="6651" y="5930"/>
                  <a:pt x="6067" y="4672"/>
                  <a:pt x="6855" y="3413"/>
                </a:cubicBezTo>
                <a:cubicBezTo>
                  <a:pt x="7178" y="2858"/>
                  <a:pt x="7354" y="2415"/>
                  <a:pt x="7438" y="2064"/>
                </a:cubicBezTo>
                <a:cubicBezTo>
                  <a:pt x="7586" y="1424"/>
                  <a:pt x="7298" y="749"/>
                  <a:pt x="6735" y="454"/>
                </a:cubicBezTo>
                <a:cubicBezTo>
                  <a:pt x="6484" y="328"/>
                  <a:pt x="6223" y="279"/>
                  <a:pt x="5972" y="279"/>
                </a:cubicBezTo>
                <a:cubicBezTo>
                  <a:pt x="5758" y="279"/>
                  <a:pt x="5552" y="315"/>
                  <a:pt x="5364" y="370"/>
                </a:cubicBezTo>
                <a:cubicBezTo>
                  <a:pt x="5235" y="404"/>
                  <a:pt x="5082" y="418"/>
                  <a:pt x="4918" y="418"/>
                </a:cubicBezTo>
                <a:cubicBezTo>
                  <a:pt x="4116" y="418"/>
                  <a:pt x="3045" y="74"/>
                  <a:pt x="3045" y="74"/>
                </a:cubicBezTo>
                <a:cubicBezTo>
                  <a:pt x="2896" y="29"/>
                  <a:pt x="2702" y="0"/>
                  <a:pt x="24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75" name="Google Shape;17175;p93"/>
          <p:cNvGrpSpPr/>
          <p:nvPr/>
        </p:nvGrpSpPr>
        <p:grpSpPr>
          <a:xfrm rot="-5400000">
            <a:off x="7973162" y="4053089"/>
            <a:ext cx="901674" cy="1575190"/>
            <a:chOff x="5052950" y="2452900"/>
            <a:chExt cx="213900" cy="373675"/>
          </a:xfrm>
        </p:grpSpPr>
        <p:sp>
          <p:nvSpPr>
            <p:cNvPr id="17176" name="Google Shape;17176;p93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93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93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93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93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93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93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93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93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93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93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93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93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93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93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93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93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93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93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93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93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93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93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93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93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93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93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93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93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93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93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93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93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93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93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93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93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93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93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93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93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93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93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93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93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93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93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93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93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93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93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93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93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93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93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93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93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93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93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93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93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93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93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93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93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93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93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93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93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93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93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93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93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93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93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93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93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93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93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93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93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93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93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93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93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93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93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93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64" name="Google Shape;17264;p93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93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93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93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93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93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93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93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93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93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93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93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93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93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93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93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93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93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93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93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93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93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93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93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93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93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93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93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93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93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93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93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93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93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93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93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93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93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93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93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93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93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93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93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93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93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93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93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93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93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93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93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93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93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93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93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93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93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93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93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93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93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93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93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93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93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93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93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93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93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93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93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93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93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93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93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93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93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93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93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93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93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93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93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93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93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93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93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93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93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93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93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93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93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93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93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93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93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93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93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93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93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93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93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93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93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93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93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93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93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93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93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93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93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93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93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93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93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93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93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93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93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93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93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93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93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93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93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93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93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93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93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93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93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93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93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93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93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93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93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93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93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93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93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93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93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93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93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93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93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93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93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93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93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93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93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93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93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93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93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93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93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93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93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93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93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93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93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93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93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93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93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93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93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93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93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93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93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93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93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93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93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93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93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93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93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93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93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93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93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93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93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93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93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93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93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93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93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93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93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93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93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93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7" name="TextBox 20">
            <a:extLst>
              <a:ext uri="{FF2B5EF4-FFF2-40B4-BE49-F238E27FC236}">
                <a16:creationId xmlns:a16="http://schemas.microsoft.com/office/drawing/2014/main" id="{35BF7275-6435-DEA5-6990-99549FB01481}"/>
              </a:ext>
            </a:extLst>
          </p:cNvPr>
          <p:cNvSpPr txBox="1"/>
          <p:nvPr/>
        </p:nvSpPr>
        <p:spPr>
          <a:xfrm>
            <a:off x="3614872" y="46091"/>
            <a:ext cx="39925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00" b="1" dirty="0">
                <a:solidFill>
                  <a:srgbClr val="FFC000"/>
                </a:solidFill>
                <a:latin typeface="HEITI SC MEDIUM" pitchFamily="2" charset="-128"/>
                <a:ea typeface="HEITI SC MEDIUM" pitchFamily="2" charset="-128"/>
                <a:cs typeface="Arial" pitchFamily="34" charset="0"/>
              </a:rPr>
              <a:t>  LOGO</a:t>
            </a:r>
            <a:r>
              <a:rPr lang="ko-KR" altLang="en-US" sz="1800" b="1" dirty="0" err="1">
                <a:solidFill>
                  <a:srgbClr val="FFC000"/>
                </a:solidFill>
                <a:latin typeface="HEITI SC MEDIUM" pitchFamily="2" charset="-128"/>
                <a:ea typeface="HEITI SC MEDIUM" pitchFamily="2" charset="-128"/>
                <a:cs typeface="Arial" pitchFamily="34" charset="0"/>
              </a:rPr>
              <a:t>設計</a:t>
            </a:r>
            <a:endParaRPr lang="en-US" altLang="ko-KR" sz="1800" b="1" dirty="0">
              <a:solidFill>
                <a:srgbClr val="FFC000"/>
              </a:solidFill>
              <a:latin typeface="HEITI SC MEDIUM" pitchFamily="2" charset="-128"/>
              <a:ea typeface="HEITI SC MEDIUM" pitchFamily="2" charset="-128"/>
              <a:cs typeface="Arial" pitchFamily="34" charset="0"/>
            </a:endParaRPr>
          </a:p>
        </p:txBody>
      </p:sp>
      <p:sp>
        <p:nvSpPr>
          <p:cNvPr id="308" name="TextBox 33">
            <a:extLst>
              <a:ext uri="{FF2B5EF4-FFF2-40B4-BE49-F238E27FC236}">
                <a16:creationId xmlns:a16="http://schemas.microsoft.com/office/drawing/2014/main" id="{E4536470-5ED2-E9E1-4575-D948719E414B}"/>
              </a:ext>
            </a:extLst>
          </p:cNvPr>
          <p:cNvSpPr txBox="1"/>
          <p:nvPr/>
        </p:nvSpPr>
        <p:spPr>
          <a:xfrm>
            <a:off x="3692012" y="1032528"/>
            <a:ext cx="5451988" cy="1477328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ko-KR" altLang="en-US" sz="1800" b="1" dirty="0" err="1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設計理念：結合喝咖啡</a:t>
            </a:r>
            <a:r>
              <a:rPr lang="en-US" altLang="ko-KR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(</a:t>
            </a:r>
            <a:r>
              <a:rPr lang="ko-KR" altLang="en-US" sz="1800" b="1" dirty="0" err="1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台語</a:t>
            </a:r>
            <a:r>
              <a:rPr lang="en-US" altLang="ko-KR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)</a:t>
            </a:r>
            <a:r>
              <a:rPr lang="ko-KR" altLang="en-US" sz="1800" b="1" dirty="0" err="1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的象形文字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，由「水滴」、「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字母</a:t>
            </a: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」的元素組合而成，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水滴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象徵著咖啡的製作過程如水滴般地慢慢滲透，意味著我們對咖啡的用心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，字母</a:t>
            </a:r>
            <a:r>
              <a:rPr lang="en-US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</a:t>
            </a:r>
            <a:r>
              <a:rPr lang="zh-TW" altLang="en-US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中間具有一個裂縫，呼應著咖啡豆</a:t>
            </a: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 </a:t>
            </a:r>
            <a:endParaRPr lang="en-US" altLang="ko-KR" sz="1800" b="1" dirty="0">
              <a:solidFill>
                <a:schemeClr val="bg1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pic>
        <p:nvPicPr>
          <p:cNvPr id="310" name="圖片 309">
            <a:extLst>
              <a:ext uri="{FF2B5EF4-FFF2-40B4-BE49-F238E27FC236}">
                <a16:creationId xmlns:a16="http://schemas.microsoft.com/office/drawing/2014/main" id="{40D2BA71-C2C2-79AF-E35E-BA8604045D6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872" y="-10209"/>
            <a:ext cx="1591456" cy="1591456"/>
          </a:xfrm>
          <a:prstGeom prst="rect">
            <a:avLst/>
          </a:prstGeom>
        </p:spPr>
      </p:pic>
      <p:sp>
        <p:nvSpPr>
          <p:cNvPr id="311" name="TextBox 20">
            <a:extLst>
              <a:ext uri="{FF2B5EF4-FFF2-40B4-BE49-F238E27FC236}">
                <a16:creationId xmlns:a16="http://schemas.microsoft.com/office/drawing/2014/main" id="{6B8C6191-0A56-AFA9-D5A5-FD34804CCD8A}"/>
              </a:ext>
            </a:extLst>
          </p:cNvPr>
          <p:cNvSpPr txBox="1"/>
          <p:nvPr/>
        </p:nvSpPr>
        <p:spPr>
          <a:xfrm>
            <a:off x="3614872" y="2730119"/>
            <a:ext cx="399257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00" b="1" dirty="0">
                <a:solidFill>
                  <a:srgbClr val="FFC000"/>
                </a:solidFill>
                <a:latin typeface="HEITI SC MEDIUM" pitchFamily="2" charset="-128"/>
                <a:ea typeface="HEITI SC MEDIUM" pitchFamily="2" charset="-128"/>
                <a:cs typeface="Arial" pitchFamily="34" charset="0"/>
              </a:rPr>
              <a:t>  </a:t>
            </a:r>
            <a:r>
              <a:rPr lang="ko-KR" altLang="en-US" sz="1800" b="1" dirty="0" err="1">
                <a:solidFill>
                  <a:srgbClr val="FFC000"/>
                </a:solidFill>
                <a:latin typeface="HEITI SC MEDIUM" pitchFamily="2" charset="-128"/>
                <a:ea typeface="HEITI SC MEDIUM" pitchFamily="2" charset="-128"/>
                <a:cs typeface="Arial" pitchFamily="34" charset="0"/>
              </a:rPr>
              <a:t>網站色彩配置</a:t>
            </a:r>
            <a:endParaRPr lang="en-US" altLang="ko-KR" sz="1800" b="1" dirty="0">
              <a:solidFill>
                <a:srgbClr val="FFC000"/>
              </a:solidFill>
              <a:latin typeface="HEITI SC MEDIUM" pitchFamily="2" charset="-128"/>
              <a:ea typeface="HEITI SC MEDIUM" pitchFamily="2" charset="-128"/>
              <a:cs typeface="Arial" pitchFamily="34" charset="0"/>
            </a:endParaRPr>
          </a:p>
        </p:txBody>
      </p:sp>
      <p:pic>
        <p:nvPicPr>
          <p:cNvPr id="312" name="圖片 311">
            <a:extLst>
              <a:ext uri="{FF2B5EF4-FFF2-40B4-BE49-F238E27FC236}">
                <a16:creationId xmlns:a16="http://schemas.microsoft.com/office/drawing/2014/main" id="{550475E6-237F-FB2B-FF6F-5B43570889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2171" y="3394720"/>
            <a:ext cx="3670458" cy="624853"/>
          </a:xfrm>
          <a:prstGeom prst="rect">
            <a:avLst/>
          </a:prstGeom>
        </p:spPr>
      </p:pic>
      <p:sp>
        <p:nvSpPr>
          <p:cNvPr id="313" name="文字方塊 312">
            <a:extLst>
              <a:ext uri="{FF2B5EF4-FFF2-40B4-BE49-F238E27FC236}">
                <a16:creationId xmlns:a16="http://schemas.microsoft.com/office/drawing/2014/main" id="{8B0E61BB-1F8D-C05B-C00E-6ACF4C87A096}"/>
              </a:ext>
            </a:extLst>
          </p:cNvPr>
          <p:cNvSpPr txBox="1"/>
          <p:nvPr/>
        </p:nvSpPr>
        <p:spPr>
          <a:xfrm>
            <a:off x="3960966" y="3092694"/>
            <a:ext cx="6463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200" dirty="0">
                <a:solidFill>
                  <a:schemeClr val="bg1">
                    <a:lumMod val="50000"/>
                  </a:schemeClr>
                </a:solidFill>
                <a:latin typeface="Heiti SC Medium" pitchFamily="2" charset="-128"/>
                <a:ea typeface="Heiti SC Medium" pitchFamily="2" charset="-128"/>
              </a:rPr>
              <a:t>主色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453FC0-2F12-046B-9A93-05F659B6BE80}"/>
              </a:ext>
            </a:extLst>
          </p:cNvPr>
          <p:cNvSpPr/>
          <p:nvPr/>
        </p:nvSpPr>
        <p:spPr>
          <a:xfrm>
            <a:off x="7457557" y="4378252"/>
            <a:ext cx="1940118" cy="12924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4" name="文字方塊 313">
            <a:extLst>
              <a:ext uri="{FF2B5EF4-FFF2-40B4-BE49-F238E27FC236}">
                <a16:creationId xmlns:a16="http://schemas.microsoft.com/office/drawing/2014/main" id="{29E0943F-95D6-7BB8-C27E-9AEA33F88184}"/>
              </a:ext>
            </a:extLst>
          </p:cNvPr>
          <p:cNvSpPr txBox="1"/>
          <p:nvPr/>
        </p:nvSpPr>
        <p:spPr>
          <a:xfrm>
            <a:off x="4655423" y="3099274"/>
            <a:ext cx="877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1200" dirty="0">
                <a:solidFill>
                  <a:schemeClr val="bg1">
                    <a:lumMod val="50000"/>
                  </a:schemeClr>
                </a:solidFill>
                <a:latin typeface="Heiti SC Medium" pitchFamily="2" charset="-128"/>
                <a:ea typeface="Heiti SC Medium" pitchFamily="2" charset="-128"/>
              </a:rPr>
              <a:t>背景色</a:t>
            </a:r>
          </a:p>
        </p:txBody>
      </p:sp>
      <p:sp>
        <p:nvSpPr>
          <p:cNvPr id="309" name="TextBox 34">
            <a:extLst>
              <a:ext uri="{FF2B5EF4-FFF2-40B4-BE49-F238E27FC236}">
                <a16:creationId xmlns:a16="http://schemas.microsoft.com/office/drawing/2014/main" id="{F33019A6-FE9A-1093-21C1-8B06A2773AB3}"/>
              </a:ext>
            </a:extLst>
          </p:cNvPr>
          <p:cNvSpPr txBox="1"/>
          <p:nvPr/>
        </p:nvSpPr>
        <p:spPr>
          <a:xfrm>
            <a:off x="3692012" y="4078664"/>
            <a:ext cx="5451988" cy="92333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u"/>
            </a:pPr>
            <a:r>
              <a:rPr lang="zh-TW" altLang="zh-TW" sz="1800" b="1" dirty="0">
                <a:solidFill>
                  <a:schemeClr val="bg1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顏色主軸為沈穩的藍色為主，代表著高貴奢華的風格，伴隨著咖啡色的元素，將咖啡融入我們的品牌中。 </a:t>
            </a:r>
            <a:endParaRPr lang="en-US" altLang="ko-KR" sz="1800" b="1" dirty="0">
              <a:solidFill>
                <a:schemeClr val="bg1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grpSp>
        <p:nvGrpSpPr>
          <p:cNvPr id="323" name="Google Shape;18281;p113">
            <a:extLst>
              <a:ext uri="{FF2B5EF4-FFF2-40B4-BE49-F238E27FC236}">
                <a16:creationId xmlns:a16="http://schemas.microsoft.com/office/drawing/2014/main" id="{BDD9721B-79C9-5120-103B-A57AAFDDF0AA}"/>
              </a:ext>
            </a:extLst>
          </p:cNvPr>
          <p:cNvGrpSpPr/>
          <p:nvPr/>
        </p:nvGrpSpPr>
        <p:grpSpPr>
          <a:xfrm>
            <a:off x="151503" y="144625"/>
            <a:ext cx="2687953" cy="1033544"/>
            <a:chOff x="4411970" y="1801825"/>
            <a:chExt cx="427945" cy="409262"/>
          </a:xfrm>
        </p:grpSpPr>
        <p:sp>
          <p:nvSpPr>
            <p:cNvPr id="324" name="Google Shape;18282;p113">
              <a:extLst>
                <a:ext uri="{FF2B5EF4-FFF2-40B4-BE49-F238E27FC236}">
                  <a16:creationId xmlns:a16="http://schemas.microsoft.com/office/drawing/2014/main" id="{CC3AD8FD-A757-DB88-7F92-C0E0381142AD}"/>
                </a:ext>
              </a:extLst>
            </p:cNvPr>
            <p:cNvSpPr/>
            <p:nvPr/>
          </p:nvSpPr>
          <p:spPr>
            <a:xfrm>
              <a:off x="4411970" y="1801825"/>
              <a:ext cx="427945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18283;p113">
              <a:extLst>
                <a:ext uri="{FF2B5EF4-FFF2-40B4-BE49-F238E27FC236}">
                  <a16:creationId xmlns:a16="http://schemas.microsoft.com/office/drawing/2014/main" id="{91483032-C102-F1FF-AB5F-AEF2BA405253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2" name="文字方塊 301">
            <a:extLst>
              <a:ext uri="{FF2B5EF4-FFF2-40B4-BE49-F238E27FC236}">
                <a16:creationId xmlns:a16="http://schemas.microsoft.com/office/drawing/2014/main" id="{C9360697-DA0A-9412-14C7-EFE711B4FE3B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3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  </a:t>
            </a:r>
            <a:r>
              <a:rPr lang="ko-KR" altLang="en-US" sz="2800" b="1" spc="-300" dirty="0" err="1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HEITI SC MEDIUM" pitchFamily="2" charset="-128"/>
                <a:cs typeface="Arial" pitchFamily="34" charset="0"/>
              </a:rPr>
              <a:t>品牌介紹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644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75" name="Google Shape;17175;p93"/>
          <p:cNvGrpSpPr/>
          <p:nvPr/>
        </p:nvGrpSpPr>
        <p:grpSpPr>
          <a:xfrm rot="-5400000">
            <a:off x="7973162" y="4053089"/>
            <a:ext cx="901674" cy="1575190"/>
            <a:chOff x="5052950" y="2452900"/>
            <a:chExt cx="213900" cy="373675"/>
          </a:xfrm>
        </p:grpSpPr>
        <p:sp>
          <p:nvSpPr>
            <p:cNvPr id="17176" name="Google Shape;17176;p93"/>
            <p:cNvSpPr/>
            <p:nvPr/>
          </p:nvSpPr>
          <p:spPr>
            <a:xfrm>
              <a:off x="5133675" y="262597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70" y="17"/>
                    <a:pt x="54" y="33"/>
                    <a:pt x="3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37" y="223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7" name="Google Shape;17177;p93"/>
            <p:cNvSpPr/>
            <p:nvPr/>
          </p:nvSpPr>
          <p:spPr>
            <a:xfrm>
              <a:off x="5133675" y="25013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21"/>
                    <a:pt x="0" y="71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21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8" name="Google Shape;17178;p93"/>
            <p:cNvSpPr/>
            <p:nvPr/>
          </p:nvSpPr>
          <p:spPr>
            <a:xfrm>
              <a:off x="5132025" y="2593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8" y="0"/>
                  </a:moveTo>
                  <a:cubicBezTo>
                    <a:pt x="100" y="0"/>
                    <a:pt x="78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3" y="250"/>
                    <a:pt x="120" y="267"/>
                  </a:cubicBezTo>
                  <a:cubicBezTo>
                    <a:pt x="153" y="267"/>
                    <a:pt x="169" y="250"/>
                    <a:pt x="206" y="234"/>
                  </a:cubicBezTo>
                  <a:cubicBezTo>
                    <a:pt x="239" y="180"/>
                    <a:pt x="256" y="110"/>
                    <a:pt x="223" y="44"/>
                  </a:cubicBezTo>
                  <a:cubicBezTo>
                    <a:pt x="206" y="28"/>
                    <a:pt x="186" y="7"/>
                    <a:pt x="169" y="7"/>
                  </a:cubicBezTo>
                  <a:lnTo>
                    <a:pt x="136" y="7"/>
                  </a:lnTo>
                  <a:cubicBezTo>
                    <a:pt x="132" y="2"/>
                    <a:pt x="12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9" name="Google Shape;17179;p93"/>
            <p:cNvSpPr/>
            <p:nvPr/>
          </p:nvSpPr>
          <p:spPr>
            <a:xfrm>
              <a:off x="5134075" y="25306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87" y="1"/>
                    <a:pt x="71" y="17"/>
                    <a:pt x="54" y="33"/>
                  </a:cubicBezTo>
                  <a:cubicBezTo>
                    <a:pt x="21" y="50"/>
                    <a:pt x="1" y="104"/>
                    <a:pt x="21" y="137"/>
                  </a:cubicBezTo>
                  <a:cubicBezTo>
                    <a:pt x="21" y="170"/>
                    <a:pt x="38" y="207"/>
                    <a:pt x="54" y="223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44" y="120"/>
                  </a:cubicBezTo>
                  <a:lnTo>
                    <a:pt x="244" y="104"/>
                  </a:lnTo>
                  <a:cubicBezTo>
                    <a:pt x="227" y="50"/>
                    <a:pt x="20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0" name="Google Shape;17180;p93"/>
            <p:cNvSpPr/>
            <p:nvPr/>
          </p:nvSpPr>
          <p:spPr>
            <a:xfrm>
              <a:off x="5132425" y="2547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0" y="256"/>
                    <a:pt x="115" y="261"/>
                    <a:pt x="130" y="261"/>
                  </a:cubicBezTo>
                  <a:cubicBezTo>
                    <a:pt x="170" y="261"/>
                    <a:pt x="211" y="229"/>
                    <a:pt x="223" y="178"/>
                  </a:cubicBezTo>
                  <a:cubicBezTo>
                    <a:pt x="240" y="107"/>
                    <a:pt x="223" y="42"/>
                    <a:pt x="153" y="4"/>
                  </a:cubicBez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1" name="Google Shape;17181;p93"/>
            <p:cNvSpPr/>
            <p:nvPr/>
          </p:nvSpPr>
          <p:spPr>
            <a:xfrm>
              <a:off x="5125925" y="26105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" y="190"/>
                    <a:pt x="17" y="223"/>
                    <a:pt x="55" y="240"/>
                  </a:cubicBezTo>
                  <a:cubicBezTo>
                    <a:pt x="66" y="252"/>
                    <a:pt x="86" y="263"/>
                    <a:pt x="103" y="263"/>
                  </a:cubicBezTo>
                  <a:cubicBezTo>
                    <a:pt x="109" y="263"/>
                    <a:pt x="116" y="261"/>
                    <a:pt x="120" y="256"/>
                  </a:cubicBezTo>
                  <a:cubicBezTo>
                    <a:pt x="158" y="256"/>
                    <a:pt x="191" y="240"/>
                    <a:pt x="207" y="207"/>
                  </a:cubicBezTo>
                  <a:cubicBezTo>
                    <a:pt x="224" y="190"/>
                    <a:pt x="224" y="153"/>
                    <a:pt x="224" y="120"/>
                  </a:cubicBezTo>
                  <a:cubicBezTo>
                    <a:pt x="224" y="87"/>
                    <a:pt x="207" y="50"/>
                    <a:pt x="174" y="34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2" name="Google Shape;17182;p93"/>
            <p:cNvSpPr/>
            <p:nvPr/>
          </p:nvSpPr>
          <p:spPr>
            <a:xfrm>
              <a:off x="5128925" y="26430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87" y="21"/>
                    <a:pt x="87" y="21"/>
                    <a:pt x="71" y="21"/>
                  </a:cubicBezTo>
                  <a:cubicBezTo>
                    <a:pt x="38" y="38"/>
                    <a:pt x="0" y="104"/>
                    <a:pt x="0" y="157"/>
                  </a:cubicBezTo>
                  <a:cubicBezTo>
                    <a:pt x="21" y="190"/>
                    <a:pt x="38" y="227"/>
                    <a:pt x="54" y="244"/>
                  </a:cubicBezTo>
                  <a:cubicBezTo>
                    <a:pt x="66" y="255"/>
                    <a:pt x="86" y="267"/>
                    <a:pt x="109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4"/>
                  </a:cubicBezTo>
                  <a:lnTo>
                    <a:pt x="227" y="87"/>
                  </a:lnTo>
                  <a:cubicBezTo>
                    <a:pt x="207" y="54"/>
                    <a:pt x="190" y="38"/>
                    <a:pt x="157" y="21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3" name="Google Shape;17183;p93"/>
            <p:cNvSpPr/>
            <p:nvPr/>
          </p:nvSpPr>
          <p:spPr>
            <a:xfrm>
              <a:off x="5132425" y="2577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87" y="261"/>
                    <a:pt x="120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0" y="17"/>
                    <a:pt x="17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4" name="Google Shape;17184;p93"/>
            <p:cNvSpPr/>
            <p:nvPr/>
          </p:nvSpPr>
          <p:spPr>
            <a:xfrm>
              <a:off x="5130275" y="247012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6" y="0"/>
                  </a:moveTo>
                  <a:cubicBezTo>
                    <a:pt x="120" y="0"/>
                    <a:pt x="111" y="4"/>
                    <a:pt x="103" y="13"/>
                  </a:cubicBezTo>
                  <a:cubicBezTo>
                    <a:pt x="50" y="13"/>
                    <a:pt x="0" y="83"/>
                    <a:pt x="17" y="153"/>
                  </a:cubicBezTo>
                  <a:cubicBezTo>
                    <a:pt x="17" y="186"/>
                    <a:pt x="33" y="219"/>
                    <a:pt x="70" y="239"/>
                  </a:cubicBezTo>
                  <a:cubicBezTo>
                    <a:pt x="87" y="256"/>
                    <a:pt x="103" y="272"/>
                    <a:pt x="136" y="272"/>
                  </a:cubicBezTo>
                  <a:cubicBezTo>
                    <a:pt x="173" y="256"/>
                    <a:pt x="190" y="239"/>
                    <a:pt x="206" y="202"/>
                  </a:cubicBezTo>
                  <a:cubicBezTo>
                    <a:pt x="223" y="186"/>
                    <a:pt x="239" y="153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3" y="13"/>
                  </a:cubicBezTo>
                  <a:lnTo>
                    <a:pt x="136" y="13"/>
                  </a:lnTo>
                  <a:cubicBezTo>
                    <a:pt x="136" y="4"/>
                    <a:pt x="132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5" name="Google Shape;17185;p93"/>
            <p:cNvSpPr/>
            <p:nvPr/>
          </p:nvSpPr>
          <p:spPr>
            <a:xfrm>
              <a:off x="5116975" y="2504300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0" y="1"/>
                  </a:moveTo>
                  <a:cubicBezTo>
                    <a:pt x="95" y="1"/>
                    <a:pt x="47" y="35"/>
                    <a:pt x="33" y="89"/>
                  </a:cubicBezTo>
                  <a:cubicBezTo>
                    <a:pt x="0" y="159"/>
                    <a:pt x="33" y="229"/>
                    <a:pt x="87" y="262"/>
                  </a:cubicBezTo>
                  <a:lnTo>
                    <a:pt x="136" y="262"/>
                  </a:lnTo>
                  <a:cubicBezTo>
                    <a:pt x="190" y="262"/>
                    <a:pt x="223" y="229"/>
                    <a:pt x="239" y="175"/>
                  </a:cubicBezTo>
                  <a:cubicBezTo>
                    <a:pt x="256" y="126"/>
                    <a:pt x="239" y="72"/>
                    <a:pt x="206" y="39"/>
                  </a:cubicBezTo>
                  <a:cubicBezTo>
                    <a:pt x="206" y="39"/>
                    <a:pt x="190" y="23"/>
                    <a:pt x="169" y="6"/>
                  </a:cubicBezTo>
                  <a:cubicBezTo>
                    <a:pt x="160" y="2"/>
                    <a:pt x="15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6" name="Google Shape;17186;p93"/>
            <p:cNvSpPr/>
            <p:nvPr/>
          </p:nvSpPr>
          <p:spPr>
            <a:xfrm>
              <a:off x="5106650" y="25356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2" y="0"/>
                  </a:moveTo>
                  <a:cubicBezTo>
                    <a:pt x="97" y="0"/>
                    <a:pt x="47" y="30"/>
                    <a:pt x="34" y="71"/>
                  </a:cubicBezTo>
                  <a:cubicBezTo>
                    <a:pt x="1" y="141"/>
                    <a:pt x="34" y="227"/>
                    <a:pt x="88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91" y="244"/>
                    <a:pt x="224" y="227"/>
                    <a:pt x="240" y="174"/>
                  </a:cubicBezTo>
                  <a:cubicBezTo>
                    <a:pt x="257" y="124"/>
                    <a:pt x="240" y="71"/>
                    <a:pt x="207" y="38"/>
                  </a:cubicBezTo>
                  <a:cubicBezTo>
                    <a:pt x="207" y="21"/>
                    <a:pt x="191" y="21"/>
                    <a:pt x="170" y="5"/>
                  </a:cubicBezTo>
                  <a:cubicBezTo>
                    <a:pt x="161" y="2"/>
                    <a:pt x="152" y="0"/>
                    <a:pt x="14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7" name="Google Shape;17187;p93"/>
            <p:cNvSpPr/>
            <p:nvPr/>
          </p:nvSpPr>
          <p:spPr>
            <a:xfrm>
              <a:off x="5110875" y="2490625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2" y="190"/>
                    <a:pt x="38" y="223"/>
                    <a:pt x="55" y="244"/>
                  </a:cubicBezTo>
                  <a:cubicBezTo>
                    <a:pt x="66" y="256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0"/>
                    <a:pt x="228" y="157"/>
                    <a:pt x="228" y="120"/>
                  </a:cubicBezTo>
                  <a:cubicBezTo>
                    <a:pt x="228" y="87"/>
                    <a:pt x="207" y="54"/>
                    <a:pt x="191" y="38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8" name="Google Shape;17188;p93"/>
            <p:cNvSpPr/>
            <p:nvPr/>
          </p:nvSpPr>
          <p:spPr>
            <a:xfrm>
              <a:off x="50997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4" y="17"/>
                    <a:pt x="1" y="83"/>
                    <a:pt x="17" y="153"/>
                  </a:cubicBezTo>
                  <a:cubicBezTo>
                    <a:pt x="17" y="186"/>
                    <a:pt x="34" y="223"/>
                    <a:pt x="54" y="239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cubicBezTo>
                    <a:pt x="223" y="66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9" name="Google Shape;17189;p93"/>
            <p:cNvSpPr/>
            <p:nvPr/>
          </p:nvSpPr>
          <p:spPr>
            <a:xfrm>
              <a:off x="5122950" y="24869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lnTo>
                    <a:pt x="136" y="253"/>
                  </a:lnTo>
                  <a:cubicBezTo>
                    <a:pt x="174" y="253"/>
                    <a:pt x="206" y="220"/>
                    <a:pt x="223" y="187"/>
                  </a:cubicBezTo>
                  <a:cubicBezTo>
                    <a:pt x="239" y="133"/>
                    <a:pt x="223" y="84"/>
                    <a:pt x="206" y="47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0" name="Google Shape;17190;p93"/>
            <p:cNvSpPr/>
            <p:nvPr/>
          </p:nvSpPr>
          <p:spPr>
            <a:xfrm>
              <a:off x="5099350" y="269320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2"/>
                    <a:pt x="50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50" y="247"/>
                    <a:pt x="87" y="263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81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1" name="Google Shape;17191;p93"/>
            <p:cNvSpPr/>
            <p:nvPr/>
          </p:nvSpPr>
          <p:spPr>
            <a:xfrm>
              <a:off x="5124700" y="2562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4"/>
                    <a:pt x="33" y="219"/>
                    <a:pt x="87" y="257"/>
                  </a:cubicBezTo>
                  <a:cubicBezTo>
                    <a:pt x="99" y="259"/>
                    <a:pt x="110" y="261"/>
                    <a:pt x="121" y="261"/>
                  </a:cubicBezTo>
                  <a:cubicBezTo>
                    <a:pt x="171" y="261"/>
                    <a:pt x="212" y="231"/>
                    <a:pt x="240" y="186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6" y="5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2" name="Google Shape;17192;p93"/>
            <p:cNvSpPr/>
            <p:nvPr/>
          </p:nvSpPr>
          <p:spPr>
            <a:xfrm>
              <a:off x="5121700" y="25332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4" y="261"/>
                    <a:pt x="123" y="263"/>
                    <a:pt x="133" y="263"/>
                  </a:cubicBezTo>
                  <a:cubicBezTo>
                    <a:pt x="155" y="263"/>
                    <a:pt x="175" y="251"/>
                    <a:pt x="186" y="240"/>
                  </a:cubicBezTo>
                  <a:cubicBezTo>
                    <a:pt x="207" y="223"/>
                    <a:pt x="224" y="190"/>
                    <a:pt x="224" y="153"/>
                  </a:cubicBezTo>
                  <a:cubicBezTo>
                    <a:pt x="240" y="120"/>
                    <a:pt x="224" y="87"/>
                    <a:pt x="207" y="50"/>
                  </a:cubicBezTo>
                  <a:cubicBezTo>
                    <a:pt x="186" y="34"/>
                    <a:pt x="170" y="17"/>
                    <a:pt x="153" y="17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3" name="Google Shape;17193;p93"/>
            <p:cNvSpPr/>
            <p:nvPr/>
          </p:nvSpPr>
          <p:spPr>
            <a:xfrm>
              <a:off x="5128500" y="251682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04" y="0"/>
                  </a:moveTo>
                  <a:cubicBezTo>
                    <a:pt x="71" y="0"/>
                    <a:pt x="55" y="21"/>
                    <a:pt x="38" y="54"/>
                  </a:cubicBezTo>
                  <a:cubicBezTo>
                    <a:pt x="17" y="87"/>
                    <a:pt x="1" y="124"/>
                    <a:pt x="1" y="157"/>
                  </a:cubicBezTo>
                  <a:cubicBezTo>
                    <a:pt x="17" y="190"/>
                    <a:pt x="38" y="227"/>
                    <a:pt x="55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3"/>
                    <a:pt x="244" y="190"/>
                    <a:pt x="224" y="103"/>
                  </a:cubicBezTo>
                  <a:cubicBezTo>
                    <a:pt x="224" y="70"/>
                    <a:pt x="207" y="54"/>
                    <a:pt x="191" y="21"/>
                  </a:cubicBezTo>
                  <a:lnTo>
                    <a:pt x="158" y="21"/>
                  </a:lnTo>
                  <a:cubicBezTo>
                    <a:pt x="141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4" name="Google Shape;17194;p93"/>
            <p:cNvSpPr/>
            <p:nvPr/>
          </p:nvSpPr>
          <p:spPr>
            <a:xfrm>
              <a:off x="5143150" y="25142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4" y="1"/>
                    <a:pt x="87" y="1"/>
                    <a:pt x="50" y="22"/>
                  </a:cubicBezTo>
                  <a:cubicBezTo>
                    <a:pt x="17" y="71"/>
                    <a:pt x="0" y="158"/>
                    <a:pt x="33" y="207"/>
                  </a:cubicBezTo>
                  <a:cubicBezTo>
                    <a:pt x="50" y="244"/>
                    <a:pt x="87" y="261"/>
                    <a:pt x="120" y="261"/>
                  </a:cubicBezTo>
                  <a:cubicBezTo>
                    <a:pt x="136" y="261"/>
                    <a:pt x="174" y="244"/>
                    <a:pt x="190" y="228"/>
                  </a:cubicBezTo>
                  <a:cubicBezTo>
                    <a:pt x="223" y="207"/>
                    <a:pt x="240" y="174"/>
                    <a:pt x="240" y="141"/>
                  </a:cubicBezTo>
                  <a:cubicBezTo>
                    <a:pt x="240" y="104"/>
                    <a:pt x="240" y="71"/>
                    <a:pt x="207" y="55"/>
                  </a:cubicBezTo>
                  <a:cubicBezTo>
                    <a:pt x="207" y="22"/>
                    <a:pt x="190" y="22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5" name="Google Shape;17195;p93"/>
            <p:cNvSpPr/>
            <p:nvPr/>
          </p:nvSpPr>
          <p:spPr>
            <a:xfrm>
              <a:off x="5139750" y="2561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07"/>
                    <a:pt x="66" y="240"/>
                  </a:cubicBezTo>
                  <a:cubicBezTo>
                    <a:pt x="83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86" y="17"/>
                    <a:pt x="169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6" name="Google Shape;17196;p93"/>
            <p:cNvSpPr/>
            <p:nvPr/>
          </p:nvSpPr>
          <p:spPr>
            <a:xfrm>
              <a:off x="5081300" y="26174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0" y="1"/>
                  </a:moveTo>
                  <a:cubicBezTo>
                    <a:pt x="70" y="1"/>
                    <a:pt x="29" y="33"/>
                    <a:pt x="17" y="81"/>
                  </a:cubicBezTo>
                  <a:cubicBezTo>
                    <a:pt x="1" y="98"/>
                    <a:pt x="1" y="119"/>
                    <a:pt x="1" y="152"/>
                  </a:cubicBezTo>
                  <a:cubicBezTo>
                    <a:pt x="17" y="185"/>
                    <a:pt x="34" y="238"/>
                    <a:pt x="87" y="255"/>
                  </a:cubicBezTo>
                  <a:cubicBezTo>
                    <a:pt x="96" y="259"/>
                    <a:pt x="105" y="261"/>
                    <a:pt x="114" y="261"/>
                  </a:cubicBezTo>
                  <a:cubicBezTo>
                    <a:pt x="138" y="261"/>
                    <a:pt x="163" y="246"/>
                    <a:pt x="190" y="222"/>
                  </a:cubicBezTo>
                  <a:cubicBezTo>
                    <a:pt x="207" y="222"/>
                    <a:pt x="207" y="201"/>
                    <a:pt x="223" y="185"/>
                  </a:cubicBezTo>
                  <a:cubicBezTo>
                    <a:pt x="240" y="119"/>
                    <a:pt x="207" y="32"/>
                    <a:pt x="153" y="15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7" name="Google Shape;17197;p93"/>
            <p:cNvSpPr/>
            <p:nvPr/>
          </p:nvSpPr>
          <p:spPr>
            <a:xfrm>
              <a:off x="5166350" y="2483825"/>
              <a:ext cx="2175" cy="1275"/>
            </a:xfrm>
            <a:custGeom>
              <a:avLst/>
              <a:gdLst/>
              <a:ahLst/>
              <a:cxnLst/>
              <a:rect l="l" t="t" r="r" b="b"/>
              <a:pathLst>
                <a:path w="87" h="51" extrusionOk="0">
                  <a:moveTo>
                    <a:pt x="0" y="1"/>
                  </a:moveTo>
                  <a:cubicBezTo>
                    <a:pt x="0" y="17"/>
                    <a:pt x="0" y="17"/>
                    <a:pt x="17" y="17"/>
                  </a:cubicBezTo>
                  <a:cubicBezTo>
                    <a:pt x="33" y="34"/>
                    <a:pt x="50" y="50"/>
                    <a:pt x="87" y="50"/>
                  </a:cubicBezTo>
                  <a:cubicBezTo>
                    <a:pt x="50" y="3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8" name="Google Shape;17198;p93"/>
            <p:cNvSpPr/>
            <p:nvPr/>
          </p:nvSpPr>
          <p:spPr>
            <a:xfrm>
              <a:off x="5118625" y="26279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0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70" y="249"/>
                    <a:pt x="103" y="265"/>
                    <a:pt x="140" y="265"/>
                  </a:cubicBezTo>
                  <a:cubicBezTo>
                    <a:pt x="190" y="249"/>
                    <a:pt x="243" y="179"/>
                    <a:pt x="227" y="113"/>
                  </a:cubicBezTo>
                  <a:cubicBezTo>
                    <a:pt x="227" y="76"/>
                    <a:pt x="206" y="43"/>
                    <a:pt x="190" y="26"/>
                  </a:cubicBezTo>
                  <a:cubicBezTo>
                    <a:pt x="173" y="26"/>
                    <a:pt x="173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9" name="Google Shape;17199;p93"/>
            <p:cNvSpPr/>
            <p:nvPr/>
          </p:nvSpPr>
          <p:spPr>
            <a:xfrm>
              <a:off x="5223025" y="25322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74" y="21"/>
                    <a:pt x="174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0" name="Google Shape;17200;p93"/>
            <p:cNvSpPr/>
            <p:nvPr/>
          </p:nvSpPr>
          <p:spPr>
            <a:xfrm>
              <a:off x="5122950" y="27036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70" y="17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23"/>
                    <a:pt x="54" y="240"/>
                  </a:cubicBezTo>
                  <a:cubicBezTo>
                    <a:pt x="66" y="252"/>
                    <a:pt x="85" y="265"/>
                    <a:pt x="107" y="265"/>
                  </a:cubicBezTo>
                  <a:cubicBezTo>
                    <a:pt x="117" y="265"/>
                    <a:pt x="127" y="263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1" name="Google Shape;17201;p93"/>
            <p:cNvSpPr/>
            <p:nvPr/>
          </p:nvSpPr>
          <p:spPr>
            <a:xfrm>
              <a:off x="5231575" y="25447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74" y="260"/>
                    <a:pt x="191" y="244"/>
                    <a:pt x="207" y="206"/>
                  </a:cubicBezTo>
                  <a:cubicBezTo>
                    <a:pt x="224" y="174"/>
                    <a:pt x="224" y="141"/>
                    <a:pt x="224" y="103"/>
                  </a:cubicBezTo>
                  <a:cubicBezTo>
                    <a:pt x="224" y="70"/>
                    <a:pt x="207" y="54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2" name="Google Shape;17202;p93"/>
            <p:cNvSpPr/>
            <p:nvPr/>
          </p:nvSpPr>
          <p:spPr>
            <a:xfrm>
              <a:off x="5224275" y="25619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3"/>
                    <a:pt x="54" y="240"/>
                  </a:cubicBezTo>
                  <a:cubicBezTo>
                    <a:pt x="87" y="256"/>
                    <a:pt x="124" y="256"/>
                    <a:pt x="140" y="256"/>
                  </a:cubicBezTo>
                  <a:cubicBezTo>
                    <a:pt x="206" y="256"/>
                    <a:pt x="243" y="191"/>
                    <a:pt x="243" y="104"/>
                  </a:cubicBezTo>
                  <a:cubicBezTo>
                    <a:pt x="227" y="87"/>
                    <a:pt x="206" y="50"/>
                    <a:pt x="190" y="34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3" name="Google Shape;17203;p93"/>
            <p:cNvSpPr/>
            <p:nvPr/>
          </p:nvSpPr>
          <p:spPr>
            <a:xfrm>
              <a:off x="5110475" y="2613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87" y="0"/>
                    <a:pt x="54" y="33"/>
                  </a:cubicBezTo>
                  <a:cubicBezTo>
                    <a:pt x="0" y="70"/>
                    <a:pt x="0" y="153"/>
                    <a:pt x="38" y="206"/>
                  </a:cubicBezTo>
                  <a:cubicBezTo>
                    <a:pt x="54" y="239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6"/>
                    <a:pt x="223" y="173"/>
                    <a:pt x="244" y="136"/>
                  </a:cubicBezTo>
                  <a:cubicBezTo>
                    <a:pt x="244" y="103"/>
                    <a:pt x="223" y="70"/>
                    <a:pt x="207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4" name="Google Shape;17204;p93"/>
            <p:cNvSpPr/>
            <p:nvPr/>
          </p:nvSpPr>
          <p:spPr>
            <a:xfrm>
              <a:off x="5112225" y="2568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21"/>
                    <a:pt x="1" y="71"/>
                    <a:pt x="17" y="157"/>
                  </a:cubicBezTo>
                  <a:cubicBezTo>
                    <a:pt x="17" y="190"/>
                    <a:pt x="34" y="20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5" name="Google Shape;17205;p93"/>
            <p:cNvSpPr/>
            <p:nvPr/>
          </p:nvSpPr>
          <p:spPr>
            <a:xfrm>
              <a:off x="5113475" y="26436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3"/>
                    <a:pt x="0" y="153"/>
                    <a:pt x="37" y="223"/>
                  </a:cubicBezTo>
                  <a:cubicBezTo>
                    <a:pt x="54" y="239"/>
                    <a:pt x="87" y="256"/>
                    <a:pt x="103" y="256"/>
                  </a:cubicBezTo>
                  <a:cubicBezTo>
                    <a:pt x="114" y="261"/>
                    <a:pt x="124" y="263"/>
                    <a:pt x="134" y="263"/>
                  </a:cubicBezTo>
                  <a:cubicBezTo>
                    <a:pt x="158" y="263"/>
                    <a:pt x="178" y="251"/>
                    <a:pt x="190" y="239"/>
                  </a:cubicBezTo>
                  <a:cubicBezTo>
                    <a:pt x="243" y="186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6" name="Google Shape;17206;p93"/>
            <p:cNvSpPr/>
            <p:nvPr/>
          </p:nvSpPr>
          <p:spPr>
            <a:xfrm>
              <a:off x="5122525" y="26610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8" y="0"/>
                  </a:moveTo>
                  <a:cubicBezTo>
                    <a:pt x="83" y="0"/>
                    <a:pt x="31" y="35"/>
                    <a:pt x="17" y="91"/>
                  </a:cubicBezTo>
                  <a:cubicBezTo>
                    <a:pt x="1" y="161"/>
                    <a:pt x="17" y="231"/>
                    <a:pt x="71" y="264"/>
                  </a:cubicBezTo>
                  <a:cubicBezTo>
                    <a:pt x="82" y="267"/>
                    <a:pt x="94" y="268"/>
                    <a:pt x="105" y="268"/>
                  </a:cubicBezTo>
                  <a:cubicBezTo>
                    <a:pt x="159" y="268"/>
                    <a:pt x="210" y="235"/>
                    <a:pt x="223" y="177"/>
                  </a:cubicBezTo>
                  <a:cubicBezTo>
                    <a:pt x="240" y="107"/>
                    <a:pt x="207" y="41"/>
                    <a:pt x="153" y="4"/>
                  </a:cubicBezTo>
                  <a:cubicBezTo>
                    <a:pt x="146" y="1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7" name="Google Shape;17207;p93"/>
            <p:cNvSpPr/>
            <p:nvPr/>
          </p:nvSpPr>
          <p:spPr>
            <a:xfrm>
              <a:off x="5114400" y="2518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4" y="0"/>
                  </a:moveTo>
                  <a:cubicBezTo>
                    <a:pt x="53" y="0"/>
                    <a:pt x="12" y="32"/>
                    <a:pt x="0" y="83"/>
                  </a:cubicBezTo>
                  <a:lnTo>
                    <a:pt x="0" y="133"/>
                  </a:lnTo>
                  <a:cubicBezTo>
                    <a:pt x="0" y="186"/>
                    <a:pt x="17" y="236"/>
                    <a:pt x="66" y="252"/>
                  </a:cubicBezTo>
                  <a:cubicBezTo>
                    <a:pt x="76" y="258"/>
                    <a:pt x="88" y="261"/>
                    <a:pt x="99" y="261"/>
                  </a:cubicBezTo>
                  <a:cubicBezTo>
                    <a:pt x="128" y="261"/>
                    <a:pt x="157" y="243"/>
                    <a:pt x="169" y="219"/>
                  </a:cubicBezTo>
                  <a:cubicBezTo>
                    <a:pt x="190" y="219"/>
                    <a:pt x="206" y="203"/>
                    <a:pt x="206" y="170"/>
                  </a:cubicBezTo>
                  <a:cubicBezTo>
                    <a:pt x="223" y="116"/>
                    <a:pt x="206" y="30"/>
                    <a:pt x="136" y="13"/>
                  </a:cubicBezTo>
                  <a:cubicBezTo>
                    <a:pt x="123" y="4"/>
                    <a:pt x="108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8" name="Google Shape;17208;p93"/>
            <p:cNvSpPr/>
            <p:nvPr/>
          </p:nvSpPr>
          <p:spPr>
            <a:xfrm>
              <a:off x="5116975" y="254810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34" y="1"/>
                  </a:moveTo>
                  <a:cubicBezTo>
                    <a:pt x="84" y="1"/>
                    <a:pt x="44" y="35"/>
                    <a:pt x="17" y="89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5"/>
                    <a:pt x="104" y="266"/>
                    <a:pt x="114" y="266"/>
                  </a:cubicBezTo>
                  <a:cubicBezTo>
                    <a:pt x="159" y="266"/>
                    <a:pt x="209" y="234"/>
                    <a:pt x="223" y="176"/>
                  </a:cubicBezTo>
                  <a:cubicBezTo>
                    <a:pt x="256" y="110"/>
                    <a:pt x="223" y="40"/>
                    <a:pt x="169" y="7"/>
                  </a:cubicBezTo>
                  <a:cubicBezTo>
                    <a:pt x="157" y="3"/>
                    <a:pt x="145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9" name="Google Shape;17209;p93"/>
            <p:cNvSpPr/>
            <p:nvPr/>
          </p:nvSpPr>
          <p:spPr>
            <a:xfrm>
              <a:off x="5118625" y="25829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"/>
                    <a:pt x="0" y="71"/>
                    <a:pt x="21" y="137"/>
                  </a:cubicBezTo>
                  <a:cubicBezTo>
                    <a:pt x="21" y="224"/>
                    <a:pt x="87" y="261"/>
                    <a:pt x="140" y="261"/>
                  </a:cubicBezTo>
                  <a:cubicBezTo>
                    <a:pt x="173" y="240"/>
                    <a:pt x="190" y="224"/>
                    <a:pt x="206" y="207"/>
                  </a:cubicBezTo>
                  <a:cubicBezTo>
                    <a:pt x="227" y="174"/>
                    <a:pt x="243" y="137"/>
                    <a:pt x="243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90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0" name="Google Shape;17210;p93"/>
            <p:cNvSpPr/>
            <p:nvPr/>
          </p:nvSpPr>
          <p:spPr>
            <a:xfrm>
              <a:off x="5117375" y="25984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7" y="174"/>
                    <a:pt x="17" y="207"/>
                    <a:pt x="50" y="223"/>
                  </a:cubicBezTo>
                  <a:cubicBezTo>
                    <a:pt x="71" y="260"/>
                    <a:pt x="104" y="260"/>
                    <a:pt x="137" y="260"/>
                  </a:cubicBezTo>
                  <a:cubicBezTo>
                    <a:pt x="153" y="239"/>
                    <a:pt x="190" y="223"/>
                    <a:pt x="207" y="207"/>
                  </a:cubicBezTo>
                  <a:cubicBezTo>
                    <a:pt x="223" y="174"/>
                    <a:pt x="223" y="136"/>
                    <a:pt x="223" y="103"/>
                  </a:cubicBezTo>
                  <a:cubicBezTo>
                    <a:pt x="223" y="70"/>
                    <a:pt x="207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1" name="Google Shape;17211;p93"/>
            <p:cNvSpPr/>
            <p:nvPr/>
          </p:nvSpPr>
          <p:spPr>
            <a:xfrm>
              <a:off x="5093375" y="2493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17"/>
                    <a:pt x="50" y="38"/>
                    <a:pt x="33" y="54"/>
                  </a:cubicBezTo>
                  <a:cubicBezTo>
                    <a:pt x="17" y="87"/>
                    <a:pt x="0" y="120"/>
                    <a:pt x="0" y="158"/>
                  </a:cubicBezTo>
                  <a:cubicBezTo>
                    <a:pt x="17" y="191"/>
                    <a:pt x="33" y="224"/>
                    <a:pt x="50" y="244"/>
                  </a:cubicBezTo>
                  <a:cubicBezTo>
                    <a:pt x="61" y="256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1"/>
                  </a:cubicBezTo>
                  <a:cubicBezTo>
                    <a:pt x="186" y="261"/>
                    <a:pt x="239" y="191"/>
                    <a:pt x="223" y="120"/>
                  </a:cubicBezTo>
                  <a:cubicBezTo>
                    <a:pt x="223" y="87"/>
                    <a:pt x="206" y="54"/>
                    <a:pt x="186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2" name="Google Shape;17212;p93"/>
            <p:cNvSpPr/>
            <p:nvPr/>
          </p:nvSpPr>
          <p:spPr>
            <a:xfrm>
              <a:off x="5078325" y="24953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3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3" name="Google Shape;17213;p93"/>
            <p:cNvSpPr/>
            <p:nvPr/>
          </p:nvSpPr>
          <p:spPr>
            <a:xfrm>
              <a:off x="5085625" y="24781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34" y="1"/>
                    <a:pt x="1" y="71"/>
                    <a:pt x="1" y="141"/>
                  </a:cubicBezTo>
                  <a:cubicBezTo>
                    <a:pt x="1" y="174"/>
                    <a:pt x="17" y="207"/>
                    <a:pt x="50" y="228"/>
                  </a:cubicBezTo>
                  <a:cubicBezTo>
                    <a:pt x="67" y="261"/>
                    <a:pt x="104" y="261"/>
                    <a:pt x="120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70" y="22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4" name="Google Shape;17214;p93"/>
            <p:cNvSpPr/>
            <p:nvPr/>
          </p:nvSpPr>
          <p:spPr>
            <a:xfrm>
              <a:off x="5088625" y="25106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lnTo>
                    <a:pt x="66" y="8"/>
                  </a:lnTo>
                  <a:cubicBezTo>
                    <a:pt x="33" y="41"/>
                    <a:pt x="0" y="94"/>
                    <a:pt x="17" y="144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66" y="268"/>
                    <a:pt x="103" y="268"/>
                    <a:pt x="136" y="268"/>
                  </a:cubicBezTo>
                  <a:cubicBezTo>
                    <a:pt x="190" y="247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1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5" name="Google Shape;17215;p93"/>
            <p:cNvSpPr/>
            <p:nvPr/>
          </p:nvSpPr>
          <p:spPr>
            <a:xfrm>
              <a:off x="5064100" y="24529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7" y="223"/>
                  </a:cubicBezTo>
                  <a:cubicBezTo>
                    <a:pt x="54" y="240"/>
                    <a:pt x="70" y="256"/>
                    <a:pt x="103" y="256"/>
                  </a:cubicBezTo>
                  <a:cubicBezTo>
                    <a:pt x="114" y="261"/>
                    <a:pt x="123" y="263"/>
                    <a:pt x="131" y="263"/>
                  </a:cubicBezTo>
                  <a:cubicBezTo>
                    <a:pt x="151" y="263"/>
                    <a:pt x="167" y="252"/>
                    <a:pt x="190" y="240"/>
                  </a:cubicBezTo>
                  <a:cubicBezTo>
                    <a:pt x="223" y="186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6" name="Google Shape;17216;p93"/>
            <p:cNvSpPr/>
            <p:nvPr/>
          </p:nvSpPr>
          <p:spPr>
            <a:xfrm>
              <a:off x="5082125" y="252855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49"/>
                    <a:pt x="17" y="220"/>
                    <a:pt x="87" y="253"/>
                  </a:cubicBezTo>
                  <a:cubicBezTo>
                    <a:pt x="97" y="256"/>
                    <a:pt x="108" y="258"/>
                    <a:pt x="118" y="258"/>
                  </a:cubicBezTo>
                  <a:cubicBezTo>
                    <a:pt x="164" y="258"/>
                    <a:pt x="210" y="224"/>
                    <a:pt x="223" y="170"/>
                  </a:cubicBezTo>
                  <a:cubicBezTo>
                    <a:pt x="244" y="116"/>
                    <a:pt x="207" y="30"/>
                    <a:pt x="157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7" name="Google Shape;17217;p93"/>
            <p:cNvSpPr/>
            <p:nvPr/>
          </p:nvSpPr>
          <p:spPr>
            <a:xfrm>
              <a:off x="5097600" y="25697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7" y="0"/>
                    <a:pt x="0" y="70"/>
                    <a:pt x="0" y="136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7" y="239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73" y="17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8" name="Google Shape;17218;p93"/>
            <p:cNvSpPr/>
            <p:nvPr/>
          </p:nvSpPr>
          <p:spPr>
            <a:xfrm>
              <a:off x="5219125" y="2577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0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21" y="71"/>
                    <a:pt x="0" y="157"/>
                    <a:pt x="37" y="207"/>
                  </a:cubicBezTo>
                  <a:cubicBezTo>
                    <a:pt x="54" y="240"/>
                    <a:pt x="87" y="261"/>
                    <a:pt x="124" y="261"/>
                  </a:cubicBezTo>
                  <a:cubicBezTo>
                    <a:pt x="140" y="261"/>
                    <a:pt x="173" y="261"/>
                    <a:pt x="190" y="223"/>
                  </a:cubicBezTo>
                  <a:cubicBezTo>
                    <a:pt x="243" y="190"/>
                    <a:pt x="260" y="104"/>
                    <a:pt x="206" y="54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9" name="Google Shape;17219;p93"/>
            <p:cNvSpPr/>
            <p:nvPr/>
          </p:nvSpPr>
          <p:spPr>
            <a:xfrm>
              <a:off x="5091600" y="246147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7" y="0"/>
                  </a:moveTo>
                  <a:cubicBezTo>
                    <a:pt x="121" y="0"/>
                    <a:pt x="88" y="0"/>
                    <a:pt x="71" y="17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71" y="239"/>
                    <a:pt x="88" y="256"/>
                    <a:pt x="121" y="256"/>
                  </a:cubicBezTo>
                  <a:cubicBezTo>
                    <a:pt x="154" y="256"/>
                    <a:pt x="174" y="239"/>
                    <a:pt x="207" y="223"/>
                  </a:cubicBezTo>
                  <a:cubicBezTo>
                    <a:pt x="240" y="190"/>
                    <a:pt x="257" y="103"/>
                    <a:pt x="224" y="50"/>
                  </a:cubicBezTo>
                  <a:cubicBezTo>
                    <a:pt x="207" y="33"/>
                    <a:pt x="191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0" name="Google Shape;17220;p93"/>
            <p:cNvSpPr/>
            <p:nvPr/>
          </p:nvSpPr>
          <p:spPr>
            <a:xfrm>
              <a:off x="5094200" y="2540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4" y="256"/>
                    <a:pt x="85" y="267"/>
                    <a:pt x="107" y="267"/>
                  </a:cubicBezTo>
                  <a:cubicBezTo>
                    <a:pt x="117" y="267"/>
                    <a:pt x="126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21"/>
                    <a:pt x="173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1" name="Google Shape;17221;p93"/>
            <p:cNvSpPr/>
            <p:nvPr/>
          </p:nvSpPr>
          <p:spPr>
            <a:xfrm>
              <a:off x="5082550" y="25709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70" y="21"/>
                    <a:pt x="37" y="38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21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29" y="265"/>
                    <a:pt x="140" y="260"/>
                  </a:cubicBezTo>
                  <a:cubicBezTo>
                    <a:pt x="190" y="260"/>
                    <a:pt x="243" y="190"/>
                    <a:pt x="227" y="124"/>
                  </a:cubicBezTo>
                  <a:cubicBezTo>
                    <a:pt x="227" y="87"/>
                    <a:pt x="206" y="54"/>
                    <a:pt x="173" y="38"/>
                  </a:cubicBezTo>
                  <a:cubicBezTo>
                    <a:pt x="173" y="21"/>
                    <a:pt x="173" y="21"/>
                    <a:pt x="157" y="21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2" name="Google Shape;17222;p93"/>
            <p:cNvSpPr/>
            <p:nvPr/>
          </p:nvSpPr>
          <p:spPr>
            <a:xfrm>
              <a:off x="5072225" y="255762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1" y="244"/>
                    <a:pt x="244" y="190"/>
                    <a:pt x="228" y="104"/>
                  </a:cubicBezTo>
                  <a:cubicBezTo>
                    <a:pt x="228" y="71"/>
                    <a:pt x="207" y="54"/>
                    <a:pt x="191" y="17"/>
                  </a:cubicBezTo>
                  <a:lnTo>
                    <a:pt x="158" y="17"/>
                  </a:ln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3" name="Google Shape;17223;p93"/>
            <p:cNvSpPr/>
            <p:nvPr/>
          </p:nvSpPr>
          <p:spPr>
            <a:xfrm>
              <a:off x="5073575" y="25416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5" y="1"/>
                  </a:moveTo>
                  <a:cubicBezTo>
                    <a:pt x="98" y="1"/>
                    <a:pt x="47" y="33"/>
                    <a:pt x="33" y="91"/>
                  </a:cubicBezTo>
                  <a:cubicBezTo>
                    <a:pt x="0" y="161"/>
                    <a:pt x="33" y="227"/>
                    <a:pt x="87" y="244"/>
                  </a:cubicBezTo>
                  <a:cubicBezTo>
                    <a:pt x="105" y="254"/>
                    <a:pt x="122" y="259"/>
                    <a:pt x="138" y="259"/>
                  </a:cubicBezTo>
                  <a:cubicBezTo>
                    <a:pt x="181" y="259"/>
                    <a:pt x="216" y="226"/>
                    <a:pt x="240" y="178"/>
                  </a:cubicBezTo>
                  <a:cubicBezTo>
                    <a:pt x="256" y="108"/>
                    <a:pt x="223" y="38"/>
                    <a:pt x="174" y="5"/>
                  </a:cubicBezTo>
                  <a:cubicBezTo>
                    <a:pt x="165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4" name="Google Shape;17224;p93"/>
            <p:cNvSpPr/>
            <p:nvPr/>
          </p:nvSpPr>
          <p:spPr>
            <a:xfrm>
              <a:off x="5071400" y="2604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1" y="83"/>
                    <a:pt x="1" y="153"/>
                    <a:pt x="34" y="223"/>
                  </a:cubicBezTo>
                  <a:cubicBezTo>
                    <a:pt x="54" y="239"/>
                    <a:pt x="71" y="256"/>
                    <a:pt x="104" y="256"/>
                  </a:cubicBezTo>
                  <a:cubicBezTo>
                    <a:pt x="114" y="261"/>
                    <a:pt x="122" y="263"/>
                    <a:pt x="130" y="263"/>
                  </a:cubicBezTo>
                  <a:cubicBezTo>
                    <a:pt x="150" y="263"/>
                    <a:pt x="167" y="251"/>
                    <a:pt x="191" y="239"/>
                  </a:cubicBezTo>
                  <a:cubicBezTo>
                    <a:pt x="207" y="206"/>
                    <a:pt x="224" y="186"/>
                    <a:pt x="224" y="153"/>
                  </a:cubicBezTo>
                  <a:cubicBezTo>
                    <a:pt x="224" y="120"/>
                    <a:pt x="224" y="83"/>
                    <a:pt x="207" y="50"/>
                  </a:cubicBezTo>
                  <a:cubicBezTo>
                    <a:pt x="191" y="33"/>
                    <a:pt x="174" y="17"/>
                    <a:pt x="158" y="17"/>
                  </a:cubicBezTo>
                  <a:cubicBezTo>
                    <a:pt x="158" y="17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5" name="Google Shape;17225;p93"/>
            <p:cNvSpPr/>
            <p:nvPr/>
          </p:nvSpPr>
          <p:spPr>
            <a:xfrm>
              <a:off x="5078325" y="2589900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1" y="251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6"/>
                  </a:cubicBezTo>
                  <a:cubicBezTo>
                    <a:pt x="153" y="256"/>
                    <a:pt x="190" y="239"/>
                    <a:pt x="206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6" name="Google Shape;17226;p93"/>
            <p:cNvSpPr/>
            <p:nvPr/>
          </p:nvSpPr>
          <p:spPr>
            <a:xfrm>
              <a:off x="5070175" y="25774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0"/>
                  </a:moveTo>
                  <a:cubicBezTo>
                    <a:pt x="83" y="0"/>
                    <a:pt x="50" y="17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23"/>
                  </a:cubicBezTo>
                  <a:cubicBezTo>
                    <a:pt x="35" y="252"/>
                    <a:pt x="64" y="265"/>
                    <a:pt x="95" y="265"/>
                  </a:cubicBezTo>
                  <a:cubicBezTo>
                    <a:pt x="120" y="265"/>
                    <a:pt x="147" y="256"/>
                    <a:pt x="169" y="239"/>
                  </a:cubicBezTo>
                  <a:cubicBezTo>
                    <a:pt x="223" y="190"/>
                    <a:pt x="223" y="103"/>
                    <a:pt x="186" y="50"/>
                  </a:cubicBezTo>
                  <a:cubicBezTo>
                    <a:pt x="169" y="33"/>
                    <a:pt x="153" y="17"/>
                    <a:pt x="136" y="17"/>
                  </a:cubicBezTo>
                  <a:cubicBezTo>
                    <a:pt x="136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7" name="Google Shape;17227;p93"/>
            <p:cNvSpPr/>
            <p:nvPr/>
          </p:nvSpPr>
          <p:spPr>
            <a:xfrm>
              <a:off x="5073150" y="25110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8" y="1"/>
                  </a:moveTo>
                  <a:cubicBezTo>
                    <a:pt x="84" y="1"/>
                    <a:pt x="62" y="12"/>
                    <a:pt x="50" y="24"/>
                  </a:cubicBezTo>
                  <a:cubicBezTo>
                    <a:pt x="1" y="77"/>
                    <a:pt x="1" y="164"/>
                    <a:pt x="34" y="214"/>
                  </a:cubicBezTo>
                  <a:cubicBezTo>
                    <a:pt x="50" y="230"/>
                    <a:pt x="88" y="251"/>
                    <a:pt x="104" y="267"/>
                  </a:cubicBezTo>
                  <a:cubicBezTo>
                    <a:pt x="137" y="267"/>
                    <a:pt x="170" y="251"/>
                    <a:pt x="191" y="230"/>
                  </a:cubicBezTo>
                  <a:cubicBezTo>
                    <a:pt x="240" y="181"/>
                    <a:pt x="240" y="110"/>
                    <a:pt x="207" y="45"/>
                  </a:cubicBezTo>
                  <a:cubicBezTo>
                    <a:pt x="191" y="24"/>
                    <a:pt x="170" y="7"/>
                    <a:pt x="154" y="7"/>
                  </a:cubicBezTo>
                  <a:lnTo>
                    <a:pt x="137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8" name="Google Shape;17228;p93"/>
            <p:cNvSpPr/>
            <p:nvPr/>
          </p:nvSpPr>
          <p:spPr>
            <a:xfrm>
              <a:off x="5076975" y="2465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38" y="17"/>
                    <a:pt x="1" y="66"/>
                    <a:pt x="1" y="153"/>
                  </a:cubicBezTo>
                  <a:cubicBezTo>
                    <a:pt x="17" y="186"/>
                    <a:pt x="17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7" y="256"/>
                    <a:pt x="190" y="239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9" name="Google Shape;17229;p93"/>
            <p:cNvSpPr/>
            <p:nvPr/>
          </p:nvSpPr>
          <p:spPr>
            <a:xfrm>
              <a:off x="5070175" y="2480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43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43"/>
                  </a:cubicBezTo>
                  <a:cubicBezTo>
                    <a:pt x="223" y="206"/>
                    <a:pt x="223" y="173"/>
                    <a:pt x="240" y="140"/>
                  </a:cubicBezTo>
                  <a:cubicBezTo>
                    <a:pt x="240" y="103"/>
                    <a:pt x="223" y="70"/>
                    <a:pt x="207" y="54"/>
                  </a:cubicBezTo>
                  <a:cubicBezTo>
                    <a:pt x="207" y="37"/>
                    <a:pt x="186" y="21"/>
                    <a:pt x="169" y="21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0" name="Google Shape;17230;p93"/>
            <p:cNvSpPr/>
            <p:nvPr/>
          </p:nvSpPr>
          <p:spPr>
            <a:xfrm>
              <a:off x="5060700" y="2592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70" y="8"/>
                    <a:pt x="33" y="24"/>
                    <a:pt x="17" y="57"/>
                  </a:cubicBezTo>
                  <a:cubicBezTo>
                    <a:pt x="0" y="78"/>
                    <a:pt x="0" y="111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1" name="Google Shape;17231;p93"/>
            <p:cNvSpPr/>
            <p:nvPr/>
          </p:nvSpPr>
          <p:spPr>
            <a:xfrm>
              <a:off x="5058950" y="2560625"/>
              <a:ext cx="6500" cy="6500"/>
            </a:xfrm>
            <a:custGeom>
              <a:avLst/>
              <a:gdLst/>
              <a:ahLst/>
              <a:cxnLst/>
              <a:rect l="l" t="t" r="r" b="b"/>
              <a:pathLst>
                <a:path w="260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7"/>
                  </a:cubicBezTo>
                  <a:cubicBezTo>
                    <a:pt x="17" y="70"/>
                    <a:pt x="0" y="157"/>
                    <a:pt x="37" y="206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43" y="190"/>
                    <a:pt x="260" y="103"/>
                    <a:pt x="206" y="54"/>
                  </a:cubicBezTo>
                  <a:cubicBezTo>
                    <a:pt x="206" y="37"/>
                    <a:pt x="190" y="21"/>
                    <a:pt x="17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2" name="Google Shape;17232;p93"/>
            <p:cNvSpPr/>
            <p:nvPr/>
          </p:nvSpPr>
          <p:spPr>
            <a:xfrm>
              <a:off x="5060700" y="24678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71"/>
                    <a:pt x="190" y="38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3" name="Google Shape;17233;p93"/>
            <p:cNvSpPr/>
            <p:nvPr/>
          </p:nvSpPr>
          <p:spPr>
            <a:xfrm>
              <a:off x="5055525" y="2483325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21"/>
                    <a:pt x="34" y="37"/>
                    <a:pt x="17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17" y="227"/>
                    <a:pt x="50" y="243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1" y="260"/>
                    <a:pt x="224" y="190"/>
                    <a:pt x="224" y="124"/>
                  </a:cubicBezTo>
                  <a:cubicBezTo>
                    <a:pt x="224" y="87"/>
                    <a:pt x="207" y="54"/>
                    <a:pt x="174" y="37"/>
                  </a:cubicBezTo>
                  <a:cubicBezTo>
                    <a:pt x="174" y="21"/>
                    <a:pt x="154" y="21"/>
                    <a:pt x="154" y="21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4" name="Google Shape;17234;p93"/>
            <p:cNvSpPr/>
            <p:nvPr/>
          </p:nvSpPr>
          <p:spPr>
            <a:xfrm>
              <a:off x="5059350" y="25443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4" y="1"/>
                  </a:moveTo>
                  <a:cubicBezTo>
                    <a:pt x="54" y="17"/>
                    <a:pt x="1" y="87"/>
                    <a:pt x="21" y="158"/>
                  </a:cubicBezTo>
                  <a:cubicBezTo>
                    <a:pt x="21" y="191"/>
                    <a:pt x="38" y="223"/>
                    <a:pt x="54" y="240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1"/>
                  </a:cubicBezTo>
                  <a:cubicBezTo>
                    <a:pt x="207" y="261"/>
                    <a:pt x="244" y="191"/>
                    <a:pt x="227" y="120"/>
                  </a:cubicBezTo>
                  <a:cubicBezTo>
                    <a:pt x="227" y="87"/>
                    <a:pt x="207" y="54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5" name="Google Shape;17235;p93"/>
            <p:cNvSpPr/>
            <p:nvPr/>
          </p:nvSpPr>
          <p:spPr>
            <a:xfrm>
              <a:off x="5052950" y="2670600"/>
              <a:ext cx="2600" cy="6525"/>
            </a:xfrm>
            <a:custGeom>
              <a:avLst/>
              <a:gdLst/>
              <a:ahLst/>
              <a:cxnLst/>
              <a:rect l="l" t="t" r="r" b="b"/>
              <a:pathLst>
                <a:path w="104" h="261" extrusionOk="0">
                  <a:moveTo>
                    <a:pt x="1" y="0"/>
                  </a:moveTo>
                  <a:lnTo>
                    <a:pt x="1" y="260"/>
                  </a:lnTo>
                  <a:cubicBezTo>
                    <a:pt x="71" y="240"/>
                    <a:pt x="104" y="174"/>
                    <a:pt x="104" y="103"/>
                  </a:cubicBezTo>
                  <a:cubicBezTo>
                    <a:pt x="104" y="70"/>
                    <a:pt x="87" y="33"/>
                    <a:pt x="50" y="1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6" name="Google Shape;17236;p93"/>
            <p:cNvSpPr/>
            <p:nvPr/>
          </p:nvSpPr>
          <p:spPr>
            <a:xfrm>
              <a:off x="5095950" y="261607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0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7" name="Google Shape;17237;p93"/>
            <p:cNvSpPr/>
            <p:nvPr/>
          </p:nvSpPr>
          <p:spPr>
            <a:xfrm>
              <a:off x="5079550" y="26676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38" y="17"/>
                    <a:pt x="1" y="87"/>
                    <a:pt x="17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40"/>
                    <a:pt x="244" y="190"/>
                    <a:pt x="223" y="104"/>
                  </a:cubicBezTo>
                  <a:cubicBezTo>
                    <a:pt x="223" y="71"/>
                    <a:pt x="207" y="50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8" name="Google Shape;17238;p93"/>
            <p:cNvSpPr/>
            <p:nvPr/>
          </p:nvSpPr>
          <p:spPr>
            <a:xfrm>
              <a:off x="5066675" y="25276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3" y="1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4"/>
                    <a:pt x="54" y="240"/>
                  </a:cubicBezTo>
                  <a:cubicBezTo>
                    <a:pt x="77" y="252"/>
                    <a:pt x="92" y="263"/>
                    <a:pt x="112" y="263"/>
                  </a:cubicBezTo>
                  <a:cubicBezTo>
                    <a:pt x="120" y="263"/>
                    <a:pt x="130" y="261"/>
                    <a:pt x="140" y="257"/>
                  </a:cubicBezTo>
                  <a:cubicBezTo>
                    <a:pt x="206" y="257"/>
                    <a:pt x="243" y="186"/>
                    <a:pt x="243" y="121"/>
                  </a:cubicBezTo>
                  <a:cubicBezTo>
                    <a:pt x="223" y="83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9" name="Google Shape;17239;p93"/>
            <p:cNvSpPr/>
            <p:nvPr/>
          </p:nvSpPr>
          <p:spPr>
            <a:xfrm>
              <a:off x="5059350" y="2513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1" y="153"/>
                    <a:pt x="21" y="219"/>
                    <a:pt x="87" y="256"/>
                  </a:cubicBezTo>
                  <a:cubicBezTo>
                    <a:pt x="96" y="259"/>
                    <a:pt x="106" y="260"/>
                    <a:pt x="115" y="260"/>
                  </a:cubicBezTo>
                  <a:cubicBezTo>
                    <a:pt x="162" y="260"/>
                    <a:pt x="210" y="228"/>
                    <a:pt x="227" y="170"/>
                  </a:cubicBezTo>
                  <a:cubicBezTo>
                    <a:pt x="244" y="116"/>
                    <a:pt x="207" y="34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0" name="Google Shape;17240;p93"/>
            <p:cNvSpPr/>
            <p:nvPr/>
          </p:nvSpPr>
          <p:spPr>
            <a:xfrm>
              <a:off x="5052950" y="2628125"/>
              <a:ext cx="2600" cy="6000"/>
            </a:xfrm>
            <a:custGeom>
              <a:avLst/>
              <a:gdLst/>
              <a:ahLst/>
              <a:cxnLst/>
              <a:rect l="l" t="t" r="r" b="b"/>
              <a:pathLst>
                <a:path w="104" h="240" extrusionOk="0">
                  <a:moveTo>
                    <a:pt x="1" y="1"/>
                  </a:moveTo>
                  <a:lnTo>
                    <a:pt x="1" y="240"/>
                  </a:lnTo>
                  <a:cubicBezTo>
                    <a:pt x="34" y="240"/>
                    <a:pt x="71" y="207"/>
                    <a:pt x="87" y="170"/>
                  </a:cubicBezTo>
                  <a:cubicBezTo>
                    <a:pt x="104" y="104"/>
                    <a:pt x="71" y="17"/>
                    <a:pt x="1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1" name="Google Shape;17241;p93"/>
            <p:cNvSpPr/>
            <p:nvPr/>
          </p:nvSpPr>
          <p:spPr>
            <a:xfrm>
              <a:off x="5055950" y="2610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71" y="0"/>
                  </a:moveTo>
                  <a:cubicBezTo>
                    <a:pt x="33" y="33"/>
                    <a:pt x="0" y="83"/>
                    <a:pt x="0" y="136"/>
                  </a:cubicBezTo>
                  <a:cubicBezTo>
                    <a:pt x="17" y="169"/>
                    <a:pt x="17" y="206"/>
                    <a:pt x="54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40" y="169"/>
                    <a:pt x="223" y="103"/>
                  </a:cubicBezTo>
                  <a:lnTo>
                    <a:pt x="223" y="66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2" name="Google Shape;17242;p93"/>
            <p:cNvSpPr/>
            <p:nvPr/>
          </p:nvSpPr>
          <p:spPr>
            <a:xfrm>
              <a:off x="5052950" y="25774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50" y="0"/>
                    <a:pt x="17" y="33"/>
                    <a:pt x="1" y="87"/>
                  </a:cubicBezTo>
                  <a:lnTo>
                    <a:pt x="1" y="173"/>
                  </a:lnTo>
                  <a:cubicBezTo>
                    <a:pt x="17" y="190"/>
                    <a:pt x="17" y="223"/>
                    <a:pt x="3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3" y="256"/>
                    <a:pt x="174" y="223"/>
                    <a:pt x="191" y="206"/>
                  </a:cubicBezTo>
                  <a:cubicBezTo>
                    <a:pt x="224" y="173"/>
                    <a:pt x="224" y="136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3" name="Google Shape;17243;p93"/>
            <p:cNvSpPr/>
            <p:nvPr/>
          </p:nvSpPr>
          <p:spPr>
            <a:xfrm>
              <a:off x="5099750" y="26464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57"/>
                    <a:pt x="17" y="227"/>
                    <a:pt x="71" y="260"/>
                  </a:cubicBezTo>
                  <a:cubicBezTo>
                    <a:pt x="82" y="263"/>
                    <a:pt x="93" y="265"/>
                    <a:pt x="105" y="265"/>
                  </a:cubicBezTo>
                  <a:cubicBezTo>
                    <a:pt x="159" y="265"/>
                    <a:pt x="210" y="232"/>
                    <a:pt x="223" y="174"/>
                  </a:cubicBezTo>
                  <a:cubicBezTo>
                    <a:pt x="240" y="108"/>
                    <a:pt x="207" y="38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4" name="Google Shape;17244;p93"/>
            <p:cNvSpPr/>
            <p:nvPr/>
          </p:nvSpPr>
          <p:spPr>
            <a:xfrm>
              <a:off x="5052950" y="2500525"/>
              <a:ext cx="1275" cy="5600"/>
            </a:xfrm>
            <a:custGeom>
              <a:avLst/>
              <a:gdLst/>
              <a:ahLst/>
              <a:cxnLst/>
              <a:rect l="l" t="t" r="r" b="b"/>
              <a:pathLst>
                <a:path w="51" h="224" extrusionOk="0">
                  <a:moveTo>
                    <a:pt x="1" y="1"/>
                  </a:moveTo>
                  <a:lnTo>
                    <a:pt x="1" y="223"/>
                  </a:lnTo>
                  <a:lnTo>
                    <a:pt x="17" y="207"/>
                  </a:lnTo>
                  <a:cubicBezTo>
                    <a:pt x="34" y="190"/>
                    <a:pt x="50" y="157"/>
                    <a:pt x="50" y="120"/>
                  </a:cubicBezTo>
                  <a:cubicBezTo>
                    <a:pt x="50" y="87"/>
                    <a:pt x="50" y="54"/>
                    <a:pt x="34" y="34"/>
                  </a:cubicBezTo>
                  <a:cubicBezTo>
                    <a:pt x="17" y="17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5" name="Google Shape;17245;p93"/>
            <p:cNvSpPr/>
            <p:nvPr/>
          </p:nvSpPr>
          <p:spPr>
            <a:xfrm>
              <a:off x="5052950" y="2717400"/>
              <a:ext cx="1775" cy="5175"/>
            </a:xfrm>
            <a:custGeom>
              <a:avLst/>
              <a:gdLst/>
              <a:ahLst/>
              <a:cxnLst/>
              <a:rect l="l" t="t" r="r" b="b"/>
              <a:pathLst>
                <a:path w="71" h="207" extrusionOk="0">
                  <a:moveTo>
                    <a:pt x="1" y="0"/>
                  </a:moveTo>
                  <a:lnTo>
                    <a:pt x="1" y="206"/>
                  </a:lnTo>
                  <a:lnTo>
                    <a:pt x="17" y="206"/>
                  </a:lnTo>
                  <a:cubicBezTo>
                    <a:pt x="34" y="190"/>
                    <a:pt x="34" y="173"/>
                    <a:pt x="50" y="157"/>
                  </a:cubicBezTo>
                  <a:cubicBezTo>
                    <a:pt x="71" y="87"/>
                    <a:pt x="50" y="37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6" name="Google Shape;17246;p93"/>
            <p:cNvSpPr/>
            <p:nvPr/>
          </p:nvSpPr>
          <p:spPr>
            <a:xfrm>
              <a:off x="5052950" y="2529550"/>
              <a:ext cx="5200" cy="6575"/>
            </a:xfrm>
            <a:custGeom>
              <a:avLst/>
              <a:gdLst/>
              <a:ahLst/>
              <a:cxnLst/>
              <a:rect l="l" t="t" r="r" b="b"/>
              <a:pathLst>
                <a:path w="208" h="263" extrusionOk="0">
                  <a:moveTo>
                    <a:pt x="91" y="0"/>
                  </a:moveTo>
                  <a:cubicBezTo>
                    <a:pt x="61" y="0"/>
                    <a:pt x="25" y="16"/>
                    <a:pt x="1" y="44"/>
                  </a:cubicBezTo>
                  <a:lnTo>
                    <a:pt x="1" y="233"/>
                  </a:lnTo>
                  <a:cubicBezTo>
                    <a:pt x="17" y="233"/>
                    <a:pt x="17" y="250"/>
                    <a:pt x="34" y="250"/>
                  </a:cubicBezTo>
                  <a:cubicBezTo>
                    <a:pt x="52" y="258"/>
                    <a:pt x="70" y="263"/>
                    <a:pt x="85" y="263"/>
                  </a:cubicBezTo>
                  <a:cubicBezTo>
                    <a:pt x="129" y="263"/>
                    <a:pt x="163" y="231"/>
                    <a:pt x="191" y="180"/>
                  </a:cubicBezTo>
                  <a:cubicBezTo>
                    <a:pt x="207" y="109"/>
                    <a:pt x="174" y="44"/>
                    <a:pt x="120" y="6"/>
                  </a:cubicBezTo>
                  <a:cubicBezTo>
                    <a:pt x="112" y="2"/>
                    <a:pt x="102" y="0"/>
                    <a:pt x="9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7" name="Google Shape;17247;p93"/>
            <p:cNvSpPr/>
            <p:nvPr/>
          </p:nvSpPr>
          <p:spPr>
            <a:xfrm>
              <a:off x="5061100" y="2497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87" y="1"/>
                    <a:pt x="54" y="17"/>
                    <a:pt x="54" y="34"/>
                  </a:cubicBezTo>
                  <a:cubicBezTo>
                    <a:pt x="17" y="67"/>
                    <a:pt x="1" y="104"/>
                    <a:pt x="17" y="153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90" y="240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67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8" name="Google Shape;17248;p93"/>
            <p:cNvSpPr/>
            <p:nvPr/>
          </p:nvSpPr>
          <p:spPr>
            <a:xfrm>
              <a:off x="5137175" y="24864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17" y="50"/>
                    <a:pt x="17" y="83"/>
                    <a:pt x="0" y="120"/>
                  </a:cubicBezTo>
                  <a:cubicBezTo>
                    <a:pt x="0" y="153"/>
                    <a:pt x="17" y="186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86"/>
                    <a:pt x="239" y="104"/>
                    <a:pt x="206" y="50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9" name="Google Shape;17249;p93"/>
            <p:cNvSpPr/>
            <p:nvPr/>
          </p:nvSpPr>
          <p:spPr>
            <a:xfrm>
              <a:off x="5185200" y="26016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5" y="0"/>
                  </a:moveTo>
                  <a:cubicBezTo>
                    <a:pt x="117" y="0"/>
                    <a:pt x="109" y="2"/>
                    <a:pt x="104" y="7"/>
                  </a:cubicBezTo>
                  <a:cubicBezTo>
                    <a:pt x="54" y="7"/>
                    <a:pt x="1" y="78"/>
                    <a:pt x="17" y="148"/>
                  </a:cubicBezTo>
                  <a:cubicBezTo>
                    <a:pt x="17" y="181"/>
                    <a:pt x="38" y="214"/>
                    <a:pt x="54" y="234"/>
                  </a:cubicBezTo>
                  <a:cubicBezTo>
                    <a:pt x="87" y="251"/>
                    <a:pt x="120" y="267"/>
                    <a:pt x="141" y="267"/>
                  </a:cubicBezTo>
                  <a:cubicBezTo>
                    <a:pt x="207" y="251"/>
                    <a:pt x="244" y="181"/>
                    <a:pt x="244" y="110"/>
                  </a:cubicBezTo>
                  <a:cubicBezTo>
                    <a:pt x="223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0" name="Google Shape;17250;p93"/>
            <p:cNvSpPr/>
            <p:nvPr/>
          </p:nvSpPr>
          <p:spPr>
            <a:xfrm>
              <a:off x="5228175" y="2595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1" y="150"/>
                    <a:pt x="34" y="236"/>
                    <a:pt x="87" y="253"/>
                  </a:cubicBezTo>
                  <a:cubicBezTo>
                    <a:pt x="101" y="263"/>
                    <a:pt x="116" y="268"/>
                    <a:pt x="131" y="268"/>
                  </a:cubicBezTo>
                  <a:cubicBezTo>
                    <a:pt x="171" y="268"/>
                    <a:pt x="211" y="235"/>
                    <a:pt x="223" y="187"/>
                  </a:cubicBezTo>
                  <a:cubicBezTo>
                    <a:pt x="240" y="117"/>
                    <a:pt x="223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1" name="Google Shape;17251;p93"/>
            <p:cNvSpPr/>
            <p:nvPr/>
          </p:nvSpPr>
          <p:spPr>
            <a:xfrm>
              <a:off x="5177875" y="249197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0"/>
                  </a:moveTo>
                  <a:cubicBezTo>
                    <a:pt x="38" y="17"/>
                    <a:pt x="1" y="66"/>
                    <a:pt x="21" y="136"/>
                  </a:cubicBezTo>
                  <a:cubicBezTo>
                    <a:pt x="21" y="169"/>
                    <a:pt x="38" y="207"/>
                    <a:pt x="54" y="223"/>
                  </a:cubicBezTo>
                  <a:cubicBezTo>
                    <a:pt x="87" y="240"/>
                    <a:pt x="104" y="256"/>
                    <a:pt x="141" y="256"/>
                  </a:cubicBezTo>
                  <a:cubicBezTo>
                    <a:pt x="207" y="240"/>
                    <a:pt x="244" y="169"/>
                    <a:pt x="228" y="103"/>
                  </a:cubicBezTo>
                  <a:lnTo>
                    <a:pt x="228" y="66"/>
                  </a:lnTo>
                  <a:cubicBezTo>
                    <a:pt x="191" y="50"/>
                    <a:pt x="141" y="17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2" name="Google Shape;17252;p93"/>
            <p:cNvSpPr/>
            <p:nvPr/>
          </p:nvSpPr>
          <p:spPr>
            <a:xfrm>
              <a:off x="5228600" y="26379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54" y="21"/>
                    <a:pt x="33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4" y="227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21"/>
                  </a:cubicBezTo>
                  <a:cubicBezTo>
                    <a:pt x="173" y="21"/>
                    <a:pt x="173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3" name="Google Shape;17253;p93"/>
            <p:cNvSpPr/>
            <p:nvPr/>
          </p:nvSpPr>
          <p:spPr>
            <a:xfrm>
              <a:off x="5152625" y="2701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4" name="Google Shape;17254;p93"/>
            <p:cNvSpPr/>
            <p:nvPr/>
          </p:nvSpPr>
          <p:spPr>
            <a:xfrm>
              <a:off x="5138000" y="2701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6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73" y="17"/>
                    <a:pt x="173" y="17"/>
                    <a:pt x="153" y="17"/>
                  </a:cubicBezTo>
                  <a:lnTo>
                    <a:pt x="136" y="17"/>
                  </a:lnTo>
                  <a:cubicBezTo>
                    <a:pt x="12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5" name="Google Shape;17255;p93"/>
            <p:cNvSpPr/>
            <p:nvPr/>
          </p:nvSpPr>
          <p:spPr>
            <a:xfrm>
              <a:off x="5107075" y="26603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207" y="239"/>
                    <a:pt x="240" y="19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6" name="Google Shape;17256;p93"/>
            <p:cNvSpPr/>
            <p:nvPr/>
          </p:nvSpPr>
          <p:spPr>
            <a:xfrm>
              <a:off x="5170675" y="2602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66" y="240"/>
                  </a:cubicBezTo>
                  <a:cubicBezTo>
                    <a:pt x="78" y="251"/>
                    <a:pt x="92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lnTo>
                    <a:pt x="136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7" name="Google Shape;17257;p93"/>
            <p:cNvSpPr/>
            <p:nvPr/>
          </p:nvSpPr>
          <p:spPr>
            <a:xfrm>
              <a:off x="5115225" y="2471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70" y="17"/>
                    <a:pt x="54" y="33"/>
                    <a:pt x="33" y="50"/>
                  </a:cubicBezTo>
                  <a:cubicBezTo>
                    <a:pt x="17" y="87"/>
                    <a:pt x="0" y="120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65" y="251"/>
                    <a:pt x="85" y="265"/>
                    <a:pt x="107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8" name="Google Shape;17258;p93"/>
            <p:cNvSpPr/>
            <p:nvPr/>
          </p:nvSpPr>
          <p:spPr>
            <a:xfrm>
              <a:off x="5065025" y="26688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83" y="260"/>
                    <a:pt x="103" y="260"/>
                    <a:pt x="136" y="260"/>
                  </a:cubicBezTo>
                  <a:cubicBezTo>
                    <a:pt x="153" y="244"/>
                    <a:pt x="186" y="227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69" y="21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9" name="Google Shape;17259;p93"/>
            <p:cNvSpPr/>
            <p:nvPr/>
          </p:nvSpPr>
          <p:spPr>
            <a:xfrm>
              <a:off x="5165000" y="2494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0" y="87"/>
                    <a:pt x="0" y="153"/>
                    <a:pt x="38" y="223"/>
                  </a:cubicBezTo>
                  <a:cubicBezTo>
                    <a:pt x="54" y="240"/>
                    <a:pt x="71" y="256"/>
                    <a:pt x="104" y="256"/>
                  </a:cubicBezTo>
                  <a:cubicBezTo>
                    <a:pt x="114" y="261"/>
                    <a:pt x="124" y="263"/>
                    <a:pt x="132" y="263"/>
                  </a:cubicBezTo>
                  <a:cubicBezTo>
                    <a:pt x="152" y="263"/>
                    <a:pt x="167" y="251"/>
                    <a:pt x="190" y="240"/>
                  </a:cubicBezTo>
                  <a:cubicBezTo>
                    <a:pt x="244" y="190"/>
                    <a:pt x="244" y="104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0" name="Google Shape;17260;p93"/>
            <p:cNvSpPr/>
            <p:nvPr/>
          </p:nvSpPr>
          <p:spPr>
            <a:xfrm>
              <a:off x="5166350" y="25267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70" y="1"/>
                    <a:pt x="50" y="38"/>
                    <a:pt x="33" y="54"/>
                  </a:cubicBezTo>
                  <a:cubicBezTo>
                    <a:pt x="17" y="87"/>
                    <a:pt x="0" y="120"/>
                    <a:pt x="17" y="158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0" y="261"/>
                    <a:pt x="103" y="261"/>
                    <a:pt x="136" y="261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1" name="Google Shape;17261;p93"/>
            <p:cNvSpPr/>
            <p:nvPr/>
          </p:nvSpPr>
          <p:spPr>
            <a:xfrm>
              <a:off x="5161600" y="25439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lnTo>
                    <a:pt x="87" y="17"/>
                  </a:lnTo>
                  <a:cubicBezTo>
                    <a:pt x="33" y="33"/>
                    <a:pt x="0" y="103"/>
                    <a:pt x="17" y="153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1"/>
                    <a:pt x="92" y="265"/>
                    <a:pt x="110" y="265"/>
                  </a:cubicBezTo>
                  <a:cubicBezTo>
                    <a:pt x="118" y="265"/>
                    <a:pt x="127" y="262"/>
                    <a:pt x="136" y="256"/>
                  </a:cubicBezTo>
                  <a:cubicBezTo>
                    <a:pt x="207" y="256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2" name="Google Shape;17262;p93"/>
            <p:cNvSpPr/>
            <p:nvPr/>
          </p:nvSpPr>
          <p:spPr>
            <a:xfrm>
              <a:off x="5158600" y="251125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34" y="17"/>
                    <a:pt x="1" y="87"/>
                    <a:pt x="1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5" y="255"/>
                    <a:pt x="86" y="267"/>
                    <a:pt x="108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53" y="260"/>
                    <a:pt x="191" y="244"/>
                    <a:pt x="207" y="207"/>
                  </a:cubicBezTo>
                  <a:cubicBezTo>
                    <a:pt x="224" y="190"/>
                    <a:pt x="224" y="157"/>
                    <a:pt x="224" y="120"/>
                  </a:cubicBezTo>
                  <a:cubicBezTo>
                    <a:pt x="224" y="87"/>
                    <a:pt x="207" y="54"/>
                    <a:pt x="174" y="38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3" name="Google Shape;17263;p93"/>
            <p:cNvSpPr/>
            <p:nvPr/>
          </p:nvSpPr>
          <p:spPr>
            <a:xfrm>
              <a:off x="5145325" y="2591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41"/>
                  </a:cubicBezTo>
                  <a:cubicBezTo>
                    <a:pt x="17" y="174"/>
                    <a:pt x="33" y="207"/>
                    <a:pt x="49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64" name="Google Shape;17264;p93"/>
            <p:cNvSpPr/>
            <p:nvPr/>
          </p:nvSpPr>
          <p:spPr>
            <a:xfrm>
              <a:off x="5144375" y="263845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41" y="0"/>
                  </a:moveTo>
                  <a:cubicBezTo>
                    <a:pt x="104" y="0"/>
                    <a:pt x="71" y="0"/>
                    <a:pt x="55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5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1" y="223"/>
                  </a:cubicBezTo>
                  <a:cubicBezTo>
                    <a:pt x="207" y="206"/>
                    <a:pt x="228" y="169"/>
                    <a:pt x="228" y="136"/>
                  </a:cubicBezTo>
                  <a:cubicBezTo>
                    <a:pt x="244" y="103"/>
                    <a:pt x="228" y="66"/>
                    <a:pt x="207" y="50"/>
                  </a:cubicBezTo>
                  <a:cubicBezTo>
                    <a:pt x="191" y="33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5" name="Google Shape;17265;p93"/>
            <p:cNvSpPr/>
            <p:nvPr/>
          </p:nvSpPr>
          <p:spPr>
            <a:xfrm>
              <a:off x="5143150" y="261092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0" y="0"/>
                  </a:moveTo>
                  <a:cubicBezTo>
                    <a:pt x="87" y="0"/>
                    <a:pt x="71" y="0"/>
                    <a:pt x="33" y="33"/>
                  </a:cubicBezTo>
                  <a:cubicBezTo>
                    <a:pt x="17" y="50"/>
                    <a:pt x="0" y="87"/>
                    <a:pt x="0" y="120"/>
                  </a:cubicBezTo>
                  <a:cubicBezTo>
                    <a:pt x="0" y="153"/>
                    <a:pt x="0" y="190"/>
                    <a:pt x="17" y="206"/>
                  </a:cubicBezTo>
                  <a:cubicBezTo>
                    <a:pt x="36" y="235"/>
                    <a:pt x="74" y="255"/>
                    <a:pt x="110" y="255"/>
                  </a:cubicBezTo>
                  <a:cubicBezTo>
                    <a:pt x="134" y="255"/>
                    <a:pt x="158" y="245"/>
                    <a:pt x="174" y="223"/>
                  </a:cubicBezTo>
                  <a:cubicBezTo>
                    <a:pt x="223" y="190"/>
                    <a:pt x="240" y="103"/>
                    <a:pt x="190" y="50"/>
                  </a:cubicBezTo>
                  <a:cubicBezTo>
                    <a:pt x="190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6" name="Google Shape;17266;p93"/>
            <p:cNvSpPr/>
            <p:nvPr/>
          </p:nvSpPr>
          <p:spPr>
            <a:xfrm>
              <a:off x="5167175" y="2573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21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90" y="244"/>
                    <a:pt x="243" y="174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cubicBezTo>
                    <a:pt x="173" y="21"/>
                    <a:pt x="173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7" name="Google Shape;17267;p93"/>
            <p:cNvSpPr/>
            <p:nvPr/>
          </p:nvSpPr>
          <p:spPr>
            <a:xfrm>
              <a:off x="5247975" y="26963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3" y="0"/>
                  </a:moveTo>
                  <a:cubicBezTo>
                    <a:pt x="66" y="0"/>
                    <a:pt x="50" y="17"/>
                    <a:pt x="33" y="33"/>
                  </a:cubicBezTo>
                  <a:cubicBezTo>
                    <a:pt x="0" y="70"/>
                    <a:pt x="0" y="103"/>
                    <a:pt x="0" y="157"/>
                  </a:cubicBezTo>
                  <a:cubicBezTo>
                    <a:pt x="0" y="190"/>
                    <a:pt x="17" y="223"/>
                    <a:pt x="33" y="239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70"/>
                    <a:pt x="186" y="33"/>
                    <a:pt x="153" y="17"/>
                  </a:cubicBezTo>
                  <a:cubicBezTo>
                    <a:pt x="136" y="0"/>
                    <a:pt x="104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8" name="Google Shape;17268;p93"/>
            <p:cNvSpPr/>
            <p:nvPr/>
          </p:nvSpPr>
          <p:spPr>
            <a:xfrm>
              <a:off x="5180050" y="269380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0"/>
                    <a:pt x="0" y="70"/>
                    <a:pt x="17" y="136"/>
                  </a:cubicBezTo>
                  <a:cubicBezTo>
                    <a:pt x="17" y="173"/>
                    <a:pt x="38" y="206"/>
                    <a:pt x="54" y="223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3" y="70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9" name="Google Shape;17269;p93"/>
            <p:cNvSpPr/>
            <p:nvPr/>
          </p:nvSpPr>
          <p:spPr>
            <a:xfrm>
              <a:off x="5225600" y="27342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39"/>
                  </a:cubicBezTo>
                  <a:cubicBezTo>
                    <a:pt x="76" y="251"/>
                    <a:pt x="101" y="263"/>
                    <a:pt x="118" y="263"/>
                  </a:cubicBezTo>
                  <a:cubicBezTo>
                    <a:pt x="126" y="263"/>
                    <a:pt x="132" y="261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0" name="Google Shape;17270;p93"/>
            <p:cNvSpPr/>
            <p:nvPr/>
          </p:nvSpPr>
          <p:spPr>
            <a:xfrm>
              <a:off x="5147475" y="27930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50" y="17"/>
                    <a:pt x="1" y="66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40"/>
                    <a:pt x="240" y="169"/>
                    <a:pt x="223" y="103"/>
                  </a:cubicBezTo>
                  <a:cubicBezTo>
                    <a:pt x="223" y="66"/>
                    <a:pt x="207" y="33"/>
                    <a:pt x="186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1" name="Google Shape;17271;p93"/>
            <p:cNvSpPr/>
            <p:nvPr/>
          </p:nvSpPr>
          <p:spPr>
            <a:xfrm>
              <a:off x="5119950" y="2800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34" y="22"/>
                    <a:pt x="1" y="71"/>
                    <a:pt x="1" y="158"/>
                  </a:cubicBezTo>
                  <a:cubicBezTo>
                    <a:pt x="17" y="191"/>
                    <a:pt x="34" y="207"/>
                    <a:pt x="50" y="228"/>
                  </a:cubicBezTo>
                  <a:cubicBezTo>
                    <a:pt x="71" y="261"/>
                    <a:pt x="104" y="261"/>
                    <a:pt x="137" y="261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90" y="22"/>
                  </a:cubicBezTo>
                  <a:cubicBezTo>
                    <a:pt x="174" y="22"/>
                    <a:pt x="174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2" name="Google Shape;17272;p93"/>
            <p:cNvSpPr/>
            <p:nvPr/>
          </p:nvSpPr>
          <p:spPr>
            <a:xfrm>
              <a:off x="5105325" y="2801425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108" y="0"/>
                  </a:moveTo>
                  <a:cubicBezTo>
                    <a:pt x="105" y="0"/>
                    <a:pt x="103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97"/>
                    <a:pt x="37" y="214"/>
                    <a:pt x="54" y="247"/>
                  </a:cubicBezTo>
                  <a:cubicBezTo>
                    <a:pt x="87" y="247"/>
                    <a:pt x="103" y="263"/>
                    <a:pt x="141" y="263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lnTo>
                    <a:pt x="141" y="8"/>
                  </a:lnTo>
                  <a:cubicBezTo>
                    <a:pt x="127" y="8"/>
                    <a:pt x="115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3" name="Google Shape;17273;p93"/>
            <p:cNvSpPr/>
            <p:nvPr/>
          </p:nvSpPr>
          <p:spPr>
            <a:xfrm>
              <a:off x="5258700" y="26349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1" y="256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1"/>
                  </a:cubicBezTo>
                  <a:cubicBezTo>
                    <a:pt x="190" y="261"/>
                    <a:pt x="223" y="191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4" name="Google Shape;17274;p93"/>
            <p:cNvSpPr/>
            <p:nvPr/>
          </p:nvSpPr>
          <p:spPr>
            <a:xfrm>
              <a:off x="5155200" y="25618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7" y="1"/>
                  </a:moveTo>
                  <a:cubicBezTo>
                    <a:pt x="82" y="1"/>
                    <a:pt x="31" y="33"/>
                    <a:pt x="17" y="91"/>
                  </a:cubicBezTo>
                  <a:cubicBezTo>
                    <a:pt x="1" y="157"/>
                    <a:pt x="17" y="227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5" name="Google Shape;17275;p93"/>
            <p:cNvSpPr/>
            <p:nvPr/>
          </p:nvSpPr>
          <p:spPr>
            <a:xfrm>
              <a:off x="5241900" y="26827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30" y="1"/>
                  </a:moveTo>
                  <a:cubicBezTo>
                    <a:pt x="121" y="1"/>
                    <a:pt x="111" y="5"/>
                    <a:pt x="103" y="13"/>
                  </a:cubicBezTo>
                  <a:cubicBezTo>
                    <a:pt x="70" y="13"/>
                    <a:pt x="54" y="30"/>
                    <a:pt x="37" y="63"/>
                  </a:cubicBezTo>
                  <a:cubicBezTo>
                    <a:pt x="17" y="83"/>
                    <a:pt x="0" y="116"/>
                    <a:pt x="0" y="149"/>
                  </a:cubicBezTo>
                  <a:cubicBezTo>
                    <a:pt x="17" y="186"/>
                    <a:pt x="37" y="219"/>
                    <a:pt x="54" y="236"/>
                  </a:cubicBezTo>
                  <a:cubicBezTo>
                    <a:pt x="65" y="248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30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5"/>
                    <a:pt x="139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6" name="Google Shape;17276;p93"/>
            <p:cNvSpPr/>
            <p:nvPr/>
          </p:nvSpPr>
          <p:spPr>
            <a:xfrm>
              <a:off x="5074400" y="27595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38" y="17"/>
                    <a:pt x="0" y="83"/>
                    <a:pt x="17" y="153"/>
                  </a:cubicBezTo>
                  <a:cubicBezTo>
                    <a:pt x="17" y="186"/>
                    <a:pt x="38" y="223"/>
                    <a:pt x="54" y="240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cubicBezTo>
                    <a:pt x="223" y="83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7" name="Google Shape;17277;p93"/>
            <p:cNvSpPr/>
            <p:nvPr/>
          </p:nvSpPr>
          <p:spPr>
            <a:xfrm>
              <a:off x="5172325" y="2726475"/>
              <a:ext cx="6500" cy="6575"/>
            </a:xfrm>
            <a:custGeom>
              <a:avLst/>
              <a:gdLst/>
              <a:ahLst/>
              <a:cxnLst/>
              <a:rect l="l" t="t" r="r" b="b"/>
              <a:pathLst>
                <a:path w="260" h="263" extrusionOk="0">
                  <a:moveTo>
                    <a:pt x="140" y="0"/>
                  </a:moveTo>
                  <a:cubicBezTo>
                    <a:pt x="120" y="0"/>
                    <a:pt x="87" y="16"/>
                    <a:pt x="54" y="33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0"/>
                    <a:pt x="140" y="262"/>
                    <a:pt x="148" y="262"/>
                  </a:cubicBezTo>
                  <a:cubicBezTo>
                    <a:pt x="168" y="262"/>
                    <a:pt x="183" y="251"/>
                    <a:pt x="206" y="239"/>
                  </a:cubicBezTo>
                  <a:cubicBezTo>
                    <a:pt x="243" y="190"/>
                    <a:pt x="260" y="103"/>
                    <a:pt x="223" y="49"/>
                  </a:cubicBezTo>
                  <a:cubicBezTo>
                    <a:pt x="206" y="33"/>
                    <a:pt x="190" y="16"/>
                    <a:pt x="173" y="16"/>
                  </a:cubicBezTo>
                  <a:cubicBezTo>
                    <a:pt x="157" y="16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8" name="Google Shape;17278;p93"/>
            <p:cNvSpPr/>
            <p:nvPr/>
          </p:nvSpPr>
          <p:spPr>
            <a:xfrm>
              <a:off x="5090275" y="2802850"/>
              <a:ext cx="5700" cy="6675"/>
            </a:xfrm>
            <a:custGeom>
              <a:avLst/>
              <a:gdLst/>
              <a:ahLst/>
              <a:cxnLst/>
              <a:rect l="l" t="t" r="r" b="b"/>
              <a:pathLst>
                <a:path w="228" h="267" extrusionOk="0">
                  <a:moveTo>
                    <a:pt x="87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6" y="255"/>
                    <a:pt x="86" y="267"/>
                    <a:pt x="104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7" y="54"/>
                    <a:pt x="174" y="37"/>
                  </a:cubicBezTo>
                  <a:cubicBezTo>
                    <a:pt x="174" y="21"/>
                    <a:pt x="157" y="21"/>
                    <a:pt x="157" y="21"/>
                  </a:cubicBezTo>
                  <a:cubicBezTo>
                    <a:pt x="141" y="0"/>
                    <a:pt x="12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9" name="Google Shape;17279;p93"/>
            <p:cNvSpPr/>
            <p:nvPr/>
          </p:nvSpPr>
          <p:spPr>
            <a:xfrm>
              <a:off x="5172725" y="26799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8" y="1"/>
                  </a:moveTo>
                  <a:cubicBezTo>
                    <a:pt x="75" y="1"/>
                    <a:pt x="34" y="22"/>
                    <a:pt x="21" y="73"/>
                  </a:cubicBezTo>
                  <a:cubicBezTo>
                    <a:pt x="1" y="143"/>
                    <a:pt x="21" y="229"/>
                    <a:pt x="87" y="246"/>
                  </a:cubicBezTo>
                  <a:cubicBezTo>
                    <a:pt x="102" y="255"/>
                    <a:pt x="117" y="259"/>
                    <a:pt x="132" y="259"/>
                  </a:cubicBezTo>
                  <a:cubicBezTo>
                    <a:pt x="173" y="259"/>
                    <a:pt x="212" y="227"/>
                    <a:pt x="227" y="176"/>
                  </a:cubicBezTo>
                  <a:cubicBezTo>
                    <a:pt x="244" y="110"/>
                    <a:pt x="227" y="40"/>
                    <a:pt x="157" y="7"/>
                  </a:cubicBezTo>
                  <a:cubicBezTo>
                    <a:pt x="145" y="3"/>
                    <a:pt x="131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0" name="Google Shape;17280;p93"/>
            <p:cNvSpPr/>
            <p:nvPr/>
          </p:nvSpPr>
          <p:spPr>
            <a:xfrm>
              <a:off x="5240250" y="26068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4"/>
                  </a:cubicBezTo>
                  <a:cubicBezTo>
                    <a:pt x="83" y="251"/>
                    <a:pt x="103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78"/>
                    <a:pt x="206" y="45"/>
                    <a:pt x="186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1" name="Google Shape;17281;p93"/>
            <p:cNvSpPr/>
            <p:nvPr/>
          </p:nvSpPr>
          <p:spPr>
            <a:xfrm>
              <a:off x="5172725" y="27106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0"/>
                    <a:pt x="1" y="66"/>
                    <a:pt x="21" y="136"/>
                  </a:cubicBezTo>
                  <a:cubicBezTo>
                    <a:pt x="21" y="169"/>
                    <a:pt x="38" y="206"/>
                    <a:pt x="54" y="223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69"/>
                    <a:pt x="244" y="103"/>
                  </a:cubicBezTo>
                  <a:cubicBezTo>
                    <a:pt x="227" y="66"/>
                    <a:pt x="207" y="33"/>
                    <a:pt x="190" y="17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2" name="Google Shape;17282;p93"/>
            <p:cNvSpPr/>
            <p:nvPr/>
          </p:nvSpPr>
          <p:spPr>
            <a:xfrm>
              <a:off x="5243650" y="26362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23"/>
                    <a:pt x="7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70"/>
                    <a:pt x="239" y="137"/>
                    <a:pt x="223" y="104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3" name="Google Shape;17283;p93"/>
            <p:cNvSpPr/>
            <p:nvPr/>
          </p:nvSpPr>
          <p:spPr>
            <a:xfrm>
              <a:off x="5168925" y="26495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17" y="190"/>
                    <a:pt x="17" y="206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33"/>
                    <a:pt x="173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4" name="Google Shape;17284;p93"/>
            <p:cNvSpPr/>
            <p:nvPr/>
          </p:nvSpPr>
          <p:spPr>
            <a:xfrm>
              <a:off x="5265075" y="2649575"/>
              <a:ext cx="1775" cy="6000"/>
            </a:xfrm>
            <a:custGeom>
              <a:avLst/>
              <a:gdLst/>
              <a:ahLst/>
              <a:cxnLst/>
              <a:rect l="l" t="t" r="r" b="b"/>
              <a:pathLst>
                <a:path w="71" h="240" extrusionOk="0">
                  <a:moveTo>
                    <a:pt x="71" y="0"/>
                  </a:moveTo>
                  <a:cubicBezTo>
                    <a:pt x="17" y="33"/>
                    <a:pt x="1" y="87"/>
                    <a:pt x="1" y="153"/>
                  </a:cubicBezTo>
                  <a:cubicBezTo>
                    <a:pt x="1" y="190"/>
                    <a:pt x="38" y="223"/>
                    <a:pt x="54" y="239"/>
                  </a:cubicBezTo>
                  <a:cubicBezTo>
                    <a:pt x="71" y="173"/>
                    <a:pt x="71" y="87"/>
                    <a:pt x="7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5" name="Google Shape;17285;p93"/>
            <p:cNvSpPr/>
            <p:nvPr/>
          </p:nvSpPr>
          <p:spPr>
            <a:xfrm>
              <a:off x="5201600" y="2550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86" y="244"/>
                    <a:pt x="239" y="174"/>
                    <a:pt x="223" y="104"/>
                  </a:cubicBezTo>
                  <a:cubicBezTo>
                    <a:pt x="223" y="71"/>
                    <a:pt x="206" y="38"/>
                    <a:pt x="186" y="22"/>
                  </a:cubicBezTo>
                  <a:cubicBezTo>
                    <a:pt x="169" y="22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6" name="Google Shape;17286;p93"/>
            <p:cNvSpPr/>
            <p:nvPr/>
          </p:nvSpPr>
          <p:spPr>
            <a:xfrm>
              <a:off x="5187375" y="25515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1" y="0"/>
                  </a:moveTo>
                  <a:cubicBezTo>
                    <a:pt x="64" y="0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33" y="227"/>
                    <a:pt x="70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1" y="255"/>
                    <a:pt x="164" y="247"/>
                    <a:pt x="173" y="227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39" y="108"/>
                    <a:pt x="206" y="38"/>
                    <a:pt x="157" y="5"/>
                  </a:cubicBezTo>
                  <a:cubicBezTo>
                    <a:pt x="145" y="2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7" name="Google Shape;17287;p93"/>
            <p:cNvSpPr/>
            <p:nvPr/>
          </p:nvSpPr>
          <p:spPr>
            <a:xfrm>
              <a:off x="5190350" y="25377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6" y="1"/>
                  </a:moveTo>
                  <a:cubicBezTo>
                    <a:pt x="74" y="1"/>
                    <a:pt x="33" y="25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87" y="264"/>
                    <a:pt x="104" y="264"/>
                    <a:pt x="120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4" y="128"/>
                    <a:pt x="223" y="74"/>
                    <a:pt x="207" y="41"/>
                  </a:cubicBezTo>
                  <a:cubicBezTo>
                    <a:pt x="190" y="25"/>
                    <a:pt x="174" y="8"/>
                    <a:pt x="157" y="8"/>
                  </a:cubicBezTo>
                  <a:cubicBezTo>
                    <a:pt x="144" y="3"/>
                    <a:pt x="130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8" name="Google Shape;17288;p93"/>
            <p:cNvSpPr/>
            <p:nvPr/>
          </p:nvSpPr>
          <p:spPr>
            <a:xfrm>
              <a:off x="5155625" y="26044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66" y="0"/>
                    <a:pt x="50" y="21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4"/>
                    <a:pt x="239" y="190"/>
                    <a:pt x="223" y="104"/>
                  </a:cubicBezTo>
                  <a:cubicBezTo>
                    <a:pt x="223" y="71"/>
                    <a:pt x="206" y="54"/>
                    <a:pt x="190" y="21"/>
                  </a:cubicBezTo>
                  <a:lnTo>
                    <a:pt x="153" y="21"/>
                  </a:ln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9" name="Google Shape;17289;p93"/>
            <p:cNvSpPr/>
            <p:nvPr/>
          </p:nvSpPr>
          <p:spPr>
            <a:xfrm>
              <a:off x="5190350" y="2631525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04" y="1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17" y="190"/>
                    <a:pt x="38" y="223"/>
                    <a:pt x="54" y="240"/>
                  </a:cubicBezTo>
                  <a:cubicBezTo>
                    <a:pt x="66" y="252"/>
                    <a:pt x="86" y="265"/>
                    <a:pt x="109" y="265"/>
                  </a:cubicBezTo>
                  <a:cubicBezTo>
                    <a:pt x="119" y="265"/>
                    <a:pt x="130" y="263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0" name="Google Shape;17290;p93"/>
            <p:cNvSpPr/>
            <p:nvPr/>
          </p:nvSpPr>
          <p:spPr>
            <a:xfrm>
              <a:off x="5188200" y="250527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6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39"/>
                    <a:pt x="243" y="173"/>
                    <a:pt x="227" y="103"/>
                  </a:cubicBezTo>
                  <a:cubicBezTo>
                    <a:pt x="227" y="70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1" name="Google Shape;17291;p93"/>
            <p:cNvSpPr/>
            <p:nvPr/>
          </p:nvSpPr>
          <p:spPr>
            <a:xfrm>
              <a:off x="5195925" y="25202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2" y="0"/>
                    <a:pt x="35" y="33"/>
                    <a:pt x="21" y="91"/>
                  </a:cubicBezTo>
                  <a:cubicBezTo>
                    <a:pt x="0" y="157"/>
                    <a:pt x="21" y="227"/>
                    <a:pt x="87" y="243"/>
                  </a:cubicBezTo>
                  <a:cubicBezTo>
                    <a:pt x="103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3"/>
                  </a:cubicBezTo>
                  <a:cubicBezTo>
                    <a:pt x="244" y="124"/>
                    <a:pt x="227" y="70"/>
                    <a:pt x="207" y="37"/>
                  </a:cubicBezTo>
                  <a:cubicBezTo>
                    <a:pt x="190" y="37"/>
                    <a:pt x="174" y="21"/>
                    <a:pt x="157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2" name="Google Shape;17292;p93"/>
            <p:cNvSpPr/>
            <p:nvPr/>
          </p:nvSpPr>
          <p:spPr>
            <a:xfrm>
              <a:off x="5205400" y="2580500"/>
              <a:ext cx="6000" cy="6750"/>
            </a:xfrm>
            <a:custGeom>
              <a:avLst/>
              <a:gdLst/>
              <a:ahLst/>
              <a:cxnLst/>
              <a:rect l="l" t="t" r="r" b="b"/>
              <a:pathLst>
                <a:path w="240" h="270" extrusionOk="0">
                  <a:moveTo>
                    <a:pt x="119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4"/>
                    <a:pt x="34" y="236"/>
                    <a:pt x="87" y="257"/>
                  </a:cubicBezTo>
                  <a:cubicBezTo>
                    <a:pt x="100" y="265"/>
                    <a:pt x="115" y="269"/>
                    <a:pt x="130" y="269"/>
                  </a:cubicBezTo>
                  <a:cubicBezTo>
                    <a:pt x="170" y="269"/>
                    <a:pt x="211" y="238"/>
                    <a:pt x="223" y="187"/>
                  </a:cubicBezTo>
                  <a:cubicBezTo>
                    <a:pt x="240" y="116"/>
                    <a:pt x="223" y="30"/>
                    <a:pt x="174" y="13"/>
                  </a:cubicBezTo>
                  <a:cubicBezTo>
                    <a:pt x="155" y="5"/>
                    <a:pt x="137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3" name="Google Shape;17293;p93"/>
            <p:cNvSpPr/>
            <p:nvPr/>
          </p:nvSpPr>
          <p:spPr>
            <a:xfrm>
              <a:off x="5191700" y="2616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31" y="213"/>
                    <a:pt x="72" y="260"/>
                    <a:pt x="114" y="260"/>
                  </a:cubicBezTo>
                  <a:cubicBezTo>
                    <a:pt x="122" y="260"/>
                    <a:pt x="129" y="259"/>
                    <a:pt x="136" y="256"/>
                  </a:cubicBezTo>
                  <a:cubicBezTo>
                    <a:pt x="169" y="256"/>
                    <a:pt x="206" y="240"/>
                    <a:pt x="223" y="207"/>
                  </a:cubicBezTo>
                  <a:cubicBezTo>
                    <a:pt x="239" y="190"/>
                    <a:pt x="239" y="153"/>
                    <a:pt x="239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69" y="17"/>
                    <a:pt x="169" y="17"/>
                  </a:cubicBezTo>
                  <a:cubicBezTo>
                    <a:pt x="153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4" name="Google Shape;17294;p93"/>
            <p:cNvSpPr/>
            <p:nvPr/>
          </p:nvSpPr>
          <p:spPr>
            <a:xfrm>
              <a:off x="5189950" y="2581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41" y="1"/>
                  </a:moveTo>
                  <a:cubicBezTo>
                    <a:pt x="96" y="1"/>
                    <a:pt x="50" y="33"/>
                    <a:pt x="33" y="72"/>
                  </a:cubicBezTo>
                  <a:cubicBezTo>
                    <a:pt x="0" y="143"/>
                    <a:pt x="33" y="229"/>
                    <a:pt x="87" y="246"/>
                  </a:cubicBezTo>
                  <a:cubicBezTo>
                    <a:pt x="105" y="254"/>
                    <a:pt x="123" y="258"/>
                    <a:pt x="138" y="258"/>
                  </a:cubicBezTo>
                  <a:cubicBezTo>
                    <a:pt x="182" y="258"/>
                    <a:pt x="215" y="227"/>
                    <a:pt x="239" y="175"/>
                  </a:cubicBezTo>
                  <a:cubicBezTo>
                    <a:pt x="260" y="110"/>
                    <a:pt x="223" y="39"/>
                    <a:pt x="173" y="6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5" name="Google Shape;17295;p93"/>
            <p:cNvSpPr/>
            <p:nvPr/>
          </p:nvSpPr>
          <p:spPr>
            <a:xfrm>
              <a:off x="5206750" y="265947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66" y="0"/>
                    <a:pt x="50" y="17"/>
                    <a:pt x="33" y="50"/>
                  </a:cubicBezTo>
                  <a:cubicBezTo>
                    <a:pt x="17" y="87"/>
                    <a:pt x="0" y="120"/>
                    <a:pt x="0" y="153"/>
                  </a:cubicBezTo>
                  <a:cubicBezTo>
                    <a:pt x="17" y="190"/>
                    <a:pt x="33" y="206"/>
                    <a:pt x="50" y="239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39" y="169"/>
                    <a:pt x="223" y="103"/>
                  </a:cubicBezTo>
                  <a:cubicBezTo>
                    <a:pt x="223" y="66"/>
                    <a:pt x="206" y="33"/>
                    <a:pt x="186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6" name="Google Shape;17296;p93"/>
            <p:cNvSpPr/>
            <p:nvPr/>
          </p:nvSpPr>
          <p:spPr>
            <a:xfrm>
              <a:off x="5210150" y="25197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7" y="0"/>
                  </a:moveTo>
                  <a:cubicBezTo>
                    <a:pt x="85" y="0"/>
                    <a:pt x="64" y="14"/>
                    <a:pt x="50" y="25"/>
                  </a:cubicBezTo>
                  <a:cubicBezTo>
                    <a:pt x="33" y="42"/>
                    <a:pt x="17" y="75"/>
                    <a:pt x="17" y="112"/>
                  </a:cubicBezTo>
                  <a:cubicBezTo>
                    <a:pt x="0" y="145"/>
                    <a:pt x="17" y="178"/>
                    <a:pt x="33" y="215"/>
                  </a:cubicBezTo>
                  <a:cubicBezTo>
                    <a:pt x="50" y="231"/>
                    <a:pt x="87" y="248"/>
                    <a:pt x="103" y="264"/>
                  </a:cubicBezTo>
                  <a:cubicBezTo>
                    <a:pt x="136" y="264"/>
                    <a:pt x="173" y="248"/>
                    <a:pt x="190" y="231"/>
                  </a:cubicBezTo>
                  <a:cubicBezTo>
                    <a:pt x="239" y="178"/>
                    <a:pt x="239" y="112"/>
                    <a:pt x="206" y="42"/>
                  </a:cubicBezTo>
                  <a:cubicBezTo>
                    <a:pt x="190" y="25"/>
                    <a:pt x="173" y="9"/>
                    <a:pt x="153" y="9"/>
                  </a:cubicBezTo>
                  <a:lnTo>
                    <a:pt x="136" y="9"/>
                  </a:lnTo>
                  <a:cubicBezTo>
                    <a:pt x="127" y="3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7" name="Google Shape;17297;p93"/>
            <p:cNvSpPr/>
            <p:nvPr/>
          </p:nvSpPr>
          <p:spPr>
            <a:xfrm>
              <a:off x="5207575" y="2563700"/>
              <a:ext cx="5575" cy="6600"/>
            </a:xfrm>
            <a:custGeom>
              <a:avLst/>
              <a:gdLst/>
              <a:ahLst/>
              <a:cxnLst/>
              <a:rect l="l" t="t" r="r" b="b"/>
              <a:pathLst>
                <a:path w="223" h="264" extrusionOk="0">
                  <a:moveTo>
                    <a:pt x="87" y="1"/>
                  </a:moveTo>
                  <a:cubicBezTo>
                    <a:pt x="70" y="17"/>
                    <a:pt x="50" y="17"/>
                    <a:pt x="33" y="34"/>
                  </a:cubicBezTo>
                  <a:cubicBezTo>
                    <a:pt x="0" y="67"/>
                    <a:pt x="0" y="121"/>
                    <a:pt x="0" y="153"/>
                  </a:cubicBezTo>
                  <a:cubicBezTo>
                    <a:pt x="0" y="186"/>
                    <a:pt x="17" y="224"/>
                    <a:pt x="50" y="240"/>
                  </a:cubicBezTo>
                  <a:cubicBezTo>
                    <a:pt x="64" y="252"/>
                    <a:pt x="85" y="263"/>
                    <a:pt x="102" y="263"/>
                  </a:cubicBezTo>
                  <a:cubicBezTo>
                    <a:pt x="109" y="263"/>
                    <a:pt x="115" y="261"/>
                    <a:pt x="120" y="257"/>
                  </a:cubicBezTo>
                  <a:cubicBezTo>
                    <a:pt x="190" y="257"/>
                    <a:pt x="223" y="186"/>
                    <a:pt x="223" y="121"/>
                  </a:cubicBezTo>
                  <a:cubicBezTo>
                    <a:pt x="206" y="67"/>
                    <a:pt x="190" y="34"/>
                    <a:pt x="153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8" name="Google Shape;17298;p93"/>
            <p:cNvSpPr/>
            <p:nvPr/>
          </p:nvSpPr>
          <p:spPr>
            <a:xfrm>
              <a:off x="5203650" y="2507850"/>
              <a:ext cx="2600" cy="2175"/>
            </a:xfrm>
            <a:custGeom>
              <a:avLst/>
              <a:gdLst/>
              <a:ahLst/>
              <a:cxnLst/>
              <a:rect l="l" t="t" r="r" b="b"/>
              <a:pathLst>
                <a:path w="104" h="87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33"/>
                    <a:pt x="38" y="50"/>
                    <a:pt x="54" y="70"/>
                  </a:cubicBezTo>
                  <a:cubicBezTo>
                    <a:pt x="71" y="87"/>
                    <a:pt x="87" y="87"/>
                    <a:pt x="104" y="87"/>
                  </a:cubicBezTo>
                  <a:cubicBezTo>
                    <a:pt x="71" y="70"/>
                    <a:pt x="38" y="33"/>
                    <a:pt x="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9" name="Google Shape;17299;p93"/>
            <p:cNvSpPr/>
            <p:nvPr/>
          </p:nvSpPr>
          <p:spPr>
            <a:xfrm>
              <a:off x="5198075" y="25961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9" y="1"/>
                  </a:moveTo>
                  <a:cubicBezTo>
                    <a:pt x="83" y="1"/>
                    <a:pt x="35" y="33"/>
                    <a:pt x="17" y="91"/>
                  </a:cubicBezTo>
                  <a:cubicBezTo>
                    <a:pt x="1" y="161"/>
                    <a:pt x="17" y="227"/>
                    <a:pt x="88" y="248"/>
                  </a:cubicBezTo>
                  <a:cubicBezTo>
                    <a:pt x="102" y="257"/>
                    <a:pt x="117" y="261"/>
                    <a:pt x="132" y="261"/>
                  </a:cubicBezTo>
                  <a:cubicBezTo>
                    <a:pt x="173" y="261"/>
                    <a:pt x="211" y="229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0" name="Google Shape;17300;p93"/>
            <p:cNvSpPr/>
            <p:nvPr/>
          </p:nvSpPr>
          <p:spPr>
            <a:xfrm>
              <a:off x="5194675" y="25667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37" y="1"/>
                  </a:moveTo>
                  <a:cubicBezTo>
                    <a:pt x="104" y="1"/>
                    <a:pt x="71" y="1"/>
                    <a:pt x="50" y="33"/>
                  </a:cubicBezTo>
                  <a:cubicBezTo>
                    <a:pt x="1" y="66"/>
                    <a:pt x="1" y="153"/>
                    <a:pt x="34" y="207"/>
                  </a:cubicBezTo>
                  <a:cubicBezTo>
                    <a:pt x="50" y="240"/>
                    <a:pt x="87" y="256"/>
                    <a:pt x="104" y="256"/>
                  </a:cubicBezTo>
                  <a:cubicBezTo>
                    <a:pt x="137" y="256"/>
                    <a:pt x="174" y="256"/>
                    <a:pt x="191" y="223"/>
                  </a:cubicBezTo>
                  <a:cubicBezTo>
                    <a:pt x="207" y="207"/>
                    <a:pt x="224" y="170"/>
                    <a:pt x="224" y="137"/>
                  </a:cubicBezTo>
                  <a:cubicBezTo>
                    <a:pt x="240" y="104"/>
                    <a:pt x="224" y="66"/>
                    <a:pt x="207" y="50"/>
                  </a:cubicBezTo>
                  <a:cubicBezTo>
                    <a:pt x="191" y="33"/>
                    <a:pt x="174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1" name="Google Shape;17301;p93"/>
            <p:cNvSpPr/>
            <p:nvPr/>
          </p:nvSpPr>
          <p:spPr>
            <a:xfrm>
              <a:off x="5199025" y="26440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53" y="256"/>
                    <a:pt x="186" y="240"/>
                    <a:pt x="206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6" y="50"/>
                    <a:pt x="169" y="17"/>
                  </a:cubicBezTo>
                  <a:lnTo>
                    <a:pt x="153" y="17"/>
                  </a:ln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2" name="Google Shape;17302;p93"/>
            <p:cNvSpPr/>
            <p:nvPr/>
          </p:nvSpPr>
          <p:spPr>
            <a:xfrm>
              <a:off x="5202000" y="26765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87" y="1"/>
                    <a:pt x="67" y="21"/>
                  </a:cubicBezTo>
                  <a:cubicBezTo>
                    <a:pt x="34" y="38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04"/>
                  </a:cubicBezTo>
                  <a:lnTo>
                    <a:pt x="223" y="71"/>
                  </a:lnTo>
                  <a:cubicBezTo>
                    <a:pt x="207" y="54"/>
                    <a:pt x="190" y="21"/>
                    <a:pt x="153" y="21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3" name="Google Shape;17303;p93"/>
            <p:cNvSpPr/>
            <p:nvPr/>
          </p:nvSpPr>
          <p:spPr>
            <a:xfrm>
              <a:off x="5183975" y="2524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50" y="17"/>
                    <a:pt x="0" y="71"/>
                    <a:pt x="17" y="157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23"/>
                    <a:pt x="206" y="207"/>
                  </a:cubicBezTo>
                  <a:cubicBezTo>
                    <a:pt x="223" y="174"/>
                    <a:pt x="239" y="141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4" name="Google Shape;17304;p93"/>
            <p:cNvSpPr/>
            <p:nvPr/>
          </p:nvSpPr>
          <p:spPr>
            <a:xfrm>
              <a:off x="5157275" y="268080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9" y="1"/>
                  </a:moveTo>
                  <a:cubicBezTo>
                    <a:pt x="87" y="1"/>
                    <a:pt x="48" y="33"/>
                    <a:pt x="21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1" y="254"/>
                    <a:pt x="117" y="259"/>
                    <a:pt x="132" y="259"/>
                  </a:cubicBezTo>
                  <a:cubicBezTo>
                    <a:pt x="173" y="259"/>
                    <a:pt x="212" y="226"/>
                    <a:pt x="227" y="178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2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5" name="Google Shape;17305;p93"/>
            <p:cNvSpPr/>
            <p:nvPr/>
          </p:nvSpPr>
          <p:spPr>
            <a:xfrm>
              <a:off x="5146950" y="2574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14" y="1"/>
                  </a:moveTo>
                  <a:cubicBezTo>
                    <a:pt x="73" y="1"/>
                    <a:pt x="34" y="32"/>
                    <a:pt x="22" y="84"/>
                  </a:cubicBezTo>
                  <a:cubicBezTo>
                    <a:pt x="1" y="150"/>
                    <a:pt x="22" y="236"/>
                    <a:pt x="88" y="253"/>
                  </a:cubicBezTo>
                  <a:cubicBezTo>
                    <a:pt x="102" y="263"/>
                    <a:pt x="118" y="268"/>
                    <a:pt x="133" y="268"/>
                  </a:cubicBezTo>
                  <a:cubicBezTo>
                    <a:pt x="174" y="268"/>
                    <a:pt x="213" y="235"/>
                    <a:pt x="228" y="187"/>
                  </a:cubicBezTo>
                  <a:cubicBezTo>
                    <a:pt x="244" y="117"/>
                    <a:pt x="207" y="30"/>
                    <a:pt x="158" y="14"/>
                  </a:cubicBezTo>
                  <a:cubicBezTo>
                    <a:pt x="143" y="5"/>
                    <a:pt x="128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6" name="Google Shape;17306;p93"/>
            <p:cNvSpPr/>
            <p:nvPr/>
          </p:nvSpPr>
          <p:spPr>
            <a:xfrm>
              <a:off x="5151300" y="262340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06"/>
                    <a:pt x="54" y="239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57" y="256"/>
                    <a:pt x="190" y="239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7" name="Google Shape;17307;p93"/>
            <p:cNvSpPr/>
            <p:nvPr/>
          </p:nvSpPr>
          <p:spPr>
            <a:xfrm>
              <a:off x="5154700" y="2650700"/>
              <a:ext cx="5675" cy="6775"/>
            </a:xfrm>
            <a:custGeom>
              <a:avLst/>
              <a:gdLst/>
              <a:ahLst/>
              <a:cxnLst/>
              <a:rect l="l" t="t" r="r" b="b"/>
              <a:pathLst>
                <a:path w="227" h="271" extrusionOk="0">
                  <a:moveTo>
                    <a:pt x="114" y="1"/>
                  </a:moveTo>
                  <a:cubicBezTo>
                    <a:pt x="67" y="1"/>
                    <a:pt x="18" y="36"/>
                    <a:pt x="0" y="91"/>
                  </a:cubicBezTo>
                  <a:lnTo>
                    <a:pt x="0" y="145"/>
                  </a:lnTo>
                  <a:cubicBezTo>
                    <a:pt x="0" y="194"/>
                    <a:pt x="21" y="232"/>
                    <a:pt x="70" y="265"/>
                  </a:cubicBezTo>
                  <a:cubicBezTo>
                    <a:pt x="79" y="269"/>
                    <a:pt x="89" y="271"/>
                    <a:pt x="100" y="271"/>
                  </a:cubicBezTo>
                  <a:cubicBezTo>
                    <a:pt x="129" y="271"/>
                    <a:pt x="161" y="256"/>
                    <a:pt x="173" y="232"/>
                  </a:cubicBezTo>
                  <a:cubicBezTo>
                    <a:pt x="190" y="211"/>
                    <a:pt x="206" y="194"/>
                    <a:pt x="206" y="178"/>
                  </a:cubicBezTo>
                  <a:cubicBezTo>
                    <a:pt x="227" y="108"/>
                    <a:pt x="206" y="42"/>
                    <a:pt x="140" y="5"/>
                  </a:cubicBezTo>
                  <a:cubicBezTo>
                    <a:pt x="132" y="2"/>
                    <a:pt x="123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8" name="Google Shape;17308;p93"/>
            <p:cNvSpPr/>
            <p:nvPr/>
          </p:nvSpPr>
          <p:spPr>
            <a:xfrm>
              <a:off x="5146150" y="2544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4" y="240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0"/>
                  </a:cubicBezTo>
                  <a:cubicBezTo>
                    <a:pt x="239" y="191"/>
                    <a:pt x="239" y="104"/>
                    <a:pt x="206" y="54"/>
                  </a:cubicBezTo>
                  <a:cubicBezTo>
                    <a:pt x="190" y="34"/>
                    <a:pt x="190" y="17"/>
                    <a:pt x="173" y="17"/>
                  </a:cubicBezTo>
                  <a:cubicBezTo>
                    <a:pt x="157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9" name="Google Shape;17309;p93"/>
            <p:cNvSpPr/>
            <p:nvPr/>
          </p:nvSpPr>
          <p:spPr>
            <a:xfrm>
              <a:off x="5151300" y="25285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8" y="0"/>
                  </a:moveTo>
                  <a:cubicBezTo>
                    <a:pt x="120" y="0"/>
                    <a:pt x="111" y="4"/>
                    <a:pt x="103" y="12"/>
                  </a:cubicBezTo>
                  <a:cubicBezTo>
                    <a:pt x="54" y="12"/>
                    <a:pt x="0" y="83"/>
                    <a:pt x="17" y="148"/>
                  </a:cubicBezTo>
                  <a:cubicBezTo>
                    <a:pt x="17" y="186"/>
                    <a:pt x="33" y="219"/>
                    <a:pt x="54" y="235"/>
                  </a:cubicBezTo>
                  <a:cubicBezTo>
                    <a:pt x="87" y="252"/>
                    <a:pt x="103" y="272"/>
                    <a:pt x="136" y="272"/>
                  </a:cubicBezTo>
                  <a:cubicBezTo>
                    <a:pt x="206" y="252"/>
                    <a:pt x="239" y="186"/>
                    <a:pt x="223" y="115"/>
                  </a:cubicBezTo>
                  <a:cubicBezTo>
                    <a:pt x="223" y="83"/>
                    <a:pt x="206" y="45"/>
                    <a:pt x="190" y="29"/>
                  </a:cubicBezTo>
                  <a:cubicBezTo>
                    <a:pt x="173" y="29"/>
                    <a:pt x="173" y="12"/>
                    <a:pt x="157" y="12"/>
                  </a:cubicBezTo>
                  <a:cubicBezTo>
                    <a:pt x="147" y="4"/>
                    <a:pt x="137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0" name="Google Shape;17310;p93"/>
            <p:cNvSpPr/>
            <p:nvPr/>
          </p:nvSpPr>
          <p:spPr>
            <a:xfrm>
              <a:off x="5151300" y="24836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1"/>
                  </a:moveTo>
                  <a:cubicBezTo>
                    <a:pt x="124" y="1"/>
                    <a:pt x="114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33" y="216"/>
                    <a:pt x="87" y="265"/>
                    <a:pt x="136" y="265"/>
                  </a:cubicBezTo>
                  <a:cubicBezTo>
                    <a:pt x="173" y="249"/>
                    <a:pt x="206" y="232"/>
                    <a:pt x="223" y="216"/>
                  </a:cubicBezTo>
                  <a:cubicBezTo>
                    <a:pt x="239" y="179"/>
                    <a:pt x="239" y="146"/>
                    <a:pt x="239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3" y="10"/>
                  </a:lnTo>
                  <a:cubicBezTo>
                    <a:pt x="162" y="10"/>
                    <a:pt x="149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1" name="Google Shape;17311;p93"/>
            <p:cNvSpPr/>
            <p:nvPr/>
          </p:nvSpPr>
          <p:spPr>
            <a:xfrm>
              <a:off x="5150050" y="249905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7" y="179"/>
                    <a:pt x="34" y="216"/>
                    <a:pt x="50" y="233"/>
                  </a:cubicBezTo>
                  <a:cubicBezTo>
                    <a:pt x="67" y="249"/>
                    <a:pt x="104" y="266"/>
                    <a:pt x="137" y="266"/>
                  </a:cubicBezTo>
                  <a:cubicBezTo>
                    <a:pt x="170" y="249"/>
                    <a:pt x="186" y="233"/>
                    <a:pt x="207" y="216"/>
                  </a:cubicBezTo>
                  <a:cubicBezTo>
                    <a:pt x="223" y="179"/>
                    <a:pt x="223" y="146"/>
                    <a:pt x="223" y="113"/>
                  </a:cubicBezTo>
                  <a:cubicBezTo>
                    <a:pt x="223" y="76"/>
                    <a:pt x="207" y="43"/>
                    <a:pt x="186" y="27"/>
                  </a:cubicBezTo>
                  <a:cubicBezTo>
                    <a:pt x="170" y="27"/>
                    <a:pt x="170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2" name="Google Shape;17312;p93"/>
            <p:cNvSpPr/>
            <p:nvPr/>
          </p:nvSpPr>
          <p:spPr>
            <a:xfrm>
              <a:off x="5206750" y="253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1" y="0"/>
                  </a:moveTo>
                  <a:cubicBezTo>
                    <a:pt x="123" y="0"/>
                    <a:pt x="114" y="2"/>
                    <a:pt x="103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66" y="234"/>
                  </a:cubicBezTo>
                  <a:cubicBezTo>
                    <a:pt x="83" y="251"/>
                    <a:pt x="120" y="267"/>
                    <a:pt x="136" y="267"/>
                  </a:cubicBezTo>
                  <a:cubicBezTo>
                    <a:pt x="206" y="251"/>
                    <a:pt x="239" y="181"/>
                    <a:pt x="239" y="111"/>
                  </a:cubicBezTo>
                  <a:cubicBezTo>
                    <a:pt x="223" y="61"/>
                    <a:pt x="206" y="28"/>
                    <a:pt x="169" y="8"/>
                  </a:cubicBezTo>
                  <a:cubicBezTo>
                    <a:pt x="158" y="8"/>
                    <a:pt x="147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3" name="Google Shape;17313;p93"/>
            <p:cNvSpPr/>
            <p:nvPr/>
          </p:nvSpPr>
          <p:spPr>
            <a:xfrm>
              <a:off x="5177050" y="2539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1" y="223"/>
                  </a:cubicBezTo>
                  <a:cubicBezTo>
                    <a:pt x="224" y="207"/>
                    <a:pt x="224" y="174"/>
                    <a:pt x="240" y="137"/>
                  </a:cubicBezTo>
                  <a:cubicBezTo>
                    <a:pt x="240" y="104"/>
                    <a:pt x="224" y="71"/>
                    <a:pt x="207" y="54"/>
                  </a:cubicBezTo>
                  <a:cubicBezTo>
                    <a:pt x="191" y="34"/>
                    <a:pt x="191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4" name="Google Shape;17314;p93"/>
            <p:cNvSpPr/>
            <p:nvPr/>
          </p:nvSpPr>
          <p:spPr>
            <a:xfrm>
              <a:off x="5216125" y="25473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20" y="0"/>
                    <a:pt x="87" y="17"/>
                    <a:pt x="71" y="38"/>
                  </a:cubicBezTo>
                  <a:cubicBezTo>
                    <a:pt x="17" y="87"/>
                    <a:pt x="0" y="157"/>
                    <a:pt x="54" y="223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31" y="265"/>
                    <a:pt x="140" y="267"/>
                    <a:pt x="148" y="267"/>
                  </a:cubicBezTo>
                  <a:cubicBezTo>
                    <a:pt x="168" y="267"/>
                    <a:pt x="183" y="255"/>
                    <a:pt x="207" y="244"/>
                  </a:cubicBezTo>
                  <a:cubicBezTo>
                    <a:pt x="223" y="223"/>
                    <a:pt x="244" y="190"/>
                    <a:pt x="244" y="157"/>
                  </a:cubicBezTo>
                  <a:cubicBezTo>
                    <a:pt x="244" y="120"/>
                    <a:pt x="244" y="87"/>
                    <a:pt x="223" y="54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5" name="Google Shape;17315;p93"/>
            <p:cNvSpPr/>
            <p:nvPr/>
          </p:nvSpPr>
          <p:spPr>
            <a:xfrm>
              <a:off x="5205000" y="26272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7"/>
                    <a:pt x="70" y="38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4"/>
                    <a:pt x="87" y="260"/>
                    <a:pt x="120" y="260"/>
                  </a:cubicBezTo>
                  <a:cubicBezTo>
                    <a:pt x="153" y="260"/>
                    <a:pt x="173" y="260"/>
                    <a:pt x="206" y="244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6" name="Google Shape;17316;p93"/>
            <p:cNvSpPr/>
            <p:nvPr/>
          </p:nvSpPr>
          <p:spPr>
            <a:xfrm>
              <a:off x="5205825" y="2611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16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0" y="181"/>
                    <a:pt x="17" y="214"/>
                    <a:pt x="54" y="230"/>
                  </a:cubicBezTo>
                  <a:cubicBezTo>
                    <a:pt x="70" y="247"/>
                    <a:pt x="103" y="267"/>
                    <a:pt x="120" y="267"/>
                  </a:cubicBezTo>
                  <a:cubicBezTo>
                    <a:pt x="190" y="247"/>
                    <a:pt x="223" y="181"/>
                    <a:pt x="223" y="111"/>
                  </a:cubicBezTo>
                  <a:cubicBezTo>
                    <a:pt x="223" y="78"/>
                    <a:pt x="206" y="41"/>
                    <a:pt x="173" y="24"/>
                  </a:cubicBezTo>
                  <a:lnTo>
                    <a:pt x="157" y="8"/>
                  </a:lnTo>
                  <a:cubicBezTo>
                    <a:pt x="146" y="8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7" name="Google Shape;17317;p93"/>
            <p:cNvSpPr/>
            <p:nvPr/>
          </p:nvSpPr>
          <p:spPr>
            <a:xfrm>
              <a:off x="5159850" y="2587325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41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21" y="66"/>
                    <a:pt x="0" y="153"/>
                    <a:pt x="37" y="206"/>
                  </a:cubicBezTo>
                  <a:cubicBezTo>
                    <a:pt x="66" y="245"/>
                    <a:pt x="102" y="261"/>
                    <a:pt x="134" y="261"/>
                  </a:cubicBezTo>
                  <a:cubicBezTo>
                    <a:pt x="156" y="261"/>
                    <a:pt x="176" y="253"/>
                    <a:pt x="190" y="239"/>
                  </a:cubicBezTo>
                  <a:cubicBezTo>
                    <a:pt x="244" y="190"/>
                    <a:pt x="260" y="103"/>
                    <a:pt x="206" y="50"/>
                  </a:cubicBezTo>
                  <a:cubicBezTo>
                    <a:pt x="206" y="33"/>
                    <a:pt x="190" y="17"/>
                    <a:pt x="174" y="17"/>
                  </a:cubicBezTo>
                  <a:cubicBezTo>
                    <a:pt x="157" y="0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8" name="Google Shape;17318;p93"/>
            <p:cNvSpPr/>
            <p:nvPr/>
          </p:nvSpPr>
          <p:spPr>
            <a:xfrm>
              <a:off x="5157275" y="26370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0"/>
                  </a:moveTo>
                  <a:cubicBezTo>
                    <a:pt x="102" y="0"/>
                    <a:pt x="51" y="33"/>
                    <a:pt x="37" y="91"/>
                  </a:cubicBezTo>
                  <a:cubicBezTo>
                    <a:pt x="0" y="141"/>
                    <a:pt x="37" y="227"/>
                    <a:pt x="87" y="244"/>
                  </a:cubicBezTo>
                  <a:cubicBezTo>
                    <a:pt x="103" y="264"/>
                    <a:pt x="124" y="264"/>
                    <a:pt x="140" y="264"/>
                  </a:cubicBezTo>
                  <a:cubicBezTo>
                    <a:pt x="190" y="264"/>
                    <a:pt x="227" y="227"/>
                    <a:pt x="244" y="178"/>
                  </a:cubicBezTo>
                  <a:cubicBezTo>
                    <a:pt x="260" y="124"/>
                    <a:pt x="244" y="75"/>
                    <a:pt x="206" y="37"/>
                  </a:cubicBezTo>
                  <a:cubicBezTo>
                    <a:pt x="206" y="21"/>
                    <a:pt x="190" y="21"/>
                    <a:pt x="173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9" name="Google Shape;17319;p93"/>
            <p:cNvSpPr/>
            <p:nvPr/>
          </p:nvSpPr>
          <p:spPr>
            <a:xfrm>
              <a:off x="5163350" y="2619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6" y="0"/>
                  </a:moveTo>
                  <a:cubicBezTo>
                    <a:pt x="81" y="0"/>
                    <a:pt x="31" y="33"/>
                    <a:pt x="17" y="91"/>
                  </a:cubicBezTo>
                  <a:cubicBezTo>
                    <a:pt x="1" y="161"/>
                    <a:pt x="17" y="227"/>
                    <a:pt x="87" y="264"/>
                  </a:cubicBezTo>
                  <a:lnTo>
                    <a:pt x="137" y="264"/>
                  </a:lnTo>
                  <a:cubicBezTo>
                    <a:pt x="170" y="264"/>
                    <a:pt x="207" y="227"/>
                    <a:pt x="223" y="178"/>
                  </a:cubicBezTo>
                  <a:cubicBezTo>
                    <a:pt x="240" y="145"/>
                    <a:pt x="223" y="91"/>
                    <a:pt x="207" y="58"/>
                  </a:cubicBezTo>
                  <a:lnTo>
                    <a:pt x="153" y="4"/>
                  </a:lnTo>
                  <a:cubicBezTo>
                    <a:pt x="145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0" name="Google Shape;17320;p93"/>
            <p:cNvSpPr/>
            <p:nvPr/>
          </p:nvSpPr>
          <p:spPr>
            <a:xfrm>
              <a:off x="5175825" y="25116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20" y="1"/>
                  </a:moveTo>
                  <a:cubicBezTo>
                    <a:pt x="83" y="1"/>
                    <a:pt x="66" y="1"/>
                    <a:pt x="33" y="22"/>
                  </a:cubicBezTo>
                  <a:cubicBezTo>
                    <a:pt x="17" y="54"/>
                    <a:pt x="0" y="71"/>
                    <a:pt x="0" y="104"/>
                  </a:cubicBezTo>
                  <a:cubicBezTo>
                    <a:pt x="0" y="141"/>
                    <a:pt x="0" y="174"/>
                    <a:pt x="17" y="207"/>
                  </a:cubicBezTo>
                  <a:cubicBezTo>
                    <a:pt x="46" y="239"/>
                    <a:pt x="82" y="257"/>
                    <a:pt x="117" y="257"/>
                  </a:cubicBezTo>
                  <a:cubicBezTo>
                    <a:pt x="142" y="257"/>
                    <a:pt x="166" y="248"/>
                    <a:pt x="186" y="228"/>
                  </a:cubicBezTo>
                  <a:cubicBezTo>
                    <a:pt x="223" y="191"/>
                    <a:pt x="240" y="104"/>
                    <a:pt x="207" y="54"/>
                  </a:cubicBezTo>
                  <a:cubicBezTo>
                    <a:pt x="186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1" name="Google Shape;17321;p93"/>
            <p:cNvSpPr/>
            <p:nvPr/>
          </p:nvSpPr>
          <p:spPr>
            <a:xfrm>
              <a:off x="5128925" y="27651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1" y="0"/>
                  </a:moveTo>
                  <a:cubicBezTo>
                    <a:pt x="124" y="0"/>
                    <a:pt x="87" y="17"/>
                    <a:pt x="71" y="33"/>
                  </a:cubicBezTo>
                  <a:cubicBezTo>
                    <a:pt x="21" y="87"/>
                    <a:pt x="0" y="153"/>
                    <a:pt x="54" y="223"/>
                  </a:cubicBezTo>
                  <a:cubicBezTo>
                    <a:pt x="71" y="239"/>
                    <a:pt x="87" y="256"/>
                    <a:pt x="124" y="256"/>
                  </a:cubicBezTo>
                  <a:cubicBezTo>
                    <a:pt x="134" y="261"/>
                    <a:pt x="142" y="263"/>
                    <a:pt x="150" y="263"/>
                  </a:cubicBezTo>
                  <a:cubicBezTo>
                    <a:pt x="168" y="263"/>
                    <a:pt x="183" y="251"/>
                    <a:pt x="207" y="239"/>
                  </a:cubicBezTo>
                  <a:cubicBezTo>
                    <a:pt x="227" y="206"/>
                    <a:pt x="244" y="190"/>
                    <a:pt x="244" y="153"/>
                  </a:cubicBezTo>
                  <a:cubicBezTo>
                    <a:pt x="244" y="120"/>
                    <a:pt x="244" y="87"/>
                    <a:pt x="227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57" y="17"/>
                    <a:pt x="157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2" name="Google Shape;17322;p93"/>
            <p:cNvSpPr/>
            <p:nvPr/>
          </p:nvSpPr>
          <p:spPr>
            <a:xfrm>
              <a:off x="5262925" y="2614725"/>
              <a:ext cx="3525" cy="6525"/>
            </a:xfrm>
            <a:custGeom>
              <a:avLst/>
              <a:gdLst/>
              <a:ahLst/>
              <a:cxnLst/>
              <a:rect l="l" t="t" r="r" b="b"/>
              <a:pathLst>
                <a:path w="141" h="261" extrusionOk="0">
                  <a:moveTo>
                    <a:pt x="103" y="1"/>
                  </a:moveTo>
                  <a:cubicBezTo>
                    <a:pt x="70" y="21"/>
                    <a:pt x="54" y="54"/>
                    <a:pt x="37" y="87"/>
                  </a:cubicBezTo>
                  <a:cubicBezTo>
                    <a:pt x="0" y="157"/>
                    <a:pt x="37" y="228"/>
                    <a:pt x="87" y="261"/>
                  </a:cubicBezTo>
                  <a:lnTo>
                    <a:pt x="140" y="261"/>
                  </a:lnTo>
                  <a:cubicBezTo>
                    <a:pt x="140" y="174"/>
                    <a:pt x="124" y="87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3" name="Google Shape;17323;p93"/>
            <p:cNvSpPr/>
            <p:nvPr/>
          </p:nvSpPr>
          <p:spPr>
            <a:xfrm>
              <a:off x="5114400" y="27675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5" y="0"/>
                  </a:moveTo>
                  <a:cubicBezTo>
                    <a:pt x="79" y="0"/>
                    <a:pt x="42" y="2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190" y="23"/>
                    <a:pt x="190" y="23"/>
                    <a:pt x="169" y="6"/>
                  </a:cubicBezTo>
                  <a:cubicBezTo>
                    <a:pt x="154" y="2"/>
                    <a:pt x="139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4" name="Google Shape;17324;p93"/>
            <p:cNvSpPr/>
            <p:nvPr/>
          </p:nvSpPr>
          <p:spPr>
            <a:xfrm>
              <a:off x="5169325" y="27758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87" y="1"/>
                    <a:pt x="87" y="17"/>
                    <a:pt x="71" y="17"/>
                  </a:cubicBezTo>
                  <a:cubicBezTo>
                    <a:pt x="34" y="34"/>
                    <a:pt x="1" y="87"/>
                    <a:pt x="1" y="153"/>
                  </a:cubicBezTo>
                  <a:cubicBezTo>
                    <a:pt x="17" y="191"/>
                    <a:pt x="34" y="224"/>
                    <a:pt x="54" y="240"/>
                  </a:cubicBezTo>
                  <a:cubicBezTo>
                    <a:pt x="66" y="252"/>
                    <a:pt x="85" y="265"/>
                    <a:pt x="108" y="265"/>
                  </a:cubicBezTo>
                  <a:cubicBezTo>
                    <a:pt x="117" y="265"/>
                    <a:pt x="127" y="263"/>
                    <a:pt x="137" y="256"/>
                  </a:cubicBezTo>
                  <a:cubicBezTo>
                    <a:pt x="190" y="256"/>
                    <a:pt x="240" y="191"/>
                    <a:pt x="223" y="120"/>
                  </a:cubicBezTo>
                  <a:lnTo>
                    <a:pt x="223" y="87"/>
                  </a:lnTo>
                  <a:cubicBezTo>
                    <a:pt x="207" y="50"/>
                    <a:pt x="190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5" name="Google Shape;17325;p93"/>
            <p:cNvSpPr/>
            <p:nvPr/>
          </p:nvSpPr>
          <p:spPr>
            <a:xfrm>
              <a:off x="5132425" y="27947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96" y="260"/>
                    <a:pt x="105" y="261"/>
                    <a:pt x="114" y="261"/>
                  </a:cubicBezTo>
                  <a:cubicBezTo>
                    <a:pt x="160" y="261"/>
                    <a:pt x="212" y="229"/>
                    <a:pt x="240" y="171"/>
                  </a:cubicBezTo>
                  <a:cubicBezTo>
                    <a:pt x="256" y="117"/>
                    <a:pt x="223" y="34"/>
                    <a:pt x="170" y="14"/>
                  </a:cubicBezTo>
                  <a:cubicBezTo>
                    <a:pt x="157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6" name="Google Shape;17326;p93"/>
            <p:cNvSpPr/>
            <p:nvPr/>
          </p:nvSpPr>
          <p:spPr>
            <a:xfrm>
              <a:off x="5094600" y="2785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4" y="251"/>
                    <a:pt x="83" y="263"/>
                    <a:pt x="114" y="263"/>
                  </a:cubicBezTo>
                  <a:cubicBezTo>
                    <a:pt x="140" y="263"/>
                    <a:pt x="166" y="255"/>
                    <a:pt x="190" y="240"/>
                  </a:cubicBezTo>
                  <a:cubicBezTo>
                    <a:pt x="240" y="190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7" name="Google Shape;17327;p93"/>
            <p:cNvSpPr/>
            <p:nvPr/>
          </p:nvSpPr>
          <p:spPr>
            <a:xfrm>
              <a:off x="5089450" y="2760475"/>
              <a:ext cx="6525" cy="6450"/>
            </a:xfrm>
            <a:custGeom>
              <a:avLst/>
              <a:gdLst/>
              <a:ahLst/>
              <a:cxnLst/>
              <a:rect l="l" t="t" r="r" b="b"/>
              <a:pathLst>
                <a:path w="261" h="258" extrusionOk="0">
                  <a:moveTo>
                    <a:pt x="129" y="0"/>
                  </a:moveTo>
                  <a:cubicBezTo>
                    <a:pt x="88" y="0"/>
                    <a:pt x="49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cubicBezTo>
                    <a:pt x="100" y="256"/>
                    <a:pt x="113" y="258"/>
                    <a:pt x="124" y="258"/>
                  </a:cubicBezTo>
                  <a:cubicBezTo>
                    <a:pt x="175" y="258"/>
                    <a:pt x="213" y="223"/>
                    <a:pt x="240" y="170"/>
                  </a:cubicBezTo>
                  <a:cubicBezTo>
                    <a:pt x="260" y="100"/>
                    <a:pt x="223" y="29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8" name="Google Shape;17328;p93"/>
            <p:cNvSpPr/>
            <p:nvPr/>
          </p:nvSpPr>
          <p:spPr>
            <a:xfrm>
              <a:off x="5107475" y="275440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71" y="17"/>
                    <a:pt x="55" y="33"/>
                    <a:pt x="34" y="50"/>
                  </a:cubicBezTo>
                  <a:cubicBezTo>
                    <a:pt x="17" y="83"/>
                    <a:pt x="1" y="120"/>
                    <a:pt x="1" y="153"/>
                  </a:cubicBezTo>
                  <a:cubicBezTo>
                    <a:pt x="17" y="186"/>
                    <a:pt x="34" y="223"/>
                    <a:pt x="55" y="239"/>
                  </a:cubicBezTo>
                  <a:cubicBezTo>
                    <a:pt x="66" y="251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6"/>
                  </a:cubicBezTo>
                  <a:cubicBezTo>
                    <a:pt x="191" y="256"/>
                    <a:pt x="240" y="186"/>
                    <a:pt x="224" y="120"/>
                  </a:cubicBezTo>
                  <a:cubicBezTo>
                    <a:pt x="224" y="83"/>
                    <a:pt x="207" y="50"/>
                    <a:pt x="191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9" name="Google Shape;17329;p93"/>
            <p:cNvSpPr/>
            <p:nvPr/>
          </p:nvSpPr>
          <p:spPr>
            <a:xfrm>
              <a:off x="5136250" y="27487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70" y="1"/>
                    <a:pt x="37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0" name="Google Shape;17330;p93"/>
            <p:cNvSpPr/>
            <p:nvPr/>
          </p:nvSpPr>
          <p:spPr>
            <a:xfrm>
              <a:off x="5101925" y="27719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23" y="87"/>
                    <a:pt x="206" y="54"/>
                    <a:pt x="173" y="37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1" name="Google Shape;17331;p93"/>
            <p:cNvSpPr/>
            <p:nvPr/>
          </p:nvSpPr>
          <p:spPr>
            <a:xfrm>
              <a:off x="5097600" y="28179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9" y="1"/>
                  </a:moveTo>
                  <a:cubicBezTo>
                    <a:pt x="87" y="1"/>
                    <a:pt x="44" y="32"/>
                    <a:pt x="17" y="84"/>
                  </a:cubicBezTo>
                  <a:cubicBezTo>
                    <a:pt x="0" y="154"/>
                    <a:pt x="37" y="220"/>
                    <a:pt x="87" y="257"/>
                  </a:cubicBezTo>
                  <a:lnTo>
                    <a:pt x="140" y="257"/>
                  </a:lnTo>
                  <a:cubicBezTo>
                    <a:pt x="173" y="257"/>
                    <a:pt x="223" y="220"/>
                    <a:pt x="243" y="187"/>
                  </a:cubicBezTo>
                  <a:cubicBezTo>
                    <a:pt x="243" y="137"/>
                    <a:pt x="243" y="84"/>
                    <a:pt x="206" y="51"/>
                  </a:cubicBezTo>
                  <a:cubicBezTo>
                    <a:pt x="206" y="34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2" name="Google Shape;17332;p93"/>
            <p:cNvSpPr/>
            <p:nvPr/>
          </p:nvSpPr>
          <p:spPr>
            <a:xfrm>
              <a:off x="5139750" y="27791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42" y="1"/>
                  </a:moveTo>
                  <a:cubicBezTo>
                    <a:pt x="97" y="1"/>
                    <a:pt x="47" y="31"/>
                    <a:pt x="33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101" y="257"/>
                    <a:pt x="119" y="261"/>
                    <a:pt x="135" y="261"/>
                  </a:cubicBezTo>
                  <a:cubicBezTo>
                    <a:pt x="180" y="261"/>
                    <a:pt x="215" y="230"/>
                    <a:pt x="240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61" y="2"/>
                    <a:pt x="151" y="1"/>
                    <a:pt x="14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3" name="Google Shape;17333;p93"/>
            <p:cNvSpPr/>
            <p:nvPr/>
          </p:nvSpPr>
          <p:spPr>
            <a:xfrm>
              <a:off x="5162425" y="279377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7" y="0"/>
                  </a:moveTo>
                  <a:cubicBezTo>
                    <a:pt x="102" y="0"/>
                    <a:pt x="51" y="33"/>
                    <a:pt x="38" y="91"/>
                  </a:cubicBezTo>
                  <a:cubicBezTo>
                    <a:pt x="0" y="140"/>
                    <a:pt x="38" y="227"/>
                    <a:pt x="87" y="244"/>
                  </a:cubicBezTo>
                  <a:cubicBezTo>
                    <a:pt x="106" y="254"/>
                    <a:pt x="124" y="258"/>
                    <a:pt x="140" y="258"/>
                  </a:cubicBezTo>
                  <a:cubicBezTo>
                    <a:pt x="183" y="258"/>
                    <a:pt x="217" y="226"/>
                    <a:pt x="244" y="178"/>
                  </a:cubicBezTo>
                  <a:cubicBezTo>
                    <a:pt x="260" y="107"/>
                    <a:pt x="227" y="37"/>
                    <a:pt x="174" y="4"/>
                  </a:cubicBezTo>
                  <a:cubicBezTo>
                    <a:pt x="165" y="2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4" name="Google Shape;17334;p93"/>
            <p:cNvSpPr/>
            <p:nvPr/>
          </p:nvSpPr>
          <p:spPr>
            <a:xfrm>
              <a:off x="5166350" y="274315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17"/>
                    <a:pt x="0" y="87"/>
                    <a:pt x="0" y="158"/>
                  </a:cubicBezTo>
                  <a:cubicBezTo>
                    <a:pt x="0" y="191"/>
                    <a:pt x="17" y="224"/>
                    <a:pt x="50" y="244"/>
                  </a:cubicBezTo>
                  <a:cubicBezTo>
                    <a:pt x="64" y="256"/>
                    <a:pt x="85" y="267"/>
                    <a:pt x="102" y="267"/>
                  </a:cubicBezTo>
                  <a:cubicBezTo>
                    <a:pt x="109" y="267"/>
                    <a:pt x="115" y="265"/>
                    <a:pt x="120" y="261"/>
                  </a:cubicBezTo>
                  <a:cubicBezTo>
                    <a:pt x="153" y="261"/>
                    <a:pt x="190" y="244"/>
                    <a:pt x="206" y="207"/>
                  </a:cubicBezTo>
                  <a:cubicBezTo>
                    <a:pt x="223" y="191"/>
                    <a:pt x="223" y="158"/>
                    <a:pt x="223" y="120"/>
                  </a:cubicBezTo>
                  <a:cubicBezTo>
                    <a:pt x="223" y="87"/>
                    <a:pt x="206" y="55"/>
                    <a:pt x="173" y="38"/>
                  </a:cubicBezTo>
                  <a:cubicBezTo>
                    <a:pt x="173" y="17"/>
                    <a:pt x="153" y="17"/>
                    <a:pt x="153" y="17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5" name="Google Shape;17335;p93"/>
            <p:cNvSpPr/>
            <p:nvPr/>
          </p:nvSpPr>
          <p:spPr>
            <a:xfrm>
              <a:off x="5153875" y="27762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70"/>
                    <a:pt x="0" y="157"/>
                    <a:pt x="33" y="207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36" y="260"/>
                    <a:pt x="173" y="260"/>
                    <a:pt x="190" y="239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6" name="Google Shape;17336;p93"/>
            <p:cNvSpPr/>
            <p:nvPr/>
          </p:nvSpPr>
          <p:spPr>
            <a:xfrm>
              <a:off x="5159025" y="27603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66" y="251"/>
                    <a:pt x="85" y="265"/>
                    <a:pt x="107" y="265"/>
                  </a:cubicBezTo>
                  <a:cubicBezTo>
                    <a:pt x="117" y="265"/>
                    <a:pt x="127" y="262"/>
                    <a:pt x="136" y="256"/>
                  </a:cubicBezTo>
                  <a:cubicBezTo>
                    <a:pt x="190" y="256"/>
                    <a:pt x="239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7" name="Google Shape;17337;p93"/>
            <p:cNvSpPr/>
            <p:nvPr/>
          </p:nvSpPr>
          <p:spPr>
            <a:xfrm>
              <a:off x="5150875" y="2745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9" y="1"/>
                  </a:moveTo>
                  <a:cubicBezTo>
                    <a:pt x="86" y="1"/>
                    <a:pt x="65" y="13"/>
                    <a:pt x="50" y="28"/>
                  </a:cubicBezTo>
                  <a:cubicBezTo>
                    <a:pt x="1" y="78"/>
                    <a:pt x="1" y="164"/>
                    <a:pt x="34" y="214"/>
                  </a:cubicBezTo>
                  <a:cubicBezTo>
                    <a:pt x="50" y="251"/>
                    <a:pt x="87" y="267"/>
                    <a:pt x="104" y="267"/>
                  </a:cubicBezTo>
                  <a:cubicBezTo>
                    <a:pt x="137" y="267"/>
                    <a:pt x="174" y="251"/>
                    <a:pt x="190" y="234"/>
                  </a:cubicBezTo>
                  <a:cubicBezTo>
                    <a:pt x="223" y="214"/>
                    <a:pt x="223" y="181"/>
                    <a:pt x="240" y="148"/>
                  </a:cubicBezTo>
                  <a:cubicBezTo>
                    <a:pt x="240" y="111"/>
                    <a:pt x="223" y="78"/>
                    <a:pt x="207" y="45"/>
                  </a:cubicBezTo>
                  <a:cubicBezTo>
                    <a:pt x="190" y="28"/>
                    <a:pt x="190" y="28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8" name="Google Shape;17338;p93"/>
            <p:cNvSpPr/>
            <p:nvPr/>
          </p:nvSpPr>
          <p:spPr>
            <a:xfrm>
              <a:off x="5141800" y="2762350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23" y="1"/>
                  </a:moveTo>
                  <a:cubicBezTo>
                    <a:pt x="117" y="1"/>
                    <a:pt x="111" y="3"/>
                    <a:pt x="104" y="8"/>
                  </a:cubicBezTo>
                  <a:cubicBezTo>
                    <a:pt x="87" y="8"/>
                    <a:pt x="54" y="25"/>
                    <a:pt x="38" y="41"/>
                  </a:cubicBezTo>
                  <a:cubicBezTo>
                    <a:pt x="21" y="57"/>
                    <a:pt x="1" y="111"/>
                    <a:pt x="21" y="144"/>
                  </a:cubicBezTo>
                  <a:cubicBezTo>
                    <a:pt x="21" y="177"/>
                    <a:pt x="38" y="214"/>
                    <a:pt x="54" y="231"/>
                  </a:cubicBezTo>
                  <a:cubicBezTo>
                    <a:pt x="87" y="247"/>
                    <a:pt x="104" y="264"/>
                    <a:pt x="141" y="264"/>
                  </a:cubicBezTo>
                  <a:cubicBezTo>
                    <a:pt x="190" y="247"/>
                    <a:pt x="228" y="198"/>
                    <a:pt x="228" y="128"/>
                  </a:cubicBezTo>
                  <a:lnTo>
                    <a:pt x="228" y="111"/>
                  </a:lnTo>
                  <a:cubicBezTo>
                    <a:pt x="228" y="57"/>
                    <a:pt x="190" y="25"/>
                    <a:pt x="158" y="8"/>
                  </a:cubicBezTo>
                  <a:cubicBezTo>
                    <a:pt x="147" y="8"/>
                    <a:pt x="136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9" name="Google Shape;17339;p93"/>
            <p:cNvSpPr/>
            <p:nvPr/>
          </p:nvSpPr>
          <p:spPr>
            <a:xfrm>
              <a:off x="5144900" y="2718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20" y="0"/>
                  </a:moveTo>
                  <a:cubicBezTo>
                    <a:pt x="104" y="0"/>
                    <a:pt x="66" y="0"/>
                    <a:pt x="50" y="17"/>
                  </a:cubicBezTo>
                  <a:cubicBezTo>
                    <a:pt x="17" y="50"/>
                    <a:pt x="1" y="66"/>
                    <a:pt x="1" y="103"/>
                  </a:cubicBezTo>
                  <a:cubicBezTo>
                    <a:pt x="1" y="153"/>
                    <a:pt x="17" y="169"/>
                    <a:pt x="34" y="206"/>
                  </a:cubicBezTo>
                  <a:cubicBezTo>
                    <a:pt x="50" y="239"/>
                    <a:pt x="66" y="256"/>
                    <a:pt x="104" y="256"/>
                  </a:cubicBezTo>
                  <a:cubicBezTo>
                    <a:pt x="137" y="256"/>
                    <a:pt x="153" y="239"/>
                    <a:pt x="186" y="223"/>
                  </a:cubicBezTo>
                  <a:cubicBezTo>
                    <a:pt x="223" y="186"/>
                    <a:pt x="240" y="103"/>
                    <a:pt x="207" y="50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0" name="Google Shape;17340;p93"/>
            <p:cNvSpPr/>
            <p:nvPr/>
          </p:nvSpPr>
          <p:spPr>
            <a:xfrm>
              <a:off x="5112650" y="27849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04" y="1"/>
                  </a:moveTo>
                  <a:cubicBezTo>
                    <a:pt x="87" y="1"/>
                    <a:pt x="70" y="6"/>
                    <a:pt x="54" y="16"/>
                  </a:cubicBezTo>
                  <a:cubicBezTo>
                    <a:pt x="33" y="33"/>
                    <a:pt x="17" y="66"/>
                    <a:pt x="0" y="82"/>
                  </a:cubicBezTo>
                  <a:lnTo>
                    <a:pt x="0" y="169"/>
                  </a:lnTo>
                  <a:cubicBezTo>
                    <a:pt x="17" y="202"/>
                    <a:pt x="33" y="239"/>
                    <a:pt x="70" y="255"/>
                  </a:cubicBezTo>
                  <a:cubicBezTo>
                    <a:pt x="83" y="264"/>
                    <a:pt x="98" y="268"/>
                    <a:pt x="113" y="268"/>
                  </a:cubicBezTo>
                  <a:cubicBezTo>
                    <a:pt x="153" y="268"/>
                    <a:pt x="194" y="237"/>
                    <a:pt x="206" y="185"/>
                  </a:cubicBezTo>
                  <a:cubicBezTo>
                    <a:pt x="239" y="119"/>
                    <a:pt x="206" y="33"/>
                    <a:pt x="157" y="16"/>
                  </a:cubicBezTo>
                  <a:cubicBezTo>
                    <a:pt x="138" y="6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1" name="Google Shape;17341;p93"/>
            <p:cNvSpPr/>
            <p:nvPr/>
          </p:nvSpPr>
          <p:spPr>
            <a:xfrm>
              <a:off x="5059350" y="2761300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22" y="0"/>
                  </a:moveTo>
                  <a:cubicBezTo>
                    <a:pt x="78" y="0"/>
                    <a:pt x="45" y="32"/>
                    <a:pt x="21" y="83"/>
                  </a:cubicBezTo>
                  <a:cubicBezTo>
                    <a:pt x="1" y="153"/>
                    <a:pt x="38" y="240"/>
                    <a:pt x="87" y="256"/>
                  </a:cubicBezTo>
                  <a:cubicBezTo>
                    <a:pt x="101" y="265"/>
                    <a:pt x="116" y="269"/>
                    <a:pt x="131" y="269"/>
                  </a:cubicBezTo>
                  <a:cubicBezTo>
                    <a:pt x="173" y="269"/>
                    <a:pt x="212" y="238"/>
                    <a:pt x="227" y="186"/>
                  </a:cubicBezTo>
                  <a:cubicBezTo>
                    <a:pt x="260" y="116"/>
                    <a:pt x="227" y="34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2" name="Google Shape;17342;p93"/>
            <p:cNvSpPr/>
            <p:nvPr/>
          </p:nvSpPr>
          <p:spPr>
            <a:xfrm>
              <a:off x="5055950" y="27318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17" y="78"/>
                    <a:pt x="0" y="160"/>
                    <a:pt x="33" y="214"/>
                  </a:cubicBezTo>
                  <a:cubicBezTo>
                    <a:pt x="71" y="247"/>
                    <a:pt x="87" y="263"/>
                    <a:pt x="120" y="263"/>
                  </a:cubicBezTo>
                  <a:cubicBezTo>
                    <a:pt x="157" y="263"/>
                    <a:pt x="174" y="247"/>
                    <a:pt x="207" y="230"/>
                  </a:cubicBezTo>
                  <a:cubicBezTo>
                    <a:pt x="223" y="214"/>
                    <a:pt x="240" y="181"/>
                    <a:pt x="240" y="144"/>
                  </a:cubicBezTo>
                  <a:cubicBezTo>
                    <a:pt x="240" y="111"/>
                    <a:pt x="240" y="78"/>
                    <a:pt x="223" y="41"/>
                  </a:cubicBezTo>
                  <a:cubicBezTo>
                    <a:pt x="207" y="24"/>
                    <a:pt x="190" y="24"/>
                    <a:pt x="174" y="8"/>
                  </a:cubicBezTo>
                  <a:lnTo>
                    <a:pt x="137" y="8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3" name="Google Shape;17343;p93"/>
            <p:cNvSpPr/>
            <p:nvPr/>
          </p:nvSpPr>
          <p:spPr>
            <a:xfrm>
              <a:off x="5060275" y="2809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40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4" name="Google Shape;17344;p93"/>
            <p:cNvSpPr/>
            <p:nvPr/>
          </p:nvSpPr>
          <p:spPr>
            <a:xfrm>
              <a:off x="5063275" y="271522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70" y="21"/>
                    <a:pt x="33" y="38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27"/>
                    <a:pt x="33" y="244"/>
                  </a:cubicBezTo>
                  <a:cubicBezTo>
                    <a:pt x="59" y="256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90" y="260"/>
                    <a:pt x="223" y="190"/>
                    <a:pt x="223" y="124"/>
                  </a:cubicBezTo>
                  <a:cubicBezTo>
                    <a:pt x="206" y="87"/>
                    <a:pt x="190" y="54"/>
                    <a:pt x="173" y="38"/>
                  </a:cubicBezTo>
                  <a:cubicBezTo>
                    <a:pt x="173" y="21"/>
                    <a:pt x="153" y="21"/>
                    <a:pt x="153" y="21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5" name="Google Shape;17345;p93"/>
            <p:cNvSpPr/>
            <p:nvPr/>
          </p:nvSpPr>
          <p:spPr>
            <a:xfrm>
              <a:off x="5053375" y="2781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6" y="260"/>
                  </a:cubicBezTo>
                  <a:cubicBezTo>
                    <a:pt x="157" y="260"/>
                    <a:pt x="190" y="240"/>
                    <a:pt x="207" y="207"/>
                  </a:cubicBezTo>
                  <a:cubicBezTo>
                    <a:pt x="223" y="174"/>
                    <a:pt x="223" y="137"/>
                    <a:pt x="223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6" name="Google Shape;17346;p93"/>
            <p:cNvSpPr/>
            <p:nvPr/>
          </p:nvSpPr>
          <p:spPr>
            <a:xfrm>
              <a:off x="5086050" y="2727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37"/>
                  </a:cubicBezTo>
                  <a:cubicBezTo>
                    <a:pt x="17" y="174"/>
                    <a:pt x="17" y="207"/>
                    <a:pt x="50" y="22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69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7" name="Google Shape;17347;p93"/>
            <p:cNvSpPr/>
            <p:nvPr/>
          </p:nvSpPr>
          <p:spPr>
            <a:xfrm>
              <a:off x="5146150" y="2474750"/>
              <a:ext cx="2175" cy="850"/>
            </a:xfrm>
            <a:custGeom>
              <a:avLst/>
              <a:gdLst/>
              <a:ahLst/>
              <a:cxnLst/>
              <a:rect l="l" t="t" r="r" b="b"/>
              <a:pathLst>
                <a:path w="87" h="34" extrusionOk="0">
                  <a:moveTo>
                    <a:pt x="0" y="1"/>
                  </a:moveTo>
                  <a:cubicBezTo>
                    <a:pt x="5" y="1"/>
                    <a:pt x="11" y="2"/>
                    <a:pt x="18" y="4"/>
                  </a:cubicBezTo>
                  <a:lnTo>
                    <a:pt x="18" y="4"/>
                  </a:lnTo>
                  <a:cubicBezTo>
                    <a:pt x="18" y="3"/>
                    <a:pt x="17" y="2"/>
                    <a:pt x="16" y="1"/>
                  </a:cubicBezTo>
                  <a:close/>
                  <a:moveTo>
                    <a:pt x="18" y="4"/>
                  </a:moveTo>
                  <a:cubicBezTo>
                    <a:pt x="35" y="34"/>
                    <a:pt x="55" y="34"/>
                    <a:pt x="87" y="34"/>
                  </a:cubicBezTo>
                  <a:cubicBezTo>
                    <a:pt x="63" y="22"/>
                    <a:pt x="37" y="10"/>
                    <a:pt x="18" y="4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8" name="Google Shape;17348;p93"/>
            <p:cNvSpPr/>
            <p:nvPr/>
          </p:nvSpPr>
          <p:spPr>
            <a:xfrm>
              <a:off x="5104900" y="2460650"/>
              <a:ext cx="5600" cy="4250"/>
            </a:xfrm>
            <a:custGeom>
              <a:avLst/>
              <a:gdLst/>
              <a:ahLst/>
              <a:cxnLst/>
              <a:rect l="l" t="t" r="r" b="b"/>
              <a:pathLst>
                <a:path w="224" h="170" extrusionOk="0">
                  <a:moveTo>
                    <a:pt x="17" y="0"/>
                  </a:moveTo>
                  <a:cubicBezTo>
                    <a:pt x="17" y="17"/>
                    <a:pt x="1" y="33"/>
                    <a:pt x="17" y="66"/>
                  </a:cubicBezTo>
                  <a:cubicBezTo>
                    <a:pt x="17" y="103"/>
                    <a:pt x="34" y="120"/>
                    <a:pt x="54" y="153"/>
                  </a:cubicBezTo>
                  <a:cubicBezTo>
                    <a:pt x="87" y="169"/>
                    <a:pt x="104" y="169"/>
                    <a:pt x="137" y="169"/>
                  </a:cubicBezTo>
                  <a:cubicBezTo>
                    <a:pt x="190" y="153"/>
                    <a:pt x="223" y="120"/>
                    <a:pt x="223" y="50"/>
                  </a:cubicBezTo>
                  <a:cubicBezTo>
                    <a:pt x="158" y="33"/>
                    <a:pt x="87" y="17"/>
                    <a:pt x="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9" name="Google Shape;17349;p93"/>
            <p:cNvSpPr/>
            <p:nvPr/>
          </p:nvSpPr>
          <p:spPr>
            <a:xfrm>
              <a:off x="5052950" y="2796850"/>
              <a:ext cx="4775" cy="6525"/>
            </a:xfrm>
            <a:custGeom>
              <a:avLst/>
              <a:gdLst/>
              <a:ahLst/>
              <a:cxnLst/>
              <a:rect l="l" t="t" r="r" b="b"/>
              <a:pathLst>
                <a:path w="191" h="261" extrusionOk="0">
                  <a:moveTo>
                    <a:pt x="50" y="1"/>
                  </a:moveTo>
                  <a:cubicBezTo>
                    <a:pt x="34" y="1"/>
                    <a:pt x="17" y="17"/>
                    <a:pt x="1" y="34"/>
                  </a:cubicBezTo>
                  <a:lnTo>
                    <a:pt x="1" y="224"/>
                  </a:lnTo>
                  <a:lnTo>
                    <a:pt x="1" y="240"/>
                  </a:lnTo>
                  <a:cubicBezTo>
                    <a:pt x="34" y="261"/>
                    <a:pt x="50" y="261"/>
                    <a:pt x="87" y="261"/>
                  </a:cubicBezTo>
                  <a:cubicBezTo>
                    <a:pt x="120" y="261"/>
                    <a:pt x="137" y="240"/>
                    <a:pt x="153" y="207"/>
                  </a:cubicBezTo>
                  <a:cubicBezTo>
                    <a:pt x="174" y="174"/>
                    <a:pt x="191" y="137"/>
                    <a:pt x="191" y="104"/>
                  </a:cubicBezTo>
                  <a:cubicBezTo>
                    <a:pt x="174" y="71"/>
                    <a:pt x="153" y="55"/>
                    <a:pt x="137" y="17"/>
                  </a:cubicBezTo>
                  <a:cubicBezTo>
                    <a:pt x="137" y="17"/>
                    <a:pt x="120" y="1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0" name="Google Shape;17350;p93"/>
            <p:cNvSpPr/>
            <p:nvPr/>
          </p:nvSpPr>
          <p:spPr>
            <a:xfrm>
              <a:off x="5079975" y="2789550"/>
              <a:ext cx="5675" cy="6500"/>
            </a:xfrm>
            <a:custGeom>
              <a:avLst/>
              <a:gdLst/>
              <a:ahLst/>
              <a:cxnLst/>
              <a:rect l="l" t="t" r="r" b="b"/>
              <a:pathLst>
                <a:path w="227" h="260" extrusionOk="0">
                  <a:moveTo>
                    <a:pt x="87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06"/>
                    <a:pt x="54" y="243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43"/>
                    <a:pt x="227" y="173"/>
                    <a:pt x="227" y="103"/>
                  </a:cubicBezTo>
                  <a:cubicBezTo>
                    <a:pt x="227" y="70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1" name="Google Shape;17351;p93"/>
            <p:cNvSpPr/>
            <p:nvPr/>
          </p:nvSpPr>
          <p:spPr>
            <a:xfrm>
              <a:off x="5071825" y="26848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20" y="0"/>
                  </a:moveTo>
                  <a:cubicBezTo>
                    <a:pt x="87" y="0"/>
                    <a:pt x="70" y="17"/>
                    <a:pt x="37" y="33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0" y="186"/>
                    <a:pt x="17" y="206"/>
                  </a:cubicBezTo>
                  <a:cubicBezTo>
                    <a:pt x="37" y="239"/>
                    <a:pt x="70" y="256"/>
                    <a:pt x="103" y="256"/>
                  </a:cubicBezTo>
                  <a:cubicBezTo>
                    <a:pt x="120" y="256"/>
                    <a:pt x="157" y="256"/>
                    <a:pt x="174" y="239"/>
                  </a:cubicBezTo>
                  <a:cubicBezTo>
                    <a:pt x="223" y="186"/>
                    <a:pt x="244" y="103"/>
                    <a:pt x="190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2" name="Google Shape;17352;p93"/>
            <p:cNvSpPr/>
            <p:nvPr/>
          </p:nvSpPr>
          <p:spPr>
            <a:xfrm>
              <a:off x="5077400" y="28093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21" y="50"/>
                    <a:pt x="21" y="87"/>
                    <a:pt x="0" y="120"/>
                  </a:cubicBezTo>
                  <a:cubicBezTo>
                    <a:pt x="0" y="153"/>
                    <a:pt x="21" y="190"/>
                    <a:pt x="37" y="207"/>
                  </a:cubicBezTo>
                  <a:cubicBezTo>
                    <a:pt x="56" y="248"/>
                    <a:pt x="88" y="265"/>
                    <a:pt x="121" y="265"/>
                  </a:cubicBezTo>
                  <a:cubicBezTo>
                    <a:pt x="144" y="265"/>
                    <a:pt x="169" y="256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cubicBezTo>
                    <a:pt x="157" y="1"/>
                    <a:pt x="140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3" name="Google Shape;17353;p93"/>
            <p:cNvSpPr/>
            <p:nvPr/>
          </p:nvSpPr>
          <p:spPr>
            <a:xfrm>
              <a:off x="5081300" y="2773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40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40"/>
                    <a:pt x="34" y="227"/>
                    <a:pt x="87" y="243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1" y="258"/>
                    <a:pt x="211" y="225"/>
                    <a:pt x="223" y="177"/>
                  </a:cubicBezTo>
                  <a:cubicBezTo>
                    <a:pt x="256" y="107"/>
                    <a:pt x="223" y="37"/>
                    <a:pt x="174" y="4"/>
                  </a:cubicBezTo>
                  <a:cubicBezTo>
                    <a:pt x="162" y="1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4" name="Google Shape;17354;p93"/>
            <p:cNvSpPr/>
            <p:nvPr/>
          </p:nvSpPr>
          <p:spPr>
            <a:xfrm>
              <a:off x="5067075" y="27762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39"/>
                  </a:cubicBezTo>
                  <a:cubicBezTo>
                    <a:pt x="66" y="254"/>
                    <a:pt x="86" y="267"/>
                    <a:pt x="110" y="267"/>
                  </a:cubicBezTo>
                  <a:cubicBezTo>
                    <a:pt x="120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5" name="Google Shape;17355;p93"/>
            <p:cNvSpPr/>
            <p:nvPr/>
          </p:nvSpPr>
          <p:spPr>
            <a:xfrm>
              <a:off x="5068825" y="27290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4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90"/>
                    <a:pt x="34" y="206"/>
                    <a:pt x="54" y="239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23" y="66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6" name="Google Shape;17356;p93"/>
            <p:cNvSpPr/>
            <p:nvPr/>
          </p:nvSpPr>
          <p:spPr>
            <a:xfrm>
              <a:off x="5066675" y="2792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21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61"/>
                    <a:pt x="190" y="228"/>
                  </a:cubicBezTo>
                  <a:cubicBezTo>
                    <a:pt x="243" y="190"/>
                    <a:pt x="243" y="104"/>
                    <a:pt x="206" y="54"/>
                  </a:cubicBezTo>
                  <a:cubicBezTo>
                    <a:pt x="190" y="38"/>
                    <a:pt x="190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7" name="Google Shape;17357;p93"/>
            <p:cNvSpPr/>
            <p:nvPr/>
          </p:nvSpPr>
          <p:spPr>
            <a:xfrm>
              <a:off x="5066675" y="2745825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20"/>
                    <a:pt x="87" y="257"/>
                  </a:cubicBezTo>
                  <a:cubicBezTo>
                    <a:pt x="99" y="260"/>
                    <a:pt x="110" y="261"/>
                    <a:pt x="121" y="261"/>
                  </a:cubicBezTo>
                  <a:cubicBezTo>
                    <a:pt x="173" y="261"/>
                    <a:pt x="213" y="228"/>
                    <a:pt x="243" y="170"/>
                  </a:cubicBezTo>
                  <a:cubicBezTo>
                    <a:pt x="260" y="100"/>
                    <a:pt x="223" y="34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8" name="Google Shape;17358;p93"/>
            <p:cNvSpPr/>
            <p:nvPr/>
          </p:nvSpPr>
          <p:spPr>
            <a:xfrm>
              <a:off x="5124700" y="27800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32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59"/>
                    <a:pt x="33" y="229"/>
                    <a:pt x="87" y="262"/>
                  </a:cubicBezTo>
                  <a:cubicBezTo>
                    <a:pt x="95" y="264"/>
                    <a:pt x="104" y="266"/>
                    <a:pt x="114" y="266"/>
                  </a:cubicBezTo>
                  <a:cubicBezTo>
                    <a:pt x="159" y="266"/>
                    <a:pt x="209" y="233"/>
                    <a:pt x="223" y="175"/>
                  </a:cubicBezTo>
                  <a:cubicBezTo>
                    <a:pt x="240" y="109"/>
                    <a:pt x="223" y="39"/>
                    <a:pt x="169" y="6"/>
                  </a:cubicBezTo>
                  <a:cubicBezTo>
                    <a:pt x="157" y="2"/>
                    <a:pt x="145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9" name="Google Shape;17359;p93"/>
            <p:cNvSpPr/>
            <p:nvPr/>
          </p:nvSpPr>
          <p:spPr>
            <a:xfrm>
              <a:off x="5068425" y="2824475"/>
              <a:ext cx="5175" cy="2100"/>
            </a:xfrm>
            <a:custGeom>
              <a:avLst/>
              <a:gdLst/>
              <a:ahLst/>
              <a:cxnLst/>
              <a:rect l="l" t="t" r="r" b="b"/>
              <a:pathLst>
                <a:path w="207" h="84" extrusionOk="0">
                  <a:moveTo>
                    <a:pt x="120" y="1"/>
                  </a:moveTo>
                  <a:cubicBezTo>
                    <a:pt x="108" y="1"/>
                    <a:pt x="95" y="5"/>
                    <a:pt x="87" y="13"/>
                  </a:cubicBezTo>
                  <a:cubicBezTo>
                    <a:pt x="70" y="13"/>
                    <a:pt x="33" y="30"/>
                    <a:pt x="17" y="63"/>
                  </a:cubicBezTo>
                  <a:lnTo>
                    <a:pt x="0" y="83"/>
                  </a:lnTo>
                  <a:lnTo>
                    <a:pt x="206" y="83"/>
                  </a:lnTo>
                  <a:cubicBezTo>
                    <a:pt x="206" y="63"/>
                    <a:pt x="190" y="46"/>
                    <a:pt x="173" y="30"/>
                  </a:cubicBezTo>
                  <a:lnTo>
                    <a:pt x="153" y="13"/>
                  </a:lnTo>
                  <a:cubicBezTo>
                    <a:pt x="145" y="5"/>
                    <a:pt x="132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0" name="Google Shape;17360;p93"/>
            <p:cNvSpPr/>
            <p:nvPr/>
          </p:nvSpPr>
          <p:spPr>
            <a:xfrm>
              <a:off x="5263425" y="2665025"/>
              <a:ext cx="2100" cy="5600"/>
            </a:xfrm>
            <a:custGeom>
              <a:avLst/>
              <a:gdLst/>
              <a:ahLst/>
              <a:cxnLst/>
              <a:rect l="l" t="t" r="r" b="b"/>
              <a:pathLst>
                <a:path w="84" h="224" extrusionOk="0">
                  <a:moveTo>
                    <a:pt x="83" y="1"/>
                  </a:moveTo>
                  <a:lnTo>
                    <a:pt x="83" y="1"/>
                  </a:lnTo>
                  <a:cubicBezTo>
                    <a:pt x="34" y="34"/>
                    <a:pt x="1" y="87"/>
                    <a:pt x="17" y="153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50" y="153"/>
                    <a:pt x="67" y="87"/>
                    <a:pt x="8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1" name="Google Shape;17361;p93"/>
            <p:cNvSpPr/>
            <p:nvPr/>
          </p:nvSpPr>
          <p:spPr>
            <a:xfrm>
              <a:off x="5085625" y="2821800"/>
              <a:ext cx="6000" cy="4250"/>
            </a:xfrm>
            <a:custGeom>
              <a:avLst/>
              <a:gdLst/>
              <a:ahLst/>
              <a:cxnLst/>
              <a:rect l="l" t="t" r="r" b="b"/>
              <a:pathLst>
                <a:path w="240" h="170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lnTo>
                    <a:pt x="17" y="170"/>
                  </a:lnTo>
                  <a:cubicBezTo>
                    <a:pt x="83" y="170"/>
                    <a:pt x="170" y="153"/>
                    <a:pt x="240" y="153"/>
                  </a:cubicBezTo>
                  <a:lnTo>
                    <a:pt x="240" y="120"/>
                  </a:lnTo>
                  <a:cubicBezTo>
                    <a:pt x="223" y="87"/>
                    <a:pt x="223" y="50"/>
                    <a:pt x="186" y="34"/>
                  </a:cubicBezTo>
                  <a:cubicBezTo>
                    <a:pt x="186" y="17"/>
                    <a:pt x="170" y="17"/>
                    <a:pt x="170" y="17"/>
                  </a:cubicBezTo>
                  <a:cubicBezTo>
                    <a:pt x="153" y="1"/>
                    <a:pt x="137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2" name="Google Shape;17362;p93"/>
            <p:cNvSpPr/>
            <p:nvPr/>
          </p:nvSpPr>
          <p:spPr>
            <a:xfrm>
              <a:off x="5253125" y="2602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4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1" y="159"/>
                    <a:pt x="17" y="229"/>
                    <a:pt x="83" y="262"/>
                  </a:cubicBezTo>
                  <a:lnTo>
                    <a:pt x="137" y="262"/>
                  </a:lnTo>
                  <a:cubicBezTo>
                    <a:pt x="170" y="262"/>
                    <a:pt x="207" y="229"/>
                    <a:pt x="223" y="175"/>
                  </a:cubicBezTo>
                  <a:cubicBezTo>
                    <a:pt x="240" y="126"/>
                    <a:pt x="223" y="72"/>
                    <a:pt x="207" y="39"/>
                  </a:cubicBezTo>
                  <a:cubicBezTo>
                    <a:pt x="186" y="39"/>
                    <a:pt x="170" y="23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3" name="Google Shape;17363;p93"/>
            <p:cNvSpPr/>
            <p:nvPr/>
          </p:nvSpPr>
          <p:spPr>
            <a:xfrm>
              <a:off x="5250950" y="26197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26" y="0"/>
                  </a:moveTo>
                  <a:cubicBezTo>
                    <a:pt x="103" y="0"/>
                    <a:pt x="82" y="13"/>
                    <a:pt x="67" y="28"/>
                  </a:cubicBezTo>
                  <a:cubicBezTo>
                    <a:pt x="34" y="44"/>
                    <a:pt x="17" y="61"/>
                    <a:pt x="17" y="94"/>
                  </a:cubicBezTo>
                  <a:cubicBezTo>
                    <a:pt x="1" y="110"/>
                    <a:pt x="1" y="147"/>
                    <a:pt x="17" y="180"/>
                  </a:cubicBezTo>
                  <a:cubicBezTo>
                    <a:pt x="17" y="213"/>
                    <a:pt x="50" y="234"/>
                    <a:pt x="88" y="250"/>
                  </a:cubicBezTo>
                  <a:cubicBezTo>
                    <a:pt x="101" y="259"/>
                    <a:pt x="115" y="263"/>
                    <a:pt x="130" y="263"/>
                  </a:cubicBezTo>
                  <a:cubicBezTo>
                    <a:pt x="170" y="263"/>
                    <a:pt x="212" y="232"/>
                    <a:pt x="224" y="180"/>
                  </a:cubicBezTo>
                  <a:cubicBezTo>
                    <a:pt x="240" y="110"/>
                    <a:pt x="224" y="44"/>
                    <a:pt x="154" y="7"/>
                  </a:cubicBezTo>
                  <a:cubicBezTo>
                    <a:pt x="144" y="2"/>
                    <a:pt x="135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4" name="Google Shape;17364;p93"/>
            <p:cNvSpPr/>
            <p:nvPr/>
          </p:nvSpPr>
          <p:spPr>
            <a:xfrm>
              <a:off x="5112225" y="2817475"/>
              <a:ext cx="5600" cy="5175"/>
            </a:xfrm>
            <a:custGeom>
              <a:avLst/>
              <a:gdLst/>
              <a:ahLst/>
              <a:cxnLst/>
              <a:rect l="l" t="t" r="r" b="b"/>
              <a:pathLst>
                <a:path w="224" h="207" extrusionOk="0">
                  <a:moveTo>
                    <a:pt x="120" y="1"/>
                  </a:moveTo>
                  <a:cubicBezTo>
                    <a:pt x="87" y="1"/>
                    <a:pt x="71" y="1"/>
                    <a:pt x="34" y="34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7"/>
                  </a:cubicBezTo>
                  <a:cubicBezTo>
                    <a:pt x="87" y="190"/>
                    <a:pt x="153" y="190"/>
                    <a:pt x="207" y="174"/>
                  </a:cubicBezTo>
                  <a:cubicBezTo>
                    <a:pt x="223" y="137"/>
                    <a:pt x="223" y="87"/>
                    <a:pt x="190" y="54"/>
                  </a:cubicBezTo>
                  <a:cubicBezTo>
                    <a:pt x="190" y="34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5" name="Google Shape;17365;p93"/>
            <p:cNvSpPr/>
            <p:nvPr/>
          </p:nvSpPr>
          <p:spPr>
            <a:xfrm>
              <a:off x="5247050" y="26672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7"/>
                    <a:pt x="17" y="153"/>
                  </a:cubicBezTo>
                  <a:cubicBezTo>
                    <a:pt x="17" y="190"/>
                    <a:pt x="37" y="223"/>
                    <a:pt x="70" y="239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1" y="256"/>
                  </a:cubicBezTo>
                  <a:cubicBezTo>
                    <a:pt x="206" y="256"/>
                    <a:pt x="244" y="190"/>
                    <a:pt x="244" y="120"/>
                  </a:cubicBezTo>
                  <a:cubicBezTo>
                    <a:pt x="223" y="66"/>
                    <a:pt x="206" y="33"/>
                    <a:pt x="173" y="17"/>
                  </a:cubicBezTo>
                  <a:cubicBezTo>
                    <a:pt x="157" y="0"/>
                    <a:pt x="141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6" name="Google Shape;17366;p93"/>
            <p:cNvSpPr/>
            <p:nvPr/>
          </p:nvSpPr>
          <p:spPr>
            <a:xfrm>
              <a:off x="5250550" y="2652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104" y="0"/>
                    <a:pt x="66" y="17"/>
                    <a:pt x="50" y="33"/>
                  </a:cubicBezTo>
                  <a:cubicBezTo>
                    <a:pt x="33" y="50"/>
                    <a:pt x="17" y="87"/>
                    <a:pt x="17" y="120"/>
                  </a:cubicBezTo>
                  <a:cubicBezTo>
                    <a:pt x="1" y="153"/>
                    <a:pt x="17" y="190"/>
                    <a:pt x="33" y="223"/>
                  </a:cubicBezTo>
                  <a:cubicBezTo>
                    <a:pt x="50" y="240"/>
                    <a:pt x="83" y="256"/>
                    <a:pt x="104" y="256"/>
                  </a:cubicBezTo>
                  <a:cubicBezTo>
                    <a:pt x="113" y="262"/>
                    <a:pt x="123" y="265"/>
                    <a:pt x="133" y="265"/>
                  </a:cubicBezTo>
                  <a:cubicBezTo>
                    <a:pt x="155" y="265"/>
                    <a:pt x="174" y="251"/>
                    <a:pt x="186" y="240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86" y="33"/>
                    <a:pt x="17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7" name="Google Shape;17367;p93"/>
            <p:cNvSpPr/>
            <p:nvPr/>
          </p:nvSpPr>
          <p:spPr>
            <a:xfrm>
              <a:off x="5236325" y="2652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8" y="0"/>
                  </a:moveTo>
                  <a:cubicBezTo>
                    <a:pt x="81" y="0"/>
                    <a:pt x="31" y="30"/>
                    <a:pt x="17" y="74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8"/>
                    <a:pt x="207" y="227"/>
                    <a:pt x="223" y="178"/>
                  </a:cubicBezTo>
                  <a:cubicBezTo>
                    <a:pt x="240" y="124"/>
                    <a:pt x="223" y="74"/>
                    <a:pt x="207" y="41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1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8" name="Google Shape;17368;p93"/>
            <p:cNvSpPr/>
            <p:nvPr/>
          </p:nvSpPr>
          <p:spPr>
            <a:xfrm>
              <a:off x="5214875" y="2766350"/>
              <a:ext cx="3025" cy="3525"/>
            </a:xfrm>
            <a:custGeom>
              <a:avLst/>
              <a:gdLst/>
              <a:ahLst/>
              <a:cxnLst/>
              <a:rect l="l" t="t" r="r" b="b"/>
              <a:pathLst>
                <a:path w="121" h="141" extrusionOk="0">
                  <a:moveTo>
                    <a:pt x="121" y="1"/>
                  </a:moveTo>
                  <a:cubicBezTo>
                    <a:pt x="104" y="1"/>
                    <a:pt x="104" y="1"/>
                    <a:pt x="88" y="17"/>
                  </a:cubicBezTo>
                  <a:cubicBezTo>
                    <a:pt x="34" y="17"/>
                    <a:pt x="1" y="71"/>
                    <a:pt x="1" y="141"/>
                  </a:cubicBezTo>
                  <a:cubicBezTo>
                    <a:pt x="34" y="87"/>
                    <a:pt x="67" y="54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9" name="Google Shape;17369;p93"/>
            <p:cNvSpPr/>
            <p:nvPr/>
          </p:nvSpPr>
          <p:spPr>
            <a:xfrm>
              <a:off x="5238500" y="2728925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25" y="1"/>
                  </a:moveTo>
                  <a:cubicBezTo>
                    <a:pt x="80" y="1"/>
                    <a:pt x="30" y="30"/>
                    <a:pt x="17" y="71"/>
                  </a:cubicBezTo>
                  <a:cubicBezTo>
                    <a:pt x="0" y="141"/>
                    <a:pt x="17" y="228"/>
                    <a:pt x="87" y="244"/>
                  </a:cubicBezTo>
                  <a:lnTo>
                    <a:pt x="103" y="261"/>
                  </a:lnTo>
                  <a:lnTo>
                    <a:pt x="103" y="228"/>
                  </a:lnTo>
                  <a:cubicBezTo>
                    <a:pt x="136" y="174"/>
                    <a:pt x="173" y="108"/>
                    <a:pt x="206" y="55"/>
                  </a:cubicBezTo>
                  <a:cubicBezTo>
                    <a:pt x="190" y="38"/>
                    <a:pt x="173" y="22"/>
                    <a:pt x="153" y="5"/>
                  </a:cubicBezTo>
                  <a:cubicBezTo>
                    <a:pt x="144" y="2"/>
                    <a:pt x="134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0" name="Google Shape;17370;p93"/>
            <p:cNvSpPr/>
            <p:nvPr/>
          </p:nvSpPr>
          <p:spPr>
            <a:xfrm>
              <a:off x="5245800" y="2713200"/>
              <a:ext cx="5600" cy="6375"/>
            </a:xfrm>
            <a:custGeom>
              <a:avLst/>
              <a:gdLst/>
              <a:ahLst/>
              <a:cxnLst/>
              <a:rect l="l" t="t" r="r" b="b"/>
              <a:pathLst>
                <a:path w="224" h="255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52"/>
                    <a:pt x="17" y="222"/>
                    <a:pt x="87" y="255"/>
                  </a:cubicBezTo>
                  <a:lnTo>
                    <a:pt x="137" y="255"/>
                  </a:lnTo>
                  <a:cubicBezTo>
                    <a:pt x="153" y="205"/>
                    <a:pt x="191" y="135"/>
                    <a:pt x="223" y="65"/>
                  </a:cubicBezTo>
                  <a:cubicBezTo>
                    <a:pt x="207" y="49"/>
                    <a:pt x="191" y="16"/>
                    <a:pt x="153" y="16"/>
                  </a:cubicBezTo>
                  <a:cubicBezTo>
                    <a:pt x="140" y="6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1" name="Google Shape;17371;p93"/>
            <p:cNvSpPr/>
            <p:nvPr/>
          </p:nvSpPr>
          <p:spPr>
            <a:xfrm>
              <a:off x="5256525" y="2680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37" y="1"/>
                  </a:moveTo>
                  <a:cubicBezTo>
                    <a:pt x="120" y="1"/>
                    <a:pt x="87" y="17"/>
                    <a:pt x="50" y="34"/>
                  </a:cubicBezTo>
                  <a:cubicBezTo>
                    <a:pt x="17" y="67"/>
                    <a:pt x="1" y="153"/>
                    <a:pt x="50" y="207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7" y="256"/>
                    <a:pt x="174" y="256"/>
                    <a:pt x="190" y="240"/>
                  </a:cubicBezTo>
                  <a:cubicBezTo>
                    <a:pt x="207" y="190"/>
                    <a:pt x="207" y="137"/>
                    <a:pt x="223" y="67"/>
                  </a:cubicBezTo>
                  <a:lnTo>
                    <a:pt x="223" y="50"/>
                  </a:lnTo>
                  <a:cubicBezTo>
                    <a:pt x="207" y="34"/>
                    <a:pt x="190" y="17"/>
                    <a:pt x="174" y="17"/>
                  </a:cubicBezTo>
                  <a:cubicBezTo>
                    <a:pt x="153" y="1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2" name="Google Shape;17372;p93"/>
            <p:cNvSpPr/>
            <p:nvPr/>
          </p:nvSpPr>
          <p:spPr>
            <a:xfrm>
              <a:off x="5140150" y="2809750"/>
              <a:ext cx="5600" cy="5575"/>
            </a:xfrm>
            <a:custGeom>
              <a:avLst/>
              <a:gdLst/>
              <a:ahLst/>
              <a:cxnLst/>
              <a:rect l="l" t="t" r="r" b="b"/>
              <a:pathLst>
                <a:path w="224" h="223" extrusionOk="0">
                  <a:moveTo>
                    <a:pt x="104" y="0"/>
                  </a:moveTo>
                  <a:cubicBezTo>
                    <a:pt x="50" y="17"/>
                    <a:pt x="1" y="70"/>
                    <a:pt x="17" y="157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104" y="206"/>
                    <a:pt x="170" y="173"/>
                    <a:pt x="224" y="157"/>
                  </a:cubicBezTo>
                  <a:lnTo>
                    <a:pt x="224" y="103"/>
                  </a:lnTo>
                  <a:cubicBezTo>
                    <a:pt x="224" y="70"/>
                    <a:pt x="207" y="33"/>
                    <a:pt x="191" y="17"/>
                  </a:cubicBezTo>
                  <a:cubicBezTo>
                    <a:pt x="170" y="1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3" name="Google Shape;17373;p93"/>
            <p:cNvSpPr/>
            <p:nvPr/>
          </p:nvSpPr>
          <p:spPr>
            <a:xfrm>
              <a:off x="5194675" y="2783450"/>
              <a:ext cx="4375" cy="3550"/>
            </a:xfrm>
            <a:custGeom>
              <a:avLst/>
              <a:gdLst/>
              <a:ahLst/>
              <a:cxnLst/>
              <a:rect l="l" t="t" r="r" b="b"/>
              <a:pathLst>
                <a:path w="175" h="142" extrusionOk="0">
                  <a:moveTo>
                    <a:pt x="127" y="1"/>
                  </a:moveTo>
                  <a:cubicBezTo>
                    <a:pt x="82" y="1"/>
                    <a:pt x="31" y="34"/>
                    <a:pt x="17" y="92"/>
                  </a:cubicBezTo>
                  <a:cubicBezTo>
                    <a:pt x="17" y="108"/>
                    <a:pt x="1" y="125"/>
                    <a:pt x="17" y="141"/>
                  </a:cubicBezTo>
                  <a:cubicBezTo>
                    <a:pt x="71" y="108"/>
                    <a:pt x="120" y="55"/>
                    <a:pt x="174" y="22"/>
                  </a:cubicBezTo>
                  <a:cubicBezTo>
                    <a:pt x="174" y="22"/>
                    <a:pt x="174" y="5"/>
                    <a:pt x="153" y="5"/>
                  </a:cubicBezTo>
                  <a:cubicBezTo>
                    <a:pt x="145" y="2"/>
                    <a:pt x="136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4" name="Google Shape;17374;p93"/>
            <p:cNvSpPr/>
            <p:nvPr/>
          </p:nvSpPr>
          <p:spPr>
            <a:xfrm>
              <a:off x="5126350" y="2814900"/>
              <a:ext cx="5700" cy="4775"/>
            </a:xfrm>
            <a:custGeom>
              <a:avLst/>
              <a:gdLst/>
              <a:ahLst/>
              <a:cxnLst/>
              <a:rect l="l" t="t" r="r" b="b"/>
              <a:pathLst>
                <a:path w="228" h="191" extrusionOk="0">
                  <a:moveTo>
                    <a:pt x="103" y="0"/>
                  </a:moveTo>
                  <a:cubicBezTo>
                    <a:pt x="38" y="0"/>
                    <a:pt x="0" y="71"/>
                    <a:pt x="21" y="137"/>
                  </a:cubicBezTo>
                  <a:lnTo>
                    <a:pt x="21" y="190"/>
                  </a:lnTo>
                  <a:cubicBezTo>
                    <a:pt x="87" y="174"/>
                    <a:pt x="157" y="157"/>
                    <a:pt x="227" y="120"/>
                  </a:cubicBezTo>
                  <a:lnTo>
                    <a:pt x="227" y="104"/>
                  </a:lnTo>
                  <a:cubicBezTo>
                    <a:pt x="227" y="71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5" name="Google Shape;17375;p93"/>
            <p:cNvSpPr/>
            <p:nvPr/>
          </p:nvSpPr>
          <p:spPr>
            <a:xfrm>
              <a:off x="5154700" y="2806850"/>
              <a:ext cx="4750" cy="3325"/>
            </a:xfrm>
            <a:custGeom>
              <a:avLst/>
              <a:gdLst/>
              <a:ahLst/>
              <a:cxnLst/>
              <a:rect l="l" t="t" r="r" b="b"/>
              <a:pathLst>
                <a:path w="190" h="133" extrusionOk="0">
                  <a:moveTo>
                    <a:pt x="113" y="0"/>
                  </a:moveTo>
                  <a:cubicBezTo>
                    <a:pt x="72" y="0"/>
                    <a:pt x="33" y="32"/>
                    <a:pt x="21" y="83"/>
                  </a:cubicBezTo>
                  <a:cubicBezTo>
                    <a:pt x="0" y="100"/>
                    <a:pt x="0" y="116"/>
                    <a:pt x="0" y="133"/>
                  </a:cubicBezTo>
                  <a:cubicBezTo>
                    <a:pt x="70" y="100"/>
                    <a:pt x="140" y="83"/>
                    <a:pt x="190" y="46"/>
                  </a:cubicBezTo>
                  <a:cubicBezTo>
                    <a:pt x="190" y="30"/>
                    <a:pt x="173" y="13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6" name="Google Shape;17376;p93"/>
            <p:cNvSpPr/>
            <p:nvPr/>
          </p:nvSpPr>
          <p:spPr>
            <a:xfrm>
              <a:off x="5174075" y="27586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06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7" name="Google Shape;17377;p93"/>
            <p:cNvSpPr/>
            <p:nvPr/>
          </p:nvSpPr>
          <p:spPr>
            <a:xfrm>
              <a:off x="5180450" y="2787900"/>
              <a:ext cx="6125" cy="6400"/>
            </a:xfrm>
            <a:custGeom>
              <a:avLst/>
              <a:gdLst/>
              <a:ahLst/>
              <a:cxnLst/>
              <a:rect l="l" t="t" r="r" b="b"/>
              <a:pathLst>
                <a:path w="245" h="256" extrusionOk="0">
                  <a:moveTo>
                    <a:pt x="104" y="0"/>
                  </a:moveTo>
                  <a:cubicBezTo>
                    <a:pt x="71" y="0"/>
                    <a:pt x="55" y="17"/>
                    <a:pt x="38" y="50"/>
                  </a:cubicBezTo>
                  <a:cubicBezTo>
                    <a:pt x="22" y="83"/>
                    <a:pt x="1" y="120"/>
                    <a:pt x="22" y="153"/>
                  </a:cubicBezTo>
                  <a:cubicBezTo>
                    <a:pt x="22" y="186"/>
                    <a:pt x="38" y="206"/>
                    <a:pt x="55" y="239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8" y="103"/>
                  </a:cubicBezTo>
                  <a:cubicBezTo>
                    <a:pt x="228" y="66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8" name="Google Shape;17378;p93"/>
            <p:cNvSpPr/>
            <p:nvPr/>
          </p:nvSpPr>
          <p:spPr>
            <a:xfrm>
              <a:off x="5185625" y="27235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1" y="1"/>
                  </a:moveTo>
                  <a:cubicBezTo>
                    <a:pt x="123" y="1"/>
                    <a:pt x="113" y="5"/>
                    <a:pt x="103" y="13"/>
                  </a:cubicBezTo>
                  <a:cubicBezTo>
                    <a:pt x="37" y="13"/>
                    <a:pt x="0" y="79"/>
                    <a:pt x="0" y="149"/>
                  </a:cubicBezTo>
                  <a:cubicBezTo>
                    <a:pt x="21" y="182"/>
                    <a:pt x="37" y="219"/>
                    <a:pt x="54" y="236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7"/>
                    <a:pt x="140" y="252"/>
                  </a:cubicBezTo>
                  <a:cubicBezTo>
                    <a:pt x="190" y="252"/>
                    <a:pt x="243" y="182"/>
                    <a:pt x="227" y="116"/>
                  </a:cubicBezTo>
                  <a:cubicBezTo>
                    <a:pt x="227" y="79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5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9" name="Google Shape;17379;p93"/>
            <p:cNvSpPr/>
            <p:nvPr/>
          </p:nvSpPr>
          <p:spPr>
            <a:xfrm>
              <a:off x="5184800" y="2771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4" y="239"/>
                    <a:pt x="70" y="260"/>
                    <a:pt x="103" y="260"/>
                  </a:cubicBezTo>
                  <a:cubicBezTo>
                    <a:pt x="136" y="260"/>
                    <a:pt x="173" y="239"/>
                    <a:pt x="190" y="223"/>
                  </a:cubicBezTo>
                  <a:cubicBezTo>
                    <a:pt x="206" y="206"/>
                    <a:pt x="223" y="173"/>
                    <a:pt x="223" y="136"/>
                  </a:cubicBezTo>
                  <a:cubicBezTo>
                    <a:pt x="223" y="103"/>
                    <a:pt x="223" y="70"/>
                    <a:pt x="206" y="54"/>
                  </a:cubicBezTo>
                  <a:cubicBezTo>
                    <a:pt x="190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0" name="Google Shape;17380;p93"/>
            <p:cNvSpPr/>
            <p:nvPr/>
          </p:nvSpPr>
          <p:spPr>
            <a:xfrm>
              <a:off x="5187375" y="270765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21"/>
                    <a:pt x="70" y="254"/>
                  </a:cubicBezTo>
                  <a:cubicBezTo>
                    <a:pt x="82" y="257"/>
                    <a:pt x="94" y="258"/>
                    <a:pt x="105" y="258"/>
                  </a:cubicBezTo>
                  <a:cubicBezTo>
                    <a:pt x="159" y="258"/>
                    <a:pt x="209" y="228"/>
                    <a:pt x="223" y="184"/>
                  </a:cubicBezTo>
                  <a:cubicBezTo>
                    <a:pt x="239" y="118"/>
                    <a:pt x="206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1" name="Google Shape;17381;p93"/>
            <p:cNvSpPr/>
            <p:nvPr/>
          </p:nvSpPr>
          <p:spPr>
            <a:xfrm>
              <a:off x="5084300" y="26475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5" y="259"/>
                    <a:pt x="103" y="260"/>
                    <a:pt x="112" y="260"/>
                  </a:cubicBezTo>
                  <a:cubicBezTo>
                    <a:pt x="157" y="260"/>
                    <a:pt x="209" y="225"/>
                    <a:pt x="223" y="170"/>
                  </a:cubicBezTo>
                  <a:cubicBezTo>
                    <a:pt x="260" y="116"/>
                    <a:pt x="223" y="30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2" name="Google Shape;17382;p93"/>
            <p:cNvSpPr/>
            <p:nvPr/>
          </p:nvSpPr>
          <p:spPr>
            <a:xfrm>
              <a:off x="5183550" y="27434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93" y="1"/>
                  </a:moveTo>
                  <a:cubicBezTo>
                    <a:pt x="72" y="1"/>
                    <a:pt x="57" y="13"/>
                    <a:pt x="34" y="28"/>
                  </a:cubicBezTo>
                  <a:cubicBezTo>
                    <a:pt x="17" y="61"/>
                    <a:pt x="1" y="77"/>
                    <a:pt x="1" y="110"/>
                  </a:cubicBezTo>
                  <a:cubicBezTo>
                    <a:pt x="1" y="148"/>
                    <a:pt x="1" y="181"/>
                    <a:pt x="17" y="214"/>
                  </a:cubicBezTo>
                  <a:cubicBezTo>
                    <a:pt x="36" y="245"/>
                    <a:pt x="69" y="264"/>
                    <a:pt x="102" y="264"/>
                  </a:cubicBezTo>
                  <a:cubicBezTo>
                    <a:pt x="125" y="264"/>
                    <a:pt x="149" y="255"/>
                    <a:pt x="170" y="234"/>
                  </a:cubicBezTo>
                  <a:cubicBezTo>
                    <a:pt x="223" y="181"/>
                    <a:pt x="223" y="110"/>
                    <a:pt x="186" y="45"/>
                  </a:cubicBezTo>
                  <a:cubicBezTo>
                    <a:pt x="186" y="28"/>
                    <a:pt x="170" y="28"/>
                    <a:pt x="153" y="7"/>
                  </a:cubicBezTo>
                  <a:lnTo>
                    <a:pt x="120" y="7"/>
                  </a:lnTo>
                  <a:cubicBezTo>
                    <a:pt x="110" y="3"/>
                    <a:pt x="101" y="1"/>
                    <a:pt x="9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3" name="Google Shape;17383;p93"/>
            <p:cNvSpPr/>
            <p:nvPr/>
          </p:nvSpPr>
          <p:spPr>
            <a:xfrm>
              <a:off x="5174475" y="26629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9" y="0"/>
                  </a:moveTo>
                  <a:cubicBezTo>
                    <a:pt x="120" y="0"/>
                    <a:pt x="112" y="4"/>
                    <a:pt x="104" y="13"/>
                  </a:cubicBezTo>
                  <a:cubicBezTo>
                    <a:pt x="87" y="13"/>
                    <a:pt x="71" y="29"/>
                    <a:pt x="54" y="50"/>
                  </a:cubicBezTo>
                  <a:cubicBezTo>
                    <a:pt x="17" y="66"/>
                    <a:pt x="1" y="116"/>
                    <a:pt x="17" y="153"/>
                  </a:cubicBezTo>
                  <a:cubicBezTo>
                    <a:pt x="17" y="186"/>
                    <a:pt x="34" y="219"/>
                    <a:pt x="54" y="235"/>
                  </a:cubicBezTo>
                  <a:cubicBezTo>
                    <a:pt x="78" y="250"/>
                    <a:pt x="93" y="263"/>
                    <a:pt x="112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86"/>
                    <a:pt x="240" y="132"/>
                  </a:cubicBezTo>
                  <a:cubicBezTo>
                    <a:pt x="240" y="116"/>
                    <a:pt x="240" y="116"/>
                    <a:pt x="223" y="116"/>
                  </a:cubicBezTo>
                  <a:cubicBezTo>
                    <a:pt x="223" y="66"/>
                    <a:pt x="207" y="29"/>
                    <a:pt x="157" y="13"/>
                  </a:cubicBezTo>
                  <a:cubicBezTo>
                    <a:pt x="147" y="4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4" name="Google Shape;17384;p93"/>
            <p:cNvSpPr/>
            <p:nvPr/>
          </p:nvSpPr>
          <p:spPr>
            <a:xfrm>
              <a:off x="5177475" y="2618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9" y="0"/>
                  </a:moveTo>
                  <a:cubicBezTo>
                    <a:pt x="86" y="0"/>
                    <a:pt x="66" y="12"/>
                    <a:pt x="54" y="23"/>
                  </a:cubicBezTo>
                  <a:cubicBezTo>
                    <a:pt x="17" y="61"/>
                    <a:pt x="17" y="77"/>
                    <a:pt x="0" y="110"/>
                  </a:cubicBezTo>
                  <a:cubicBezTo>
                    <a:pt x="0" y="143"/>
                    <a:pt x="17" y="180"/>
                    <a:pt x="37" y="213"/>
                  </a:cubicBezTo>
                  <a:cubicBezTo>
                    <a:pt x="54" y="230"/>
                    <a:pt x="70" y="246"/>
                    <a:pt x="103" y="267"/>
                  </a:cubicBezTo>
                  <a:cubicBezTo>
                    <a:pt x="141" y="267"/>
                    <a:pt x="174" y="246"/>
                    <a:pt x="190" y="230"/>
                  </a:cubicBezTo>
                  <a:cubicBezTo>
                    <a:pt x="244" y="180"/>
                    <a:pt x="244" y="110"/>
                    <a:pt x="207" y="40"/>
                  </a:cubicBezTo>
                  <a:cubicBezTo>
                    <a:pt x="190" y="23"/>
                    <a:pt x="174" y="23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19" y="0"/>
                    <a:pt x="10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5" name="Google Shape;17385;p93"/>
            <p:cNvSpPr/>
            <p:nvPr/>
          </p:nvSpPr>
          <p:spPr>
            <a:xfrm>
              <a:off x="5213550" y="26886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0" y="1"/>
                    <a:pt x="37" y="17"/>
                    <a:pt x="17" y="54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17" y="207"/>
                    <a:pt x="37" y="224"/>
                  </a:cubicBezTo>
                  <a:cubicBezTo>
                    <a:pt x="70" y="261"/>
                    <a:pt x="103" y="261"/>
                    <a:pt x="120" y="261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07" y="71"/>
                    <a:pt x="190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6" name="Google Shape;17386;p93"/>
            <p:cNvSpPr/>
            <p:nvPr/>
          </p:nvSpPr>
          <p:spPr>
            <a:xfrm>
              <a:off x="5217875" y="2751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04" y="1"/>
                    <a:pt x="71" y="21"/>
                    <a:pt x="50" y="38"/>
                  </a:cubicBezTo>
                  <a:cubicBezTo>
                    <a:pt x="17" y="54"/>
                    <a:pt x="17" y="87"/>
                    <a:pt x="1" y="124"/>
                  </a:cubicBezTo>
                  <a:cubicBezTo>
                    <a:pt x="1" y="157"/>
                    <a:pt x="17" y="190"/>
                    <a:pt x="34" y="227"/>
                  </a:cubicBezTo>
                  <a:cubicBezTo>
                    <a:pt x="50" y="244"/>
                    <a:pt x="71" y="260"/>
                    <a:pt x="104" y="260"/>
                  </a:cubicBezTo>
                  <a:cubicBezTo>
                    <a:pt x="113" y="265"/>
                    <a:pt x="122" y="267"/>
                    <a:pt x="129" y="267"/>
                  </a:cubicBezTo>
                  <a:cubicBezTo>
                    <a:pt x="148" y="267"/>
                    <a:pt x="164" y="256"/>
                    <a:pt x="190" y="244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8"/>
                    <a:pt x="174" y="21"/>
                    <a:pt x="153" y="21"/>
                  </a:cubicBezTo>
                  <a:cubicBezTo>
                    <a:pt x="153" y="2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7" name="Google Shape;17387;p93"/>
            <p:cNvSpPr/>
            <p:nvPr/>
          </p:nvSpPr>
          <p:spPr>
            <a:xfrm>
              <a:off x="5195925" y="27371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0" y="153"/>
                  </a:cubicBezTo>
                  <a:cubicBezTo>
                    <a:pt x="21" y="190"/>
                    <a:pt x="37" y="207"/>
                    <a:pt x="54" y="223"/>
                  </a:cubicBezTo>
                  <a:cubicBezTo>
                    <a:pt x="70" y="256"/>
                    <a:pt x="103" y="256"/>
                    <a:pt x="141" y="256"/>
                  </a:cubicBezTo>
                  <a:cubicBezTo>
                    <a:pt x="190" y="240"/>
                    <a:pt x="244" y="174"/>
                    <a:pt x="227" y="104"/>
                  </a:cubicBezTo>
                  <a:cubicBezTo>
                    <a:pt x="227" y="71"/>
                    <a:pt x="207" y="34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8" name="Google Shape;17388;p93"/>
            <p:cNvSpPr/>
            <p:nvPr/>
          </p:nvSpPr>
          <p:spPr>
            <a:xfrm>
              <a:off x="5220050" y="270160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lnTo>
                    <a:pt x="136" y="257"/>
                  </a:lnTo>
                  <a:cubicBezTo>
                    <a:pt x="190" y="257"/>
                    <a:pt x="223" y="220"/>
                    <a:pt x="239" y="170"/>
                  </a:cubicBezTo>
                  <a:cubicBezTo>
                    <a:pt x="256" y="133"/>
                    <a:pt x="239" y="84"/>
                    <a:pt x="206" y="51"/>
                  </a:cubicBezTo>
                  <a:cubicBezTo>
                    <a:pt x="206" y="30"/>
                    <a:pt x="190" y="14"/>
                    <a:pt x="169" y="14"/>
                  </a:cubicBezTo>
                  <a:cubicBezTo>
                    <a:pt x="156" y="5"/>
                    <a:pt x="141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9" name="Google Shape;17389;p93"/>
            <p:cNvSpPr/>
            <p:nvPr/>
          </p:nvSpPr>
          <p:spPr>
            <a:xfrm>
              <a:off x="5230350" y="271407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127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0"/>
                    <a:pt x="33" y="236"/>
                    <a:pt x="87" y="253"/>
                  </a:cubicBezTo>
                  <a:cubicBezTo>
                    <a:pt x="105" y="263"/>
                    <a:pt x="122" y="267"/>
                    <a:pt x="138" y="267"/>
                  </a:cubicBezTo>
                  <a:cubicBezTo>
                    <a:pt x="181" y="267"/>
                    <a:pt x="216" y="235"/>
                    <a:pt x="240" y="187"/>
                  </a:cubicBezTo>
                  <a:cubicBezTo>
                    <a:pt x="256" y="117"/>
                    <a:pt x="223" y="30"/>
                    <a:pt x="169" y="14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0" name="Google Shape;17390;p93"/>
            <p:cNvSpPr/>
            <p:nvPr/>
          </p:nvSpPr>
          <p:spPr>
            <a:xfrm>
              <a:off x="5218300" y="27191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57" y="0"/>
                  </a:moveTo>
                  <a:cubicBezTo>
                    <a:pt x="120" y="0"/>
                    <a:pt x="87" y="0"/>
                    <a:pt x="70" y="17"/>
                  </a:cubicBezTo>
                  <a:cubicBezTo>
                    <a:pt x="33" y="33"/>
                    <a:pt x="17" y="50"/>
                    <a:pt x="17" y="87"/>
                  </a:cubicBezTo>
                  <a:cubicBezTo>
                    <a:pt x="0" y="103"/>
                    <a:pt x="0" y="136"/>
                    <a:pt x="17" y="173"/>
                  </a:cubicBezTo>
                  <a:cubicBezTo>
                    <a:pt x="17" y="206"/>
                    <a:pt x="54" y="239"/>
                    <a:pt x="70" y="239"/>
                  </a:cubicBezTo>
                  <a:cubicBezTo>
                    <a:pt x="88" y="250"/>
                    <a:pt x="105" y="254"/>
                    <a:pt x="121" y="254"/>
                  </a:cubicBezTo>
                  <a:cubicBezTo>
                    <a:pt x="164" y="254"/>
                    <a:pt x="199" y="221"/>
                    <a:pt x="223" y="173"/>
                  </a:cubicBezTo>
                  <a:cubicBezTo>
                    <a:pt x="239" y="103"/>
                    <a:pt x="206" y="33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1" name="Google Shape;17391;p93"/>
            <p:cNvSpPr/>
            <p:nvPr/>
          </p:nvSpPr>
          <p:spPr>
            <a:xfrm>
              <a:off x="5235100" y="269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66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3" y="260"/>
                    <a:pt x="103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2" name="Google Shape;17392;p93"/>
            <p:cNvSpPr/>
            <p:nvPr/>
          </p:nvSpPr>
          <p:spPr>
            <a:xfrm>
              <a:off x="5197675" y="276950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37"/>
                    <a:pt x="87" y="254"/>
                  </a:cubicBezTo>
                  <a:cubicBezTo>
                    <a:pt x="104" y="270"/>
                    <a:pt x="120" y="270"/>
                    <a:pt x="137" y="270"/>
                  </a:cubicBezTo>
                  <a:cubicBezTo>
                    <a:pt x="174" y="254"/>
                    <a:pt x="223" y="237"/>
                    <a:pt x="240" y="184"/>
                  </a:cubicBezTo>
                  <a:cubicBezTo>
                    <a:pt x="240" y="134"/>
                    <a:pt x="240" y="81"/>
                    <a:pt x="207" y="48"/>
                  </a:cubicBezTo>
                  <a:cubicBezTo>
                    <a:pt x="207" y="31"/>
                    <a:pt x="190" y="15"/>
                    <a:pt x="174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3" name="Google Shape;17393;p93"/>
            <p:cNvSpPr/>
            <p:nvPr/>
          </p:nvSpPr>
          <p:spPr>
            <a:xfrm>
              <a:off x="5210975" y="27354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17" y="157"/>
                  </a:cubicBezTo>
                  <a:cubicBezTo>
                    <a:pt x="17" y="190"/>
                    <a:pt x="37" y="223"/>
                    <a:pt x="70" y="244"/>
                  </a:cubicBezTo>
                  <a:cubicBezTo>
                    <a:pt x="87" y="260"/>
                    <a:pt x="103" y="260"/>
                    <a:pt x="140" y="260"/>
                  </a:cubicBezTo>
                  <a:cubicBezTo>
                    <a:pt x="173" y="260"/>
                    <a:pt x="190" y="244"/>
                    <a:pt x="206" y="207"/>
                  </a:cubicBezTo>
                  <a:cubicBezTo>
                    <a:pt x="223" y="174"/>
                    <a:pt x="244" y="141"/>
                    <a:pt x="22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4" name="Google Shape;17394;p93"/>
            <p:cNvSpPr/>
            <p:nvPr/>
          </p:nvSpPr>
          <p:spPr>
            <a:xfrm>
              <a:off x="5191700" y="27560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0"/>
                    <a:pt x="0" y="70"/>
                    <a:pt x="0" y="140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53" y="244"/>
                    <a:pt x="190" y="223"/>
                    <a:pt x="206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5" name="Google Shape;17395;p93"/>
            <p:cNvSpPr/>
            <p:nvPr/>
          </p:nvSpPr>
          <p:spPr>
            <a:xfrm>
              <a:off x="5088625" y="2632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19" y="1"/>
                  </a:moveTo>
                  <a:cubicBezTo>
                    <a:pt x="102" y="1"/>
                    <a:pt x="81" y="13"/>
                    <a:pt x="66" y="28"/>
                  </a:cubicBezTo>
                  <a:cubicBezTo>
                    <a:pt x="17" y="77"/>
                    <a:pt x="0" y="164"/>
                    <a:pt x="50" y="213"/>
                  </a:cubicBezTo>
                  <a:cubicBezTo>
                    <a:pt x="66" y="234"/>
                    <a:pt x="87" y="251"/>
                    <a:pt x="120" y="267"/>
                  </a:cubicBezTo>
                  <a:cubicBezTo>
                    <a:pt x="153" y="267"/>
                    <a:pt x="169" y="251"/>
                    <a:pt x="207" y="234"/>
                  </a:cubicBezTo>
                  <a:cubicBezTo>
                    <a:pt x="223" y="213"/>
                    <a:pt x="240" y="180"/>
                    <a:pt x="240" y="147"/>
                  </a:cubicBezTo>
                  <a:cubicBezTo>
                    <a:pt x="240" y="110"/>
                    <a:pt x="240" y="77"/>
                    <a:pt x="223" y="44"/>
                  </a:cubicBezTo>
                  <a:cubicBezTo>
                    <a:pt x="207" y="28"/>
                    <a:pt x="190" y="28"/>
                    <a:pt x="169" y="7"/>
                  </a:cubicBezTo>
                  <a:lnTo>
                    <a:pt x="136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6" name="Google Shape;17396;p93"/>
            <p:cNvSpPr/>
            <p:nvPr/>
          </p:nvSpPr>
          <p:spPr>
            <a:xfrm>
              <a:off x="5092025" y="26621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9" y="1"/>
                  </a:moveTo>
                  <a:cubicBezTo>
                    <a:pt x="88" y="1"/>
                    <a:pt x="49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cubicBezTo>
                    <a:pt x="104" y="257"/>
                    <a:pt x="119" y="259"/>
                    <a:pt x="133" y="259"/>
                  </a:cubicBezTo>
                  <a:cubicBezTo>
                    <a:pt x="180" y="259"/>
                    <a:pt x="214" y="237"/>
                    <a:pt x="240" y="187"/>
                  </a:cubicBezTo>
                  <a:cubicBezTo>
                    <a:pt x="260" y="117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7" name="Google Shape;17397;p93"/>
            <p:cNvSpPr/>
            <p:nvPr/>
          </p:nvSpPr>
          <p:spPr>
            <a:xfrm>
              <a:off x="5096350" y="27425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5" y="0"/>
                    <a:pt x="109" y="2"/>
                    <a:pt x="104" y="7"/>
                  </a:cubicBezTo>
                  <a:lnTo>
                    <a:pt x="67" y="7"/>
                  </a:lnTo>
                  <a:cubicBezTo>
                    <a:pt x="17" y="24"/>
                    <a:pt x="1" y="94"/>
                    <a:pt x="1" y="143"/>
                  </a:cubicBezTo>
                  <a:cubicBezTo>
                    <a:pt x="17" y="181"/>
                    <a:pt x="17" y="214"/>
                    <a:pt x="50" y="230"/>
                  </a:cubicBezTo>
                  <a:cubicBezTo>
                    <a:pt x="67" y="247"/>
                    <a:pt x="104" y="267"/>
                    <a:pt x="137" y="267"/>
                  </a:cubicBezTo>
                  <a:cubicBezTo>
                    <a:pt x="190" y="247"/>
                    <a:pt x="240" y="181"/>
                    <a:pt x="223" y="110"/>
                  </a:cubicBezTo>
                  <a:cubicBezTo>
                    <a:pt x="223" y="94"/>
                    <a:pt x="223" y="94"/>
                    <a:pt x="207" y="78"/>
                  </a:cubicBezTo>
                  <a:cubicBezTo>
                    <a:pt x="207" y="40"/>
                    <a:pt x="190" y="24"/>
                    <a:pt x="153" y="7"/>
                  </a:cubicBezTo>
                  <a:cubicBezTo>
                    <a:pt x="142" y="7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8" name="Google Shape;17398;p93"/>
            <p:cNvSpPr/>
            <p:nvPr/>
          </p:nvSpPr>
          <p:spPr>
            <a:xfrm>
              <a:off x="5092850" y="270990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7" y="0"/>
                  </a:moveTo>
                  <a:cubicBezTo>
                    <a:pt x="119" y="0"/>
                    <a:pt x="110" y="2"/>
                    <a:pt x="104" y="7"/>
                  </a:cubicBezTo>
                  <a:cubicBezTo>
                    <a:pt x="54" y="7"/>
                    <a:pt x="0" y="78"/>
                    <a:pt x="21" y="148"/>
                  </a:cubicBezTo>
                  <a:cubicBezTo>
                    <a:pt x="21" y="181"/>
                    <a:pt x="38" y="214"/>
                    <a:pt x="54" y="234"/>
                  </a:cubicBezTo>
                  <a:cubicBezTo>
                    <a:pt x="87" y="251"/>
                    <a:pt x="124" y="267"/>
                    <a:pt x="141" y="267"/>
                  </a:cubicBezTo>
                  <a:cubicBezTo>
                    <a:pt x="174" y="251"/>
                    <a:pt x="190" y="234"/>
                    <a:pt x="207" y="214"/>
                  </a:cubicBezTo>
                  <a:cubicBezTo>
                    <a:pt x="227" y="181"/>
                    <a:pt x="244" y="148"/>
                    <a:pt x="244" y="111"/>
                  </a:cubicBezTo>
                  <a:cubicBezTo>
                    <a:pt x="227" y="78"/>
                    <a:pt x="207" y="45"/>
                    <a:pt x="190" y="28"/>
                  </a:cubicBezTo>
                  <a:lnTo>
                    <a:pt x="174" y="7"/>
                  </a:lnTo>
                  <a:cubicBezTo>
                    <a:pt x="163" y="7"/>
                    <a:pt x="144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9" name="Google Shape;17399;p93"/>
            <p:cNvSpPr/>
            <p:nvPr/>
          </p:nvSpPr>
          <p:spPr>
            <a:xfrm>
              <a:off x="5086050" y="2682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66"/>
                    <a:pt x="17" y="153"/>
                  </a:cubicBezTo>
                  <a:cubicBezTo>
                    <a:pt x="17" y="214"/>
                    <a:pt x="54" y="259"/>
                    <a:pt x="110" y="259"/>
                  </a:cubicBezTo>
                  <a:cubicBezTo>
                    <a:pt x="118" y="259"/>
                    <a:pt x="127" y="258"/>
                    <a:pt x="136" y="256"/>
                  </a:cubicBezTo>
                  <a:cubicBezTo>
                    <a:pt x="169" y="256"/>
                    <a:pt x="190" y="239"/>
                    <a:pt x="206" y="206"/>
                  </a:cubicBezTo>
                  <a:cubicBezTo>
                    <a:pt x="223" y="169"/>
                    <a:pt x="239" y="136"/>
                    <a:pt x="223" y="103"/>
                  </a:cubicBezTo>
                  <a:cubicBezTo>
                    <a:pt x="223" y="66"/>
                    <a:pt x="206" y="50"/>
                    <a:pt x="190" y="17"/>
                  </a:cubicBezTo>
                  <a:cubicBezTo>
                    <a:pt x="169" y="17"/>
                    <a:pt x="169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0" name="Google Shape;17400;p93"/>
            <p:cNvSpPr/>
            <p:nvPr/>
          </p:nvSpPr>
          <p:spPr>
            <a:xfrm>
              <a:off x="5084700" y="269770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38" y="17"/>
                    <a:pt x="1" y="67"/>
                    <a:pt x="1" y="153"/>
                  </a:cubicBezTo>
                  <a:cubicBezTo>
                    <a:pt x="1" y="186"/>
                    <a:pt x="17" y="207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7"/>
                  </a:cubicBezTo>
                  <a:cubicBezTo>
                    <a:pt x="223" y="170"/>
                    <a:pt x="223" y="137"/>
                    <a:pt x="223" y="104"/>
                  </a:cubicBezTo>
                  <a:cubicBezTo>
                    <a:pt x="223" y="67"/>
                    <a:pt x="207" y="34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1" name="Google Shape;17401;p93"/>
            <p:cNvSpPr/>
            <p:nvPr/>
          </p:nvSpPr>
          <p:spPr>
            <a:xfrm>
              <a:off x="5072225" y="265240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28" y="0"/>
                  </a:moveTo>
                  <a:cubicBezTo>
                    <a:pt x="103" y="0"/>
                    <a:pt x="78" y="12"/>
                    <a:pt x="54" y="23"/>
                  </a:cubicBezTo>
                  <a:cubicBezTo>
                    <a:pt x="38" y="23"/>
                    <a:pt x="21" y="60"/>
                    <a:pt x="1" y="77"/>
                  </a:cubicBezTo>
                  <a:lnTo>
                    <a:pt x="1" y="164"/>
                  </a:lnTo>
                  <a:cubicBezTo>
                    <a:pt x="21" y="213"/>
                    <a:pt x="38" y="230"/>
                    <a:pt x="71" y="246"/>
                  </a:cubicBezTo>
                  <a:cubicBezTo>
                    <a:pt x="86" y="256"/>
                    <a:pt x="101" y="261"/>
                    <a:pt x="116" y="261"/>
                  </a:cubicBezTo>
                  <a:cubicBezTo>
                    <a:pt x="157" y="261"/>
                    <a:pt x="195" y="228"/>
                    <a:pt x="207" y="180"/>
                  </a:cubicBezTo>
                  <a:cubicBezTo>
                    <a:pt x="244" y="110"/>
                    <a:pt x="207" y="40"/>
                    <a:pt x="158" y="7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2" name="Google Shape;17402;p93"/>
            <p:cNvSpPr/>
            <p:nvPr/>
          </p:nvSpPr>
          <p:spPr>
            <a:xfrm>
              <a:off x="5077900" y="2712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"/>
                    <a:pt x="50" y="38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4"/>
                    <a:pt x="83" y="260"/>
                    <a:pt x="104" y="260"/>
                  </a:cubicBezTo>
                  <a:cubicBezTo>
                    <a:pt x="137" y="260"/>
                    <a:pt x="170" y="260"/>
                    <a:pt x="186" y="227"/>
                  </a:cubicBezTo>
                  <a:cubicBezTo>
                    <a:pt x="207" y="207"/>
                    <a:pt x="223" y="174"/>
                    <a:pt x="223" y="141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86" y="38"/>
                    <a:pt x="170" y="2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3" name="Google Shape;17403;p93"/>
            <p:cNvSpPr/>
            <p:nvPr/>
          </p:nvSpPr>
          <p:spPr>
            <a:xfrm>
              <a:off x="5080900" y="274275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20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0"/>
                    <a:pt x="66" y="260"/>
                    <a:pt x="103" y="277"/>
                  </a:cubicBezTo>
                  <a:cubicBezTo>
                    <a:pt x="136" y="277"/>
                    <a:pt x="153" y="260"/>
                    <a:pt x="190" y="240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3"/>
                    <a:pt x="169" y="17"/>
                    <a:pt x="153" y="17"/>
                  </a:cubicBezTo>
                  <a:cubicBezTo>
                    <a:pt x="153" y="17"/>
                    <a:pt x="136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4" name="Google Shape;17404;p93"/>
            <p:cNvSpPr/>
            <p:nvPr/>
          </p:nvSpPr>
          <p:spPr>
            <a:xfrm>
              <a:off x="5073975" y="26348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40" y="1"/>
                  </a:moveTo>
                  <a:cubicBezTo>
                    <a:pt x="88" y="1"/>
                    <a:pt x="48" y="33"/>
                    <a:pt x="17" y="91"/>
                  </a:cubicBezTo>
                  <a:cubicBezTo>
                    <a:pt x="1" y="162"/>
                    <a:pt x="34" y="228"/>
                    <a:pt x="88" y="248"/>
                  </a:cubicBezTo>
                  <a:cubicBezTo>
                    <a:pt x="104" y="265"/>
                    <a:pt x="121" y="265"/>
                    <a:pt x="137" y="265"/>
                  </a:cubicBezTo>
                  <a:cubicBezTo>
                    <a:pt x="174" y="265"/>
                    <a:pt x="224" y="228"/>
                    <a:pt x="224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207" y="21"/>
                    <a:pt x="191" y="21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5" name="Google Shape;17405;p93"/>
            <p:cNvSpPr/>
            <p:nvPr/>
          </p:nvSpPr>
          <p:spPr>
            <a:xfrm>
              <a:off x="5112650" y="2690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4"/>
                  </a:cubicBezTo>
                  <a:cubicBezTo>
                    <a:pt x="17" y="191"/>
                    <a:pt x="17" y="207"/>
                    <a:pt x="54" y="224"/>
                  </a:cubicBezTo>
                  <a:cubicBezTo>
                    <a:pt x="70" y="257"/>
                    <a:pt x="103" y="257"/>
                    <a:pt x="136" y="257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6" name="Google Shape;17406;p93"/>
            <p:cNvSpPr/>
            <p:nvPr/>
          </p:nvSpPr>
          <p:spPr>
            <a:xfrm>
              <a:off x="5111400" y="27376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20" y="0"/>
                    <a:pt x="83" y="0"/>
                    <a:pt x="67" y="33"/>
                  </a:cubicBezTo>
                  <a:cubicBezTo>
                    <a:pt x="17" y="70"/>
                    <a:pt x="1" y="157"/>
                    <a:pt x="50" y="206"/>
                  </a:cubicBezTo>
                  <a:cubicBezTo>
                    <a:pt x="67" y="239"/>
                    <a:pt x="83" y="260"/>
                    <a:pt x="120" y="260"/>
                  </a:cubicBezTo>
                  <a:cubicBezTo>
                    <a:pt x="153" y="260"/>
                    <a:pt x="170" y="260"/>
                    <a:pt x="207" y="239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4"/>
                  </a:cubicBezTo>
                  <a:cubicBezTo>
                    <a:pt x="207" y="33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7" name="Google Shape;17407;p93"/>
            <p:cNvSpPr/>
            <p:nvPr/>
          </p:nvSpPr>
          <p:spPr>
            <a:xfrm>
              <a:off x="5113975" y="26743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39" y="0"/>
                  </a:moveTo>
                  <a:cubicBezTo>
                    <a:pt x="95" y="0"/>
                    <a:pt x="47" y="32"/>
                    <a:pt x="34" y="72"/>
                  </a:cubicBezTo>
                  <a:cubicBezTo>
                    <a:pt x="1" y="142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7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8" name="Google Shape;17408;p93"/>
            <p:cNvSpPr/>
            <p:nvPr/>
          </p:nvSpPr>
          <p:spPr>
            <a:xfrm>
              <a:off x="5121700" y="27501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1" y="1"/>
                    <a:pt x="29" y="32"/>
                    <a:pt x="17" y="84"/>
                  </a:cubicBezTo>
                  <a:cubicBezTo>
                    <a:pt x="1" y="100"/>
                    <a:pt x="1" y="117"/>
                    <a:pt x="1" y="133"/>
                  </a:cubicBezTo>
                  <a:cubicBezTo>
                    <a:pt x="17" y="187"/>
                    <a:pt x="34" y="236"/>
                    <a:pt x="67" y="253"/>
                  </a:cubicBezTo>
                  <a:cubicBezTo>
                    <a:pt x="82" y="258"/>
                    <a:pt x="95" y="261"/>
                    <a:pt x="107" y="261"/>
                  </a:cubicBezTo>
                  <a:cubicBezTo>
                    <a:pt x="139" y="261"/>
                    <a:pt x="163" y="244"/>
                    <a:pt x="186" y="220"/>
                  </a:cubicBezTo>
                  <a:cubicBezTo>
                    <a:pt x="207" y="203"/>
                    <a:pt x="207" y="203"/>
                    <a:pt x="224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9" name="Google Shape;17409;p93"/>
            <p:cNvSpPr/>
            <p:nvPr/>
          </p:nvSpPr>
          <p:spPr>
            <a:xfrm>
              <a:off x="5101100" y="27251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66" y="17"/>
                    <a:pt x="33" y="38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0" name="Google Shape;17410;p93"/>
            <p:cNvSpPr/>
            <p:nvPr/>
          </p:nvSpPr>
          <p:spPr>
            <a:xfrm>
              <a:off x="5110050" y="2710075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37" y="0"/>
                  </a:moveTo>
                  <a:cubicBezTo>
                    <a:pt x="104" y="0"/>
                    <a:pt x="71" y="0"/>
                    <a:pt x="55" y="38"/>
                  </a:cubicBezTo>
                  <a:cubicBezTo>
                    <a:pt x="34" y="54"/>
                    <a:pt x="17" y="87"/>
                    <a:pt x="17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4" y="245"/>
                    <a:pt x="83" y="262"/>
                    <a:pt x="113" y="262"/>
                  </a:cubicBezTo>
                  <a:cubicBezTo>
                    <a:pt x="139" y="262"/>
                    <a:pt x="166" y="250"/>
                    <a:pt x="191" y="227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1" y="38"/>
                    <a:pt x="174" y="21"/>
                    <a:pt x="15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1" name="Google Shape;17411;p93"/>
            <p:cNvSpPr/>
            <p:nvPr/>
          </p:nvSpPr>
          <p:spPr>
            <a:xfrm>
              <a:off x="5101500" y="26297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87" y="1"/>
                    <a:pt x="50" y="17"/>
                    <a:pt x="34" y="38"/>
                  </a:cubicBezTo>
                  <a:cubicBezTo>
                    <a:pt x="17" y="71"/>
                    <a:pt x="1" y="104"/>
                    <a:pt x="17" y="157"/>
                  </a:cubicBezTo>
                  <a:cubicBezTo>
                    <a:pt x="17" y="190"/>
                    <a:pt x="34" y="207"/>
                    <a:pt x="50" y="223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4"/>
                    <a:pt x="240" y="190"/>
                    <a:pt x="223" y="120"/>
                  </a:cubicBezTo>
                  <a:lnTo>
                    <a:pt x="223" y="104"/>
                  </a:lnTo>
                  <a:cubicBezTo>
                    <a:pt x="223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2" name="Google Shape;17412;p93"/>
            <p:cNvSpPr/>
            <p:nvPr/>
          </p:nvSpPr>
          <p:spPr>
            <a:xfrm>
              <a:off x="5104500" y="25855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103" y="0"/>
                    <a:pt x="70" y="0"/>
                    <a:pt x="50" y="33"/>
                  </a:cubicBezTo>
                  <a:cubicBezTo>
                    <a:pt x="17" y="54"/>
                    <a:pt x="0" y="87"/>
                    <a:pt x="0" y="120"/>
                  </a:cubicBezTo>
                  <a:cubicBezTo>
                    <a:pt x="0" y="157"/>
                    <a:pt x="17" y="190"/>
                    <a:pt x="33" y="206"/>
                  </a:cubicBezTo>
                  <a:cubicBezTo>
                    <a:pt x="50" y="239"/>
                    <a:pt x="70" y="260"/>
                    <a:pt x="103" y="260"/>
                  </a:cubicBezTo>
                  <a:cubicBezTo>
                    <a:pt x="136" y="260"/>
                    <a:pt x="153" y="260"/>
                    <a:pt x="190" y="223"/>
                  </a:cubicBezTo>
                  <a:cubicBezTo>
                    <a:pt x="223" y="190"/>
                    <a:pt x="239" y="103"/>
                    <a:pt x="206" y="54"/>
                  </a:cubicBezTo>
                  <a:cubicBezTo>
                    <a:pt x="190" y="33"/>
                    <a:pt x="174" y="16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3" name="Google Shape;17413;p93"/>
            <p:cNvSpPr/>
            <p:nvPr/>
          </p:nvSpPr>
          <p:spPr>
            <a:xfrm>
              <a:off x="5118625" y="272255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03" y="0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57" y="260"/>
                    <a:pt x="190" y="244"/>
                    <a:pt x="206" y="206"/>
                  </a:cubicBezTo>
                  <a:cubicBezTo>
                    <a:pt x="227" y="173"/>
                    <a:pt x="227" y="141"/>
                    <a:pt x="227" y="103"/>
                  </a:cubicBezTo>
                  <a:cubicBezTo>
                    <a:pt x="227" y="70"/>
                    <a:pt x="206" y="54"/>
                    <a:pt x="173" y="37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4" name="Google Shape;17414;p93"/>
            <p:cNvSpPr/>
            <p:nvPr/>
          </p:nvSpPr>
          <p:spPr>
            <a:xfrm>
              <a:off x="5099750" y="25224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71" y="17"/>
                    <a:pt x="54" y="34"/>
                    <a:pt x="34" y="50"/>
                  </a:cubicBezTo>
                  <a:cubicBezTo>
                    <a:pt x="17" y="83"/>
                    <a:pt x="1" y="120"/>
                    <a:pt x="17" y="153"/>
                  </a:cubicBezTo>
                  <a:cubicBezTo>
                    <a:pt x="17" y="186"/>
                    <a:pt x="34" y="223"/>
                    <a:pt x="54" y="240"/>
                  </a:cubicBezTo>
                  <a:cubicBezTo>
                    <a:pt x="78" y="252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5" name="Google Shape;17415;p93"/>
            <p:cNvSpPr/>
            <p:nvPr/>
          </p:nvSpPr>
          <p:spPr>
            <a:xfrm>
              <a:off x="5101100" y="26006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3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71"/>
                    <a:pt x="186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6" name="Google Shape;17416;p93"/>
            <p:cNvSpPr/>
            <p:nvPr/>
          </p:nvSpPr>
          <p:spPr>
            <a:xfrm>
              <a:off x="5104900" y="25530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2" y="1"/>
                  </a:moveTo>
                  <a:cubicBezTo>
                    <a:pt x="92" y="1"/>
                    <a:pt x="73" y="10"/>
                    <a:pt x="54" y="31"/>
                  </a:cubicBezTo>
                  <a:cubicBezTo>
                    <a:pt x="34" y="31"/>
                    <a:pt x="17" y="64"/>
                    <a:pt x="17" y="81"/>
                  </a:cubicBezTo>
                  <a:cubicBezTo>
                    <a:pt x="1" y="118"/>
                    <a:pt x="1" y="151"/>
                    <a:pt x="1" y="167"/>
                  </a:cubicBezTo>
                  <a:cubicBezTo>
                    <a:pt x="17" y="200"/>
                    <a:pt x="34" y="237"/>
                    <a:pt x="71" y="254"/>
                  </a:cubicBezTo>
                  <a:cubicBezTo>
                    <a:pt x="88" y="263"/>
                    <a:pt x="105" y="267"/>
                    <a:pt x="121" y="267"/>
                  </a:cubicBezTo>
                  <a:cubicBezTo>
                    <a:pt x="164" y="267"/>
                    <a:pt x="199" y="235"/>
                    <a:pt x="223" y="184"/>
                  </a:cubicBezTo>
                  <a:cubicBezTo>
                    <a:pt x="240" y="118"/>
                    <a:pt x="207" y="31"/>
                    <a:pt x="158" y="15"/>
                  </a:cubicBezTo>
                  <a:cubicBezTo>
                    <a:pt x="142" y="6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7" name="Google Shape;17417;p93"/>
            <p:cNvSpPr/>
            <p:nvPr/>
          </p:nvSpPr>
          <p:spPr>
            <a:xfrm>
              <a:off x="5104075" y="2505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1"/>
                  </a:moveTo>
                  <a:cubicBezTo>
                    <a:pt x="104" y="1"/>
                    <a:pt x="67" y="17"/>
                    <a:pt x="50" y="34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87" y="261"/>
                    <a:pt x="104" y="261"/>
                  </a:cubicBezTo>
                  <a:cubicBezTo>
                    <a:pt x="137" y="261"/>
                    <a:pt x="170" y="261"/>
                    <a:pt x="191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40" y="120"/>
                    <a:pt x="223" y="87"/>
                    <a:pt x="207" y="54"/>
                  </a:cubicBezTo>
                  <a:cubicBezTo>
                    <a:pt x="191" y="34"/>
                    <a:pt x="170" y="17"/>
                    <a:pt x="153" y="17"/>
                  </a:cubicBezTo>
                  <a:cubicBezTo>
                    <a:pt x="153" y="1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8" name="Google Shape;17418;p93"/>
            <p:cNvSpPr/>
            <p:nvPr/>
          </p:nvSpPr>
          <p:spPr>
            <a:xfrm>
              <a:off x="5102750" y="247815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0" y="1"/>
                  </a:moveTo>
                  <a:cubicBezTo>
                    <a:pt x="87" y="1"/>
                    <a:pt x="70" y="1"/>
                    <a:pt x="37" y="38"/>
                  </a:cubicBezTo>
                  <a:cubicBezTo>
                    <a:pt x="17" y="55"/>
                    <a:pt x="0" y="88"/>
                    <a:pt x="0" y="125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49" y="249"/>
                    <a:pt x="86" y="266"/>
                    <a:pt x="118" y="266"/>
                  </a:cubicBezTo>
                  <a:cubicBezTo>
                    <a:pt x="140" y="266"/>
                    <a:pt x="160" y="258"/>
                    <a:pt x="173" y="244"/>
                  </a:cubicBezTo>
                  <a:cubicBezTo>
                    <a:pt x="223" y="191"/>
                    <a:pt x="244" y="104"/>
                    <a:pt x="190" y="55"/>
                  </a:cubicBezTo>
                  <a:cubicBezTo>
                    <a:pt x="190" y="38"/>
                    <a:pt x="173" y="22"/>
                    <a:pt x="157" y="22"/>
                  </a:cubicBezTo>
                  <a:cubicBezTo>
                    <a:pt x="140" y="1"/>
                    <a:pt x="140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9" name="Google Shape;17419;p93"/>
            <p:cNvSpPr/>
            <p:nvPr/>
          </p:nvSpPr>
          <p:spPr>
            <a:xfrm>
              <a:off x="5084300" y="2603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53"/>
                    <a:pt x="33" y="219"/>
                    <a:pt x="87" y="256"/>
                  </a:cubicBezTo>
                  <a:lnTo>
                    <a:pt x="136" y="256"/>
                  </a:lnTo>
                  <a:cubicBezTo>
                    <a:pt x="173" y="256"/>
                    <a:pt x="223" y="219"/>
                    <a:pt x="223" y="170"/>
                  </a:cubicBezTo>
                  <a:cubicBezTo>
                    <a:pt x="239" y="133"/>
                    <a:pt x="239" y="83"/>
                    <a:pt x="206" y="29"/>
                  </a:cubicBezTo>
                  <a:cubicBezTo>
                    <a:pt x="206" y="29"/>
                    <a:pt x="190" y="13"/>
                    <a:pt x="173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0" name="Google Shape;17420;p93"/>
            <p:cNvSpPr/>
            <p:nvPr/>
          </p:nvSpPr>
          <p:spPr>
            <a:xfrm>
              <a:off x="5086875" y="2554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92" y="1"/>
                    <a:pt x="77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5" y="243"/>
                    <a:pt x="87" y="262"/>
                    <a:pt x="120" y="262"/>
                  </a:cubicBezTo>
                  <a:cubicBezTo>
                    <a:pt x="144" y="262"/>
                    <a:pt x="168" y="252"/>
                    <a:pt x="190" y="230"/>
                  </a:cubicBezTo>
                  <a:cubicBezTo>
                    <a:pt x="239" y="181"/>
                    <a:pt x="239" y="111"/>
                    <a:pt x="206" y="41"/>
                  </a:cubicBezTo>
                  <a:cubicBezTo>
                    <a:pt x="190" y="24"/>
                    <a:pt x="190" y="8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1" name="Google Shape;17421;p93"/>
            <p:cNvSpPr/>
            <p:nvPr/>
          </p:nvSpPr>
          <p:spPr>
            <a:xfrm>
              <a:off x="5089850" y="2586075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30" y="0"/>
                  </a:moveTo>
                  <a:cubicBezTo>
                    <a:pt x="89" y="0"/>
                    <a:pt x="50" y="32"/>
                    <a:pt x="38" y="83"/>
                  </a:cubicBezTo>
                  <a:cubicBezTo>
                    <a:pt x="1" y="153"/>
                    <a:pt x="38" y="219"/>
                    <a:pt x="87" y="256"/>
                  </a:cubicBezTo>
                  <a:cubicBezTo>
                    <a:pt x="98" y="256"/>
                    <a:pt x="109" y="264"/>
                    <a:pt x="122" y="264"/>
                  </a:cubicBezTo>
                  <a:cubicBezTo>
                    <a:pt x="128" y="264"/>
                    <a:pt x="134" y="262"/>
                    <a:pt x="141" y="256"/>
                  </a:cubicBezTo>
                  <a:cubicBezTo>
                    <a:pt x="191" y="256"/>
                    <a:pt x="224" y="219"/>
                    <a:pt x="244" y="186"/>
                  </a:cubicBezTo>
                  <a:cubicBezTo>
                    <a:pt x="261" y="137"/>
                    <a:pt x="244" y="83"/>
                    <a:pt x="224" y="50"/>
                  </a:cubicBezTo>
                  <a:cubicBezTo>
                    <a:pt x="207" y="34"/>
                    <a:pt x="191" y="13"/>
                    <a:pt x="174" y="13"/>
                  </a:cubicBezTo>
                  <a:cubicBezTo>
                    <a:pt x="160" y="4"/>
                    <a:pt x="145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2" name="Google Shape;17422;p93"/>
            <p:cNvSpPr/>
            <p:nvPr/>
          </p:nvSpPr>
          <p:spPr>
            <a:xfrm>
              <a:off x="5052950" y="2453725"/>
              <a:ext cx="3025" cy="6425"/>
            </a:xfrm>
            <a:custGeom>
              <a:avLst/>
              <a:gdLst/>
              <a:ahLst/>
              <a:cxnLst/>
              <a:rect l="l" t="t" r="r" b="b"/>
              <a:pathLst>
                <a:path w="121" h="257" extrusionOk="0">
                  <a:moveTo>
                    <a:pt x="1" y="1"/>
                  </a:moveTo>
                  <a:lnTo>
                    <a:pt x="1" y="256"/>
                  </a:lnTo>
                  <a:cubicBezTo>
                    <a:pt x="50" y="240"/>
                    <a:pt x="87" y="223"/>
                    <a:pt x="104" y="174"/>
                  </a:cubicBezTo>
                  <a:cubicBezTo>
                    <a:pt x="120" y="120"/>
                    <a:pt x="104" y="71"/>
                    <a:pt x="87" y="34"/>
                  </a:cubicBezTo>
                  <a:cubicBezTo>
                    <a:pt x="71" y="17"/>
                    <a:pt x="50" y="17"/>
                    <a:pt x="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3" name="Google Shape;17423;p93"/>
            <p:cNvSpPr/>
            <p:nvPr/>
          </p:nvSpPr>
          <p:spPr>
            <a:xfrm>
              <a:off x="5057300" y="268532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7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36"/>
                    <a:pt x="83" y="252"/>
                  </a:cubicBezTo>
                  <a:cubicBezTo>
                    <a:pt x="103" y="269"/>
                    <a:pt x="120" y="269"/>
                    <a:pt x="136" y="269"/>
                  </a:cubicBezTo>
                  <a:cubicBezTo>
                    <a:pt x="186" y="252"/>
                    <a:pt x="223" y="236"/>
                    <a:pt x="239" y="186"/>
                  </a:cubicBezTo>
                  <a:cubicBezTo>
                    <a:pt x="239" y="133"/>
                    <a:pt x="239" y="83"/>
                    <a:pt x="206" y="46"/>
                  </a:cubicBezTo>
                  <a:cubicBezTo>
                    <a:pt x="206" y="30"/>
                    <a:pt x="186" y="13"/>
                    <a:pt x="169" y="13"/>
                  </a:cubicBezTo>
                  <a:cubicBezTo>
                    <a:pt x="156" y="5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4" name="Google Shape;17424;p93"/>
            <p:cNvSpPr/>
            <p:nvPr/>
          </p:nvSpPr>
          <p:spPr>
            <a:xfrm>
              <a:off x="5061525" y="2639375"/>
              <a:ext cx="6100" cy="6825"/>
            </a:xfrm>
            <a:custGeom>
              <a:avLst/>
              <a:gdLst/>
              <a:ahLst/>
              <a:cxnLst/>
              <a:rect l="l" t="t" r="r" b="b"/>
              <a:pathLst>
                <a:path w="244" h="27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0" y="149"/>
                  </a:cubicBezTo>
                  <a:cubicBezTo>
                    <a:pt x="17" y="186"/>
                    <a:pt x="17" y="219"/>
                    <a:pt x="54" y="235"/>
                  </a:cubicBezTo>
                  <a:cubicBezTo>
                    <a:pt x="70" y="252"/>
                    <a:pt x="103" y="272"/>
                    <a:pt x="140" y="27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73" y="29"/>
                  </a:cubicBezTo>
                  <a:lnTo>
                    <a:pt x="157" y="13"/>
                  </a:ln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5" name="Google Shape;17425;p93"/>
            <p:cNvSpPr/>
            <p:nvPr/>
          </p:nvSpPr>
          <p:spPr>
            <a:xfrm>
              <a:off x="5068425" y="2699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4"/>
                  </a:cubicBezTo>
                  <a:cubicBezTo>
                    <a:pt x="223" y="70"/>
                    <a:pt x="190" y="37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6" name="Google Shape;17426;p93"/>
            <p:cNvSpPr/>
            <p:nvPr/>
          </p:nvSpPr>
          <p:spPr>
            <a:xfrm>
              <a:off x="5054200" y="2653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10" y="0"/>
                  </a:moveTo>
                  <a:cubicBezTo>
                    <a:pt x="86" y="0"/>
                    <a:pt x="66" y="13"/>
                    <a:pt x="54" y="27"/>
                  </a:cubicBezTo>
                  <a:cubicBezTo>
                    <a:pt x="0" y="77"/>
                    <a:pt x="0" y="164"/>
                    <a:pt x="37" y="213"/>
                  </a:cubicBezTo>
                  <a:cubicBezTo>
                    <a:pt x="57" y="245"/>
                    <a:pt x="89" y="263"/>
                    <a:pt x="122" y="263"/>
                  </a:cubicBezTo>
                  <a:cubicBezTo>
                    <a:pt x="146" y="263"/>
                    <a:pt x="170" y="254"/>
                    <a:pt x="190" y="234"/>
                  </a:cubicBezTo>
                  <a:cubicBezTo>
                    <a:pt x="244" y="180"/>
                    <a:pt x="244" y="110"/>
                    <a:pt x="207" y="44"/>
                  </a:cubicBezTo>
                  <a:cubicBezTo>
                    <a:pt x="190" y="27"/>
                    <a:pt x="174" y="27"/>
                    <a:pt x="157" y="7"/>
                  </a:cubicBezTo>
                  <a:lnTo>
                    <a:pt x="141" y="7"/>
                  </a:lnTo>
                  <a:cubicBezTo>
                    <a:pt x="130" y="2"/>
                    <a:pt x="120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7" name="Google Shape;17427;p93"/>
            <p:cNvSpPr/>
            <p:nvPr/>
          </p:nvSpPr>
          <p:spPr>
            <a:xfrm>
              <a:off x="5052950" y="2746800"/>
              <a:ext cx="4775" cy="6375"/>
            </a:xfrm>
            <a:custGeom>
              <a:avLst/>
              <a:gdLst/>
              <a:ahLst/>
              <a:cxnLst/>
              <a:rect l="l" t="t" r="r" b="b"/>
              <a:pathLst>
                <a:path w="191" h="255" extrusionOk="0">
                  <a:moveTo>
                    <a:pt x="61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1"/>
                    <a:pt x="34" y="251"/>
                  </a:cubicBezTo>
                  <a:cubicBezTo>
                    <a:pt x="43" y="254"/>
                    <a:pt x="53" y="255"/>
                    <a:pt x="63" y="255"/>
                  </a:cubicBezTo>
                  <a:cubicBezTo>
                    <a:pt x="109" y="255"/>
                    <a:pt x="157" y="225"/>
                    <a:pt x="174" y="181"/>
                  </a:cubicBezTo>
                  <a:cubicBezTo>
                    <a:pt x="191" y="115"/>
                    <a:pt x="174" y="28"/>
                    <a:pt x="104" y="12"/>
                  </a:cubicBezTo>
                  <a:cubicBezTo>
                    <a:pt x="90" y="5"/>
                    <a:pt x="76" y="1"/>
                    <a:pt x="6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8" name="Google Shape;17428;p93"/>
            <p:cNvSpPr/>
            <p:nvPr/>
          </p:nvSpPr>
          <p:spPr>
            <a:xfrm>
              <a:off x="5067075" y="262187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3" y="0"/>
                  </a:moveTo>
                  <a:cubicBezTo>
                    <a:pt x="117" y="0"/>
                    <a:pt x="111" y="2"/>
                    <a:pt x="104" y="8"/>
                  </a:cubicBezTo>
                  <a:cubicBezTo>
                    <a:pt x="71" y="8"/>
                    <a:pt x="54" y="24"/>
                    <a:pt x="38" y="61"/>
                  </a:cubicBezTo>
                  <a:cubicBezTo>
                    <a:pt x="21" y="78"/>
                    <a:pt x="1" y="111"/>
                    <a:pt x="21" y="148"/>
                  </a:cubicBezTo>
                  <a:cubicBezTo>
                    <a:pt x="21" y="181"/>
                    <a:pt x="38" y="214"/>
                    <a:pt x="54" y="230"/>
                  </a:cubicBezTo>
                  <a:cubicBezTo>
                    <a:pt x="71" y="251"/>
                    <a:pt x="104" y="267"/>
                    <a:pt x="141" y="267"/>
                  </a:cubicBezTo>
                  <a:cubicBezTo>
                    <a:pt x="190" y="251"/>
                    <a:pt x="244" y="181"/>
                    <a:pt x="227" y="111"/>
                  </a:cubicBezTo>
                  <a:cubicBezTo>
                    <a:pt x="227" y="78"/>
                    <a:pt x="207" y="45"/>
                    <a:pt x="190" y="24"/>
                  </a:cubicBezTo>
                  <a:cubicBezTo>
                    <a:pt x="174" y="24"/>
                    <a:pt x="174" y="8"/>
                    <a:pt x="157" y="8"/>
                  </a:cubicBezTo>
                  <a:cubicBezTo>
                    <a:pt x="146" y="8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9" name="Google Shape;17429;p93"/>
            <p:cNvSpPr/>
            <p:nvPr/>
          </p:nvSpPr>
          <p:spPr>
            <a:xfrm>
              <a:off x="5052950" y="2703000"/>
              <a:ext cx="4775" cy="6275"/>
            </a:xfrm>
            <a:custGeom>
              <a:avLst/>
              <a:gdLst/>
              <a:ahLst/>
              <a:cxnLst/>
              <a:rect l="l" t="t" r="r" b="b"/>
              <a:pathLst>
                <a:path w="191" h="251" extrusionOk="0">
                  <a:moveTo>
                    <a:pt x="65" y="1"/>
                  </a:moveTo>
                  <a:cubicBezTo>
                    <a:pt x="41" y="1"/>
                    <a:pt x="20" y="9"/>
                    <a:pt x="1" y="28"/>
                  </a:cubicBezTo>
                  <a:lnTo>
                    <a:pt x="1" y="234"/>
                  </a:lnTo>
                  <a:cubicBezTo>
                    <a:pt x="17" y="234"/>
                    <a:pt x="17" y="250"/>
                    <a:pt x="34" y="250"/>
                  </a:cubicBezTo>
                  <a:lnTo>
                    <a:pt x="87" y="250"/>
                  </a:lnTo>
                  <a:cubicBezTo>
                    <a:pt x="120" y="250"/>
                    <a:pt x="153" y="217"/>
                    <a:pt x="174" y="164"/>
                  </a:cubicBezTo>
                  <a:cubicBezTo>
                    <a:pt x="191" y="131"/>
                    <a:pt x="191" y="77"/>
                    <a:pt x="153" y="44"/>
                  </a:cubicBezTo>
                  <a:cubicBezTo>
                    <a:pt x="137" y="28"/>
                    <a:pt x="137" y="11"/>
                    <a:pt x="120" y="11"/>
                  </a:cubicBezTo>
                  <a:cubicBezTo>
                    <a:pt x="100" y="5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0" name="Google Shape;17430;p93"/>
            <p:cNvSpPr/>
            <p:nvPr/>
          </p:nvSpPr>
          <p:spPr>
            <a:xfrm>
              <a:off x="5078725" y="2453725"/>
              <a:ext cx="5175" cy="3100"/>
            </a:xfrm>
            <a:custGeom>
              <a:avLst/>
              <a:gdLst/>
              <a:ahLst/>
              <a:cxnLst/>
              <a:rect l="l" t="t" r="r" b="b"/>
              <a:pathLst>
                <a:path w="207" h="124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78"/>
                    <a:pt x="54" y="124"/>
                    <a:pt x="100" y="124"/>
                  </a:cubicBezTo>
                  <a:cubicBezTo>
                    <a:pt x="107" y="124"/>
                    <a:pt x="114" y="123"/>
                    <a:pt x="120" y="120"/>
                  </a:cubicBezTo>
                  <a:cubicBezTo>
                    <a:pt x="153" y="120"/>
                    <a:pt x="174" y="104"/>
                    <a:pt x="190" y="71"/>
                  </a:cubicBezTo>
                  <a:cubicBezTo>
                    <a:pt x="207" y="71"/>
                    <a:pt x="207" y="50"/>
                    <a:pt x="207" y="50"/>
                  </a:cubicBezTo>
                  <a:cubicBezTo>
                    <a:pt x="137" y="34"/>
                    <a:pt x="71" y="17"/>
                    <a:pt x="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1" name="Google Shape;17431;p93"/>
            <p:cNvSpPr/>
            <p:nvPr/>
          </p:nvSpPr>
          <p:spPr>
            <a:xfrm>
              <a:off x="5124700" y="27362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4" y="0"/>
                  </a:moveTo>
                  <a:cubicBezTo>
                    <a:pt x="84" y="0"/>
                    <a:pt x="44" y="35"/>
                    <a:pt x="17" y="88"/>
                  </a:cubicBezTo>
                  <a:cubicBezTo>
                    <a:pt x="0" y="158"/>
                    <a:pt x="33" y="228"/>
                    <a:pt x="87" y="245"/>
                  </a:cubicBezTo>
                  <a:cubicBezTo>
                    <a:pt x="104" y="261"/>
                    <a:pt x="120" y="261"/>
                    <a:pt x="136" y="261"/>
                  </a:cubicBezTo>
                  <a:cubicBezTo>
                    <a:pt x="169" y="261"/>
                    <a:pt x="207" y="228"/>
                    <a:pt x="223" y="175"/>
                  </a:cubicBezTo>
                  <a:cubicBezTo>
                    <a:pt x="240" y="125"/>
                    <a:pt x="240" y="72"/>
                    <a:pt x="207" y="39"/>
                  </a:cubicBezTo>
                  <a:cubicBezTo>
                    <a:pt x="190" y="22"/>
                    <a:pt x="190" y="22"/>
                    <a:pt x="169" y="6"/>
                  </a:cubicBezTo>
                  <a:cubicBezTo>
                    <a:pt x="157" y="2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2" name="Google Shape;17432;p93"/>
            <p:cNvSpPr/>
            <p:nvPr/>
          </p:nvSpPr>
          <p:spPr>
            <a:xfrm>
              <a:off x="5191700" y="2661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0" y="21"/>
                    <a:pt x="0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3" name="Google Shape;17433;p93"/>
            <p:cNvSpPr/>
            <p:nvPr/>
          </p:nvSpPr>
          <p:spPr>
            <a:xfrm>
              <a:off x="5216125" y="264425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4" y="0"/>
                  </a:moveTo>
                  <a:cubicBezTo>
                    <a:pt x="76" y="0"/>
                    <a:pt x="61" y="12"/>
                    <a:pt x="38" y="24"/>
                  </a:cubicBezTo>
                  <a:cubicBezTo>
                    <a:pt x="17" y="40"/>
                    <a:pt x="0" y="77"/>
                    <a:pt x="0" y="110"/>
                  </a:cubicBezTo>
                  <a:cubicBezTo>
                    <a:pt x="0" y="143"/>
                    <a:pt x="0" y="180"/>
                    <a:pt x="17" y="213"/>
                  </a:cubicBezTo>
                  <a:cubicBezTo>
                    <a:pt x="48" y="242"/>
                    <a:pt x="86" y="261"/>
                    <a:pt x="117" y="261"/>
                  </a:cubicBezTo>
                  <a:cubicBezTo>
                    <a:pt x="140" y="261"/>
                    <a:pt x="160" y="252"/>
                    <a:pt x="174" y="230"/>
                  </a:cubicBezTo>
                  <a:cubicBezTo>
                    <a:pt x="223" y="180"/>
                    <a:pt x="244" y="110"/>
                    <a:pt x="190" y="40"/>
                  </a:cubicBezTo>
                  <a:cubicBezTo>
                    <a:pt x="190" y="24"/>
                    <a:pt x="174" y="7"/>
                    <a:pt x="157" y="7"/>
                  </a:cubicBezTo>
                  <a:lnTo>
                    <a:pt x="120" y="7"/>
                  </a:lnTo>
                  <a:cubicBezTo>
                    <a:pt x="110" y="2"/>
                    <a:pt x="102" y="0"/>
                    <a:pt x="9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4" name="Google Shape;17434;p93"/>
            <p:cNvSpPr/>
            <p:nvPr/>
          </p:nvSpPr>
          <p:spPr>
            <a:xfrm>
              <a:off x="5207575" y="2706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5" name="Google Shape;17435;p93"/>
            <p:cNvSpPr/>
            <p:nvPr/>
          </p:nvSpPr>
          <p:spPr>
            <a:xfrm>
              <a:off x="5218300" y="26242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3" y="223"/>
                    <a:pt x="54" y="239"/>
                  </a:cubicBezTo>
                  <a:cubicBezTo>
                    <a:pt x="77" y="254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206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6" name="Google Shape;17436;p93"/>
            <p:cNvSpPr/>
            <p:nvPr/>
          </p:nvSpPr>
          <p:spPr>
            <a:xfrm>
              <a:off x="5217475" y="26717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6" y="0"/>
                  </a:moveTo>
                  <a:cubicBezTo>
                    <a:pt x="83" y="0"/>
                    <a:pt x="61" y="14"/>
                    <a:pt x="50" y="25"/>
                  </a:cubicBezTo>
                  <a:cubicBezTo>
                    <a:pt x="0" y="75"/>
                    <a:pt x="0" y="162"/>
                    <a:pt x="33" y="215"/>
                  </a:cubicBezTo>
                  <a:cubicBezTo>
                    <a:pt x="50" y="232"/>
                    <a:pt x="87" y="248"/>
                    <a:pt x="103" y="265"/>
                  </a:cubicBezTo>
                  <a:cubicBezTo>
                    <a:pt x="136" y="265"/>
                    <a:pt x="169" y="248"/>
                    <a:pt x="190" y="232"/>
                  </a:cubicBezTo>
                  <a:cubicBezTo>
                    <a:pt x="206" y="215"/>
                    <a:pt x="223" y="178"/>
                    <a:pt x="239" y="145"/>
                  </a:cubicBezTo>
                  <a:cubicBezTo>
                    <a:pt x="239" y="112"/>
                    <a:pt x="223" y="75"/>
                    <a:pt x="206" y="42"/>
                  </a:cubicBezTo>
                  <a:cubicBezTo>
                    <a:pt x="190" y="25"/>
                    <a:pt x="169" y="25"/>
                    <a:pt x="153" y="9"/>
                  </a:cubicBezTo>
                  <a:lnTo>
                    <a:pt x="136" y="9"/>
                  </a:lnTo>
                  <a:cubicBezTo>
                    <a:pt x="126" y="3"/>
                    <a:pt x="116" y="0"/>
                    <a:pt x="10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7" name="Google Shape;17437;p93"/>
            <p:cNvSpPr/>
            <p:nvPr/>
          </p:nvSpPr>
          <p:spPr>
            <a:xfrm>
              <a:off x="5195500" y="2694475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9" y="0"/>
                  </a:moveTo>
                  <a:cubicBezTo>
                    <a:pt x="76" y="0"/>
                    <a:pt x="33" y="22"/>
                    <a:pt x="17" y="76"/>
                  </a:cubicBezTo>
                  <a:cubicBezTo>
                    <a:pt x="1" y="146"/>
                    <a:pt x="17" y="233"/>
                    <a:pt x="87" y="249"/>
                  </a:cubicBezTo>
                  <a:cubicBezTo>
                    <a:pt x="102" y="258"/>
                    <a:pt x="117" y="262"/>
                    <a:pt x="132" y="262"/>
                  </a:cubicBezTo>
                  <a:cubicBezTo>
                    <a:pt x="173" y="262"/>
                    <a:pt x="211" y="231"/>
                    <a:pt x="224" y="179"/>
                  </a:cubicBezTo>
                  <a:cubicBezTo>
                    <a:pt x="244" y="109"/>
                    <a:pt x="224" y="43"/>
                    <a:pt x="158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8" name="Google Shape;17438;p93"/>
            <p:cNvSpPr/>
            <p:nvPr/>
          </p:nvSpPr>
          <p:spPr>
            <a:xfrm>
              <a:off x="5200250" y="2719975"/>
              <a:ext cx="6525" cy="6400"/>
            </a:xfrm>
            <a:custGeom>
              <a:avLst/>
              <a:gdLst/>
              <a:ahLst/>
              <a:cxnLst/>
              <a:rect l="l" t="t" r="r" b="b"/>
              <a:pathLst>
                <a:path w="261" h="256" extrusionOk="0">
                  <a:moveTo>
                    <a:pt x="137" y="0"/>
                  </a:moveTo>
                  <a:cubicBezTo>
                    <a:pt x="104" y="0"/>
                    <a:pt x="87" y="0"/>
                    <a:pt x="54" y="37"/>
                  </a:cubicBezTo>
                  <a:cubicBezTo>
                    <a:pt x="17" y="70"/>
                    <a:pt x="1" y="157"/>
                    <a:pt x="34" y="206"/>
                  </a:cubicBezTo>
                  <a:cubicBezTo>
                    <a:pt x="64" y="237"/>
                    <a:pt x="101" y="256"/>
                    <a:pt x="132" y="256"/>
                  </a:cubicBezTo>
                  <a:cubicBezTo>
                    <a:pt x="155" y="256"/>
                    <a:pt x="176" y="246"/>
                    <a:pt x="190" y="223"/>
                  </a:cubicBezTo>
                  <a:cubicBezTo>
                    <a:pt x="240" y="190"/>
                    <a:pt x="260" y="103"/>
                    <a:pt x="207" y="54"/>
                  </a:cubicBezTo>
                  <a:cubicBezTo>
                    <a:pt x="207" y="37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9" name="Google Shape;17439;p93"/>
            <p:cNvSpPr/>
            <p:nvPr/>
          </p:nvSpPr>
          <p:spPr>
            <a:xfrm>
              <a:off x="5203650" y="27521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9" y="1"/>
                  </a:moveTo>
                  <a:cubicBezTo>
                    <a:pt x="83" y="1"/>
                    <a:pt x="35" y="33"/>
                    <a:pt x="21" y="91"/>
                  </a:cubicBezTo>
                  <a:cubicBezTo>
                    <a:pt x="1" y="141"/>
                    <a:pt x="21" y="227"/>
                    <a:pt x="87" y="244"/>
                  </a:cubicBezTo>
                  <a:cubicBezTo>
                    <a:pt x="104" y="260"/>
                    <a:pt x="124" y="260"/>
                    <a:pt x="141" y="260"/>
                  </a:cubicBezTo>
                  <a:cubicBezTo>
                    <a:pt x="174" y="260"/>
                    <a:pt x="207" y="227"/>
                    <a:pt x="227" y="174"/>
                  </a:cubicBezTo>
                  <a:cubicBezTo>
                    <a:pt x="244" y="124"/>
                    <a:pt x="227" y="71"/>
                    <a:pt x="207" y="38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0" name="Google Shape;17440;p93"/>
            <p:cNvSpPr/>
            <p:nvPr/>
          </p:nvSpPr>
          <p:spPr>
            <a:xfrm>
              <a:off x="5213125" y="2594400"/>
              <a:ext cx="5600" cy="6650"/>
            </a:xfrm>
            <a:custGeom>
              <a:avLst/>
              <a:gdLst/>
              <a:ahLst/>
              <a:cxnLst/>
              <a:rect l="l" t="t" r="r" b="b"/>
              <a:pathLst>
                <a:path w="224" h="266" extrusionOk="0">
                  <a:moveTo>
                    <a:pt x="116" y="1"/>
                  </a:moveTo>
                  <a:cubicBezTo>
                    <a:pt x="108" y="1"/>
                    <a:pt x="98" y="3"/>
                    <a:pt x="87" y="10"/>
                  </a:cubicBezTo>
                  <a:cubicBezTo>
                    <a:pt x="34" y="10"/>
                    <a:pt x="1" y="76"/>
                    <a:pt x="1" y="146"/>
                  </a:cubicBezTo>
                  <a:cubicBezTo>
                    <a:pt x="1" y="179"/>
                    <a:pt x="17" y="216"/>
                    <a:pt x="54" y="232"/>
                  </a:cubicBezTo>
                  <a:cubicBezTo>
                    <a:pt x="71" y="249"/>
                    <a:pt x="104" y="265"/>
                    <a:pt x="120" y="265"/>
                  </a:cubicBezTo>
                  <a:cubicBezTo>
                    <a:pt x="191" y="249"/>
                    <a:pt x="224" y="179"/>
                    <a:pt x="224" y="113"/>
                  </a:cubicBezTo>
                  <a:cubicBezTo>
                    <a:pt x="224" y="76"/>
                    <a:pt x="207" y="43"/>
                    <a:pt x="174" y="26"/>
                  </a:cubicBezTo>
                  <a:lnTo>
                    <a:pt x="158" y="10"/>
                  </a:lnTo>
                  <a:cubicBezTo>
                    <a:pt x="144" y="10"/>
                    <a:pt x="132" y="1"/>
                    <a:pt x="11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1" name="Google Shape;17441;p93"/>
            <p:cNvSpPr/>
            <p:nvPr/>
          </p:nvSpPr>
          <p:spPr>
            <a:xfrm>
              <a:off x="5239325" y="25602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70" y="1"/>
                    <a:pt x="54" y="17"/>
                    <a:pt x="37" y="54"/>
                  </a:cubicBezTo>
                  <a:cubicBezTo>
                    <a:pt x="17" y="71"/>
                    <a:pt x="0" y="104"/>
                    <a:pt x="17" y="141"/>
                  </a:cubicBezTo>
                  <a:cubicBezTo>
                    <a:pt x="17" y="174"/>
                    <a:pt x="37" y="207"/>
                    <a:pt x="54" y="223"/>
                  </a:cubicBezTo>
                  <a:cubicBezTo>
                    <a:pt x="87" y="261"/>
                    <a:pt x="103" y="261"/>
                    <a:pt x="140" y="261"/>
                  </a:cubicBezTo>
                  <a:cubicBezTo>
                    <a:pt x="206" y="244"/>
                    <a:pt x="243" y="174"/>
                    <a:pt x="223" y="104"/>
                  </a:cubicBezTo>
                  <a:cubicBezTo>
                    <a:pt x="223" y="71"/>
                    <a:pt x="206" y="38"/>
                    <a:pt x="190" y="17"/>
                  </a:cubicBezTo>
                  <a:cubicBezTo>
                    <a:pt x="173" y="17"/>
                    <a:pt x="173" y="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2" name="Google Shape;17442;p93"/>
            <p:cNvSpPr/>
            <p:nvPr/>
          </p:nvSpPr>
          <p:spPr>
            <a:xfrm>
              <a:off x="5220050" y="260842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10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7"/>
                    <a:pt x="106" y="258"/>
                    <a:pt x="116" y="258"/>
                  </a:cubicBezTo>
                  <a:cubicBezTo>
                    <a:pt x="161" y="258"/>
                    <a:pt x="209" y="224"/>
                    <a:pt x="223" y="170"/>
                  </a:cubicBezTo>
                  <a:cubicBezTo>
                    <a:pt x="239" y="100"/>
                    <a:pt x="223" y="30"/>
                    <a:pt x="153" y="14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3" name="Google Shape;17443;p93"/>
            <p:cNvSpPr/>
            <p:nvPr/>
          </p:nvSpPr>
          <p:spPr>
            <a:xfrm>
              <a:off x="5246225" y="25894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0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6" y="34"/>
                    <a:pt x="174" y="17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4" name="Google Shape;17444;p93"/>
            <p:cNvSpPr/>
            <p:nvPr/>
          </p:nvSpPr>
          <p:spPr>
            <a:xfrm>
              <a:off x="5232925" y="2620825"/>
              <a:ext cx="6425" cy="6325"/>
            </a:xfrm>
            <a:custGeom>
              <a:avLst/>
              <a:gdLst/>
              <a:ahLst/>
              <a:cxnLst/>
              <a:rect l="l" t="t" r="r" b="b"/>
              <a:pathLst>
                <a:path w="257" h="253" extrusionOk="0">
                  <a:moveTo>
                    <a:pt x="137" y="0"/>
                  </a:moveTo>
                  <a:cubicBezTo>
                    <a:pt x="120" y="0"/>
                    <a:pt x="87" y="0"/>
                    <a:pt x="50" y="17"/>
                  </a:cubicBezTo>
                  <a:cubicBezTo>
                    <a:pt x="17" y="66"/>
                    <a:pt x="0" y="153"/>
                    <a:pt x="33" y="206"/>
                  </a:cubicBezTo>
                  <a:cubicBezTo>
                    <a:pt x="65" y="235"/>
                    <a:pt x="100" y="253"/>
                    <a:pt x="135" y="253"/>
                  </a:cubicBezTo>
                  <a:cubicBezTo>
                    <a:pt x="160" y="253"/>
                    <a:pt x="184" y="243"/>
                    <a:pt x="207" y="223"/>
                  </a:cubicBezTo>
                  <a:cubicBezTo>
                    <a:pt x="240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5" name="Google Shape;17445;p93"/>
            <p:cNvSpPr/>
            <p:nvPr/>
          </p:nvSpPr>
          <p:spPr>
            <a:xfrm>
              <a:off x="5234575" y="2577425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104" y="0"/>
                    <a:pt x="87" y="0"/>
                    <a:pt x="87" y="17"/>
                  </a:cubicBezTo>
                  <a:cubicBezTo>
                    <a:pt x="38" y="33"/>
                    <a:pt x="0" y="87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73"/>
                    <a:pt x="244" y="103"/>
                  </a:cubicBezTo>
                  <a:cubicBezTo>
                    <a:pt x="227" y="103"/>
                    <a:pt x="227" y="87"/>
                    <a:pt x="227" y="70"/>
                  </a:cubicBezTo>
                  <a:cubicBezTo>
                    <a:pt x="207" y="50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6" name="Google Shape;17446;p93"/>
            <p:cNvSpPr/>
            <p:nvPr/>
          </p:nvSpPr>
          <p:spPr>
            <a:xfrm>
              <a:off x="5224275" y="26567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3" y="1"/>
                  </a:moveTo>
                  <a:cubicBezTo>
                    <a:pt x="117" y="1"/>
                    <a:pt x="110" y="3"/>
                    <a:pt x="103" y="8"/>
                  </a:cubicBezTo>
                  <a:cubicBezTo>
                    <a:pt x="37" y="8"/>
                    <a:pt x="0" y="74"/>
                    <a:pt x="21" y="144"/>
                  </a:cubicBezTo>
                  <a:cubicBezTo>
                    <a:pt x="21" y="177"/>
                    <a:pt x="37" y="214"/>
                    <a:pt x="54" y="231"/>
                  </a:cubicBezTo>
                  <a:cubicBezTo>
                    <a:pt x="87" y="247"/>
                    <a:pt x="103" y="264"/>
                    <a:pt x="140" y="264"/>
                  </a:cubicBezTo>
                  <a:cubicBezTo>
                    <a:pt x="173" y="247"/>
                    <a:pt x="190" y="231"/>
                    <a:pt x="206" y="214"/>
                  </a:cubicBezTo>
                  <a:cubicBezTo>
                    <a:pt x="227" y="177"/>
                    <a:pt x="243" y="144"/>
                    <a:pt x="227" y="111"/>
                  </a:cubicBezTo>
                  <a:cubicBezTo>
                    <a:pt x="227" y="74"/>
                    <a:pt x="206" y="41"/>
                    <a:pt x="190" y="25"/>
                  </a:cubicBezTo>
                  <a:cubicBezTo>
                    <a:pt x="173" y="25"/>
                    <a:pt x="173" y="8"/>
                    <a:pt x="157" y="8"/>
                  </a:cubicBezTo>
                  <a:cubicBezTo>
                    <a:pt x="146" y="8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7" name="Google Shape;17447;p93"/>
            <p:cNvSpPr/>
            <p:nvPr/>
          </p:nvSpPr>
          <p:spPr>
            <a:xfrm>
              <a:off x="5230350" y="2670275"/>
              <a:ext cx="6425" cy="6550"/>
            </a:xfrm>
            <a:custGeom>
              <a:avLst/>
              <a:gdLst/>
              <a:ahLst/>
              <a:cxnLst/>
              <a:rect l="l" t="t" r="r" b="b"/>
              <a:pathLst>
                <a:path w="257" h="262" extrusionOk="0">
                  <a:moveTo>
                    <a:pt x="127" y="1"/>
                  </a:moveTo>
                  <a:cubicBezTo>
                    <a:pt x="87" y="1"/>
                    <a:pt x="46" y="32"/>
                    <a:pt x="33" y="83"/>
                  </a:cubicBezTo>
                  <a:cubicBezTo>
                    <a:pt x="0" y="149"/>
                    <a:pt x="33" y="220"/>
                    <a:pt x="87" y="253"/>
                  </a:cubicBezTo>
                  <a:cubicBezTo>
                    <a:pt x="98" y="253"/>
                    <a:pt x="109" y="262"/>
                    <a:pt x="120" y="262"/>
                  </a:cubicBezTo>
                  <a:cubicBezTo>
                    <a:pt x="125" y="262"/>
                    <a:pt x="131" y="259"/>
                    <a:pt x="136" y="253"/>
                  </a:cubicBezTo>
                  <a:cubicBezTo>
                    <a:pt x="190" y="253"/>
                    <a:pt x="223" y="220"/>
                    <a:pt x="240" y="187"/>
                  </a:cubicBezTo>
                  <a:cubicBezTo>
                    <a:pt x="256" y="133"/>
                    <a:pt x="240" y="83"/>
                    <a:pt x="207" y="46"/>
                  </a:cubicBezTo>
                  <a:cubicBezTo>
                    <a:pt x="207" y="30"/>
                    <a:pt x="190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8" name="Google Shape;17448;p93"/>
            <p:cNvSpPr/>
            <p:nvPr/>
          </p:nvSpPr>
          <p:spPr>
            <a:xfrm>
              <a:off x="5227775" y="26841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99" y="1"/>
                  </a:moveTo>
                  <a:cubicBezTo>
                    <a:pt x="57" y="1"/>
                    <a:pt x="13" y="23"/>
                    <a:pt x="0" y="77"/>
                  </a:cubicBezTo>
                  <a:lnTo>
                    <a:pt x="0" y="147"/>
                  </a:lnTo>
                  <a:cubicBezTo>
                    <a:pt x="0" y="196"/>
                    <a:pt x="33" y="233"/>
                    <a:pt x="66" y="250"/>
                  </a:cubicBezTo>
                  <a:cubicBezTo>
                    <a:pt x="82" y="257"/>
                    <a:pt x="99" y="261"/>
                    <a:pt x="116" y="261"/>
                  </a:cubicBezTo>
                  <a:cubicBezTo>
                    <a:pt x="139" y="261"/>
                    <a:pt x="160" y="253"/>
                    <a:pt x="169" y="233"/>
                  </a:cubicBezTo>
                  <a:cubicBezTo>
                    <a:pt x="190" y="213"/>
                    <a:pt x="206" y="196"/>
                    <a:pt x="206" y="180"/>
                  </a:cubicBezTo>
                  <a:cubicBezTo>
                    <a:pt x="223" y="110"/>
                    <a:pt x="206" y="44"/>
                    <a:pt x="136" y="7"/>
                  </a:cubicBezTo>
                  <a:cubicBezTo>
                    <a:pt x="125" y="3"/>
                    <a:pt x="112" y="1"/>
                    <a:pt x="9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9" name="Google Shape;17449;p93"/>
            <p:cNvSpPr/>
            <p:nvPr/>
          </p:nvSpPr>
          <p:spPr>
            <a:xfrm>
              <a:off x="5183550" y="26468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0" y="0"/>
                  </a:moveTo>
                  <a:cubicBezTo>
                    <a:pt x="91" y="0"/>
                    <a:pt x="73" y="12"/>
                    <a:pt x="50" y="24"/>
                  </a:cubicBezTo>
                  <a:cubicBezTo>
                    <a:pt x="17" y="77"/>
                    <a:pt x="1" y="160"/>
                    <a:pt x="34" y="213"/>
                  </a:cubicBezTo>
                  <a:cubicBezTo>
                    <a:pt x="50" y="230"/>
                    <a:pt x="83" y="246"/>
                    <a:pt x="120" y="263"/>
                  </a:cubicBezTo>
                  <a:cubicBezTo>
                    <a:pt x="137" y="263"/>
                    <a:pt x="170" y="246"/>
                    <a:pt x="186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23" y="77"/>
                    <a:pt x="207" y="40"/>
                  </a:cubicBezTo>
                  <a:cubicBezTo>
                    <a:pt x="207" y="24"/>
                    <a:pt x="186" y="7"/>
                    <a:pt x="170" y="7"/>
                  </a:cubicBezTo>
                  <a:lnTo>
                    <a:pt x="137" y="7"/>
                  </a:lnTo>
                  <a:cubicBezTo>
                    <a:pt x="127" y="2"/>
                    <a:pt x="118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0" name="Google Shape;17450;p93"/>
            <p:cNvSpPr/>
            <p:nvPr/>
          </p:nvSpPr>
          <p:spPr>
            <a:xfrm>
              <a:off x="5145325" y="26857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03" y="0"/>
                  </a:moveTo>
                  <a:cubicBezTo>
                    <a:pt x="86" y="0"/>
                    <a:pt x="68" y="5"/>
                    <a:pt x="49" y="13"/>
                  </a:cubicBezTo>
                  <a:cubicBezTo>
                    <a:pt x="33" y="29"/>
                    <a:pt x="17" y="46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2"/>
                  </a:cubicBezTo>
                  <a:cubicBezTo>
                    <a:pt x="80" y="256"/>
                    <a:pt x="92" y="258"/>
                    <a:pt x="105" y="258"/>
                  </a:cubicBezTo>
                  <a:cubicBezTo>
                    <a:pt x="156" y="258"/>
                    <a:pt x="196" y="226"/>
                    <a:pt x="223" y="186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1" name="Google Shape;17451;p93"/>
            <p:cNvSpPr/>
            <p:nvPr/>
          </p:nvSpPr>
          <p:spPr>
            <a:xfrm>
              <a:off x="5141400" y="2733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37" y="21"/>
                    <a:pt x="0" y="70"/>
                    <a:pt x="17" y="157"/>
                  </a:cubicBezTo>
                  <a:cubicBezTo>
                    <a:pt x="17" y="190"/>
                    <a:pt x="37" y="206"/>
                    <a:pt x="54" y="227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2" name="Google Shape;17452;p93"/>
            <p:cNvSpPr/>
            <p:nvPr/>
          </p:nvSpPr>
          <p:spPr>
            <a:xfrm>
              <a:off x="5140150" y="26551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7"/>
                    <a:pt x="50" y="34"/>
                    <a:pt x="34" y="55"/>
                  </a:cubicBezTo>
                  <a:cubicBezTo>
                    <a:pt x="17" y="88"/>
                    <a:pt x="1" y="121"/>
                    <a:pt x="17" y="158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87" y="261"/>
                    <a:pt x="104" y="261"/>
                    <a:pt x="137" y="261"/>
                  </a:cubicBezTo>
                  <a:cubicBezTo>
                    <a:pt x="207" y="261"/>
                    <a:pt x="240" y="191"/>
                    <a:pt x="224" y="121"/>
                  </a:cubicBezTo>
                  <a:cubicBezTo>
                    <a:pt x="224" y="88"/>
                    <a:pt x="207" y="55"/>
                    <a:pt x="191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3" name="Google Shape;17453;p93"/>
            <p:cNvSpPr/>
            <p:nvPr/>
          </p:nvSpPr>
          <p:spPr>
            <a:xfrm>
              <a:off x="5157775" y="273082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34" y="16"/>
                    <a:pt x="1" y="82"/>
                    <a:pt x="1" y="152"/>
                  </a:cubicBezTo>
                  <a:cubicBezTo>
                    <a:pt x="1" y="185"/>
                    <a:pt x="17" y="222"/>
                    <a:pt x="50" y="238"/>
                  </a:cubicBezTo>
                  <a:cubicBezTo>
                    <a:pt x="62" y="250"/>
                    <a:pt x="84" y="262"/>
                    <a:pt x="108" y="262"/>
                  </a:cubicBezTo>
                  <a:cubicBezTo>
                    <a:pt x="117" y="262"/>
                    <a:pt x="127" y="260"/>
                    <a:pt x="137" y="255"/>
                  </a:cubicBezTo>
                  <a:cubicBezTo>
                    <a:pt x="153" y="255"/>
                    <a:pt x="186" y="238"/>
                    <a:pt x="207" y="201"/>
                  </a:cubicBezTo>
                  <a:cubicBezTo>
                    <a:pt x="224" y="185"/>
                    <a:pt x="224" y="152"/>
                    <a:pt x="224" y="119"/>
                  </a:cubicBezTo>
                  <a:cubicBezTo>
                    <a:pt x="224" y="82"/>
                    <a:pt x="207" y="49"/>
                    <a:pt x="170" y="32"/>
                  </a:cubicBezTo>
                  <a:cubicBezTo>
                    <a:pt x="170" y="16"/>
                    <a:pt x="153" y="16"/>
                    <a:pt x="153" y="16"/>
                  </a:cubicBezTo>
                  <a:cubicBezTo>
                    <a:pt x="145" y="5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4" name="Google Shape;17454;p93"/>
            <p:cNvSpPr/>
            <p:nvPr/>
          </p:nvSpPr>
          <p:spPr>
            <a:xfrm>
              <a:off x="5146950" y="2668100"/>
              <a:ext cx="6125" cy="6850"/>
            </a:xfrm>
            <a:custGeom>
              <a:avLst/>
              <a:gdLst/>
              <a:ahLst/>
              <a:cxnLst/>
              <a:rect l="l" t="t" r="r" b="b"/>
              <a:pathLst>
                <a:path w="245" h="274" extrusionOk="0">
                  <a:moveTo>
                    <a:pt x="132" y="1"/>
                  </a:moveTo>
                  <a:cubicBezTo>
                    <a:pt x="91" y="1"/>
                    <a:pt x="50" y="32"/>
                    <a:pt x="38" y="84"/>
                  </a:cubicBezTo>
                  <a:cubicBezTo>
                    <a:pt x="1" y="154"/>
                    <a:pt x="38" y="236"/>
                    <a:pt x="88" y="257"/>
                  </a:cubicBezTo>
                  <a:cubicBezTo>
                    <a:pt x="104" y="257"/>
                    <a:pt x="125" y="274"/>
                    <a:pt x="141" y="274"/>
                  </a:cubicBezTo>
                  <a:cubicBezTo>
                    <a:pt x="191" y="257"/>
                    <a:pt x="228" y="220"/>
                    <a:pt x="244" y="187"/>
                  </a:cubicBezTo>
                  <a:cubicBezTo>
                    <a:pt x="244" y="133"/>
                    <a:pt x="244" y="84"/>
                    <a:pt x="207" y="51"/>
                  </a:cubicBezTo>
                  <a:cubicBezTo>
                    <a:pt x="207" y="30"/>
                    <a:pt x="191" y="14"/>
                    <a:pt x="174" y="14"/>
                  </a:cubicBezTo>
                  <a:cubicBezTo>
                    <a:pt x="161" y="5"/>
                    <a:pt x="146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5" name="Google Shape;17455;p93"/>
            <p:cNvSpPr/>
            <p:nvPr/>
          </p:nvSpPr>
          <p:spPr>
            <a:xfrm>
              <a:off x="5127275" y="26864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7" y="0"/>
                  </a:moveTo>
                  <a:cubicBezTo>
                    <a:pt x="104" y="0"/>
                    <a:pt x="66" y="17"/>
                    <a:pt x="50" y="37"/>
                  </a:cubicBezTo>
                  <a:cubicBezTo>
                    <a:pt x="1" y="87"/>
                    <a:pt x="1" y="157"/>
                    <a:pt x="33" y="223"/>
                  </a:cubicBezTo>
                  <a:cubicBezTo>
                    <a:pt x="52" y="253"/>
                    <a:pt x="82" y="266"/>
                    <a:pt x="114" y="266"/>
                  </a:cubicBezTo>
                  <a:cubicBezTo>
                    <a:pt x="140" y="266"/>
                    <a:pt x="167" y="258"/>
                    <a:pt x="190" y="244"/>
                  </a:cubicBezTo>
                  <a:cubicBezTo>
                    <a:pt x="240" y="190"/>
                    <a:pt x="240" y="103"/>
                    <a:pt x="207" y="54"/>
                  </a:cubicBezTo>
                  <a:cubicBezTo>
                    <a:pt x="190" y="37"/>
                    <a:pt x="190" y="17"/>
                    <a:pt x="153" y="17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6" name="Google Shape;17456;p93"/>
            <p:cNvSpPr/>
            <p:nvPr/>
          </p:nvSpPr>
          <p:spPr>
            <a:xfrm>
              <a:off x="5134600" y="26727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88"/>
                    <a:pt x="0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39" y="191"/>
                    <a:pt x="223" y="104"/>
                  </a:cubicBezTo>
                  <a:cubicBezTo>
                    <a:pt x="223" y="71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7" name="Google Shape;17457;p93"/>
            <p:cNvSpPr/>
            <p:nvPr/>
          </p:nvSpPr>
          <p:spPr>
            <a:xfrm>
              <a:off x="5130275" y="271882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8" y="0"/>
                  </a:moveTo>
                  <a:cubicBezTo>
                    <a:pt x="86" y="0"/>
                    <a:pt x="45" y="32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66"/>
                  </a:cubicBezTo>
                  <a:cubicBezTo>
                    <a:pt x="256" y="133"/>
                    <a:pt x="239" y="83"/>
                    <a:pt x="206" y="46"/>
                  </a:cubicBezTo>
                  <a:cubicBezTo>
                    <a:pt x="206" y="30"/>
                    <a:pt x="190" y="13"/>
                    <a:pt x="173" y="13"/>
                  </a:cubicBezTo>
                  <a:cubicBezTo>
                    <a:pt x="159" y="5"/>
                    <a:pt x="144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8" name="Google Shape;17458;p93"/>
            <p:cNvSpPr/>
            <p:nvPr/>
          </p:nvSpPr>
          <p:spPr>
            <a:xfrm>
              <a:off x="5173250" y="25559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3" y="1"/>
                  </a:moveTo>
                  <a:cubicBezTo>
                    <a:pt x="66" y="1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7"/>
                    <a:pt x="33" y="240"/>
                  </a:cubicBezTo>
                  <a:cubicBezTo>
                    <a:pt x="66" y="256"/>
                    <a:pt x="103" y="256"/>
                    <a:pt x="120" y="256"/>
                  </a:cubicBezTo>
                  <a:cubicBezTo>
                    <a:pt x="186" y="240"/>
                    <a:pt x="223" y="186"/>
                    <a:pt x="223" y="104"/>
                  </a:cubicBezTo>
                  <a:cubicBezTo>
                    <a:pt x="206" y="67"/>
                    <a:pt x="186" y="50"/>
                    <a:pt x="169" y="17"/>
                  </a:cubicBezTo>
                  <a:cubicBezTo>
                    <a:pt x="169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9" name="Google Shape;17459;p93"/>
            <p:cNvSpPr/>
            <p:nvPr/>
          </p:nvSpPr>
          <p:spPr>
            <a:xfrm>
              <a:off x="5177875" y="25865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08" y="0"/>
                  </a:moveTo>
                  <a:cubicBezTo>
                    <a:pt x="93" y="0"/>
                    <a:pt x="79" y="5"/>
                    <a:pt x="71" y="16"/>
                  </a:cubicBezTo>
                  <a:cubicBezTo>
                    <a:pt x="38" y="32"/>
                    <a:pt x="21" y="49"/>
                    <a:pt x="21" y="82"/>
                  </a:cubicBezTo>
                  <a:cubicBezTo>
                    <a:pt x="1" y="119"/>
                    <a:pt x="1" y="135"/>
                    <a:pt x="21" y="168"/>
                  </a:cubicBezTo>
                  <a:cubicBezTo>
                    <a:pt x="21" y="201"/>
                    <a:pt x="54" y="238"/>
                    <a:pt x="71" y="255"/>
                  </a:cubicBezTo>
                  <a:cubicBezTo>
                    <a:pt x="83" y="258"/>
                    <a:pt x="94" y="259"/>
                    <a:pt x="105" y="259"/>
                  </a:cubicBezTo>
                  <a:cubicBezTo>
                    <a:pt x="158" y="259"/>
                    <a:pt x="197" y="226"/>
                    <a:pt x="228" y="168"/>
                  </a:cubicBezTo>
                  <a:cubicBezTo>
                    <a:pt x="244" y="119"/>
                    <a:pt x="207" y="32"/>
                    <a:pt x="158" y="16"/>
                  </a:cubicBezTo>
                  <a:cubicBezTo>
                    <a:pt x="141" y="5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0" name="Google Shape;17460;p93"/>
            <p:cNvSpPr/>
            <p:nvPr/>
          </p:nvSpPr>
          <p:spPr>
            <a:xfrm>
              <a:off x="5179625" y="2568900"/>
              <a:ext cx="6525" cy="6375"/>
            </a:xfrm>
            <a:custGeom>
              <a:avLst/>
              <a:gdLst/>
              <a:ahLst/>
              <a:cxnLst/>
              <a:rect l="l" t="t" r="r" b="b"/>
              <a:pathLst>
                <a:path w="261" h="255" extrusionOk="0">
                  <a:moveTo>
                    <a:pt x="129" y="1"/>
                  </a:moveTo>
                  <a:cubicBezTo>
                    <a:pt x="88" y="1"/>
                    <a:pt x="49" y="34"/>
                    <a:pt x="34" y="82"/>
                  </a:cubicBezTo>
                  <a:cubicBezTo>
                    <a:pt x="1" y="152"/>
                    <a:pt x="34" y="222"/>
                    <a:pt x="88" y="255"/>
                  </a:cubicBezTo>
                  <a:lnTo>
                    <a:pt x="137" y="255"/>
                  </a:lnTo>
                  <a:cubicBezTo>
                    <a:pt x="191" y="255"/>
                    <a:pt x="224" y="222"/>
                    <a:pt x="240" y="185"/>
                  </a:cubicBezTo>
                  <a:cubicBezTo>
                    <a:pt x="261" y="135"/>
                    <a:pt x="240" y="82"/>
                    <a:pt x="224" y="49"/>
                  </a:cubicBezTo>
                  <a:cubicBezTo>
                    <a:pt x="207" y="32"/>
                    <a:pt x="191" y="16"/>
                    <a:pt x="174" y="16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1" name="Google Shape;17461;p93"/>
            <p:cNvSpPr/>
            <p:nvPr/>
          </p:nvSpPr>
          <p:spPr>
            <a:xfrm>
              <a:off x="5186550" y="26771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66" y="0"/>
                    <a:pt x="50" y="33"/>
                  </a:cubicBezTo>
                  <a:cubicBezTo>
                    <a:pt x="0" y="66"/>
                    <a:pt x="0" y="153"/>
                    <a:pt x="33" y="206"/>
                  </a:cubicBezTo>
                  <a:cubicBezTo>
                    <a:pt x="50" y="239"/>
                    <a:pt x="87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90" y="33"/>
                    <a:pt x="19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2" name="Google Shape;17462;p93"/>
            <p:cNvSpPr/>
            <p:nvPr/>
          </p:nvSpPr>
          <p:spPr>
            <a:xfrm>
              <a:off x="5250025" y="2572275"/>
              <a:ext cx="5700" cy="6925"/>
            </a:xfrm>
            <a:custGeom>
              <a:avLst/>
              <a:gdLst/>
              <a:ahLst/>
              <a:cxnLst/>
              <a:rect l="l" t="t" r="r" b="b"/>
              <a:pathLst>
                <a:path w="228" h="277" extrusionOk="0">
                  <a:moveTo>
                    <a:pt x="141" y="0"/>
                  </a:moveTo>
                  <a:cubicBezTo>
                    <a:pt x="104" y="0"/>
                    <a:pt x="87" y="17"/>
                    <a:pt x="54" y="33"/>
                  </a:cubicBezTo>
                  <a:cubicBezTo>
                    <a:pt x="22" y="87"/>
                    <a:pt x="1" y="153"/>
                    <a:pt x="38" y="223"/>
                  </a:cubicBezTo>
                  <a:cubicBezTo>
                    <a:pt x="54" y="239"/>
                    <a:pt x="87" y="256"/>
                    <a:pt x="125" y="276"/>
                  </a:cubicBezTo>
                  <a:cubicBezTo>
                    <a:pt x="141" y="276"/>
                    <a:pt x="174" y="256"/>
                    <a:pt x="191" y="239"/>
                  </a:cubicBezTo>
                  <a:cubicBezTo>
                    <a:pt x="207" y="223"/>
                    <a:pt x="228" y="206"/>
                    <a:pt x="228" y="190"/>
                  </a:cubicBezTo>
                  <a:cubicBezTo>
                    <a:pt x="207" y="136"/>
                    <a:pt x="174" y="70"/>
                    <a:pt x="158" y="17"/>
                  </a:cubicBezTo>
                  <a:cubicBezTo>
                    <a:pt x="158" y="17"/>
                    <a:pt x="141" y="17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3" name="Google Shape;17463;p93"/>
            <p:cNvSpPr/>
            <p:nvPr/>
          </p:nvSpPr>
          <p:spPr>
            <a:xfrm>
              <a:off x="5174075" y="2634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4"/>
                  </a:cubicBezTo>
                  <a:cubicBezTo>
                    <a:pt x="87" y="257"/>
                    <a:pt x="103" y="257"/>
                    <a:pt x="136" y="257"/>
                  </a:cubicBezTo>
                  <a:cubicBezTo>
                    <a:pt x="206" y="240"/>
                    <a:pt x="239" y="174"/>
                    <a:pt x="239" y="104"/>
                  </a:cubicBezTo>
                  <a:cubicBezTo>
                    <a:pt x="223" y="50"/>
                    <a:pt x="20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4" name="Google Shape;17464;p93"/>
            <p:cNvSpPr/>
            <p:nvPr/>
          </p:nvSpPr>
          <p:spPr>
            <a:xfrm>
              <a:off x="5162000" y="26658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41" y="1"/>
                  </a:moveTo>
                  <a:cubicBezTo>
                    <a:pt x="104" y="1"/>
                    <a:pt x="71" y="17"/>
                    <a:pt x="55" y="38"/>
                  </a:cubicBezTo>
                  <a:cubicBezTo>
                    <a:pt x="1" y="71"/>
                    <a:pt x="1" y="157"/>
                    <a:pt x="38" y="207"/>
                  </a:cubicBezTo>
                  <a:cubicBezTo>
                    <a:pt x="55" y="244"/>
                    <a:pt x="71" y="260"/>
                    <a:pt x="104" y="260"/>
                  </a:cubicBezTo>
                  <a:cubicBezTo>
                    <a:pt x="141" y="260"/>
                    <a:pt x="174" y="260"/>
                    <a:pt x="191" y="244"/>
                  </a:cubicBezTo>
                  <a:cubicBezTo>
                    <a:pt x="207" y="207"/>
                    <a:pt x="224" y="190"/>
                    <a:pt x="224" y="157"/>
                  </a:cubicBezTo>
                  <a:cubicBezTo>
                    <a:pt x="224" y="120"/>
                    <a:pt x="224" y="87"/>
                    <a:pt x="207" y="54"/>
                  </a:cubicBezTo>
                  <a:cubicBezTo>
                    <a:pt x="191" y="38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5" name="Google Shape;17465;p93"/>
            <p:cNvSpPr/>
            <p:nvPr/>
          </p:nvSpPr>
          <p:spPr>
            <a:xfrm>
              <a:off x="5159025" y="271552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0" y="0"/>
                  </a:moveTo>
                  <a:cubicBezTo>
                    <a:pt x="114" y="0"/>
                    <a:pt x="109" y="2"/>
                    <a:pt x="103" y="9"/>
                  </a:cubicBezTo>
                  <a:cubicBezTo>
                    <a:pt x="54" y="9"/>
                    <a:pt x="0" y="75"/>
                    <a:pt x="17" y="145"/>
                  </a:cubicBezTo>
                  <a:cubicBezTo>
                    <a:pt x="17" y="215"/>
                    <a:pt x="87" y="265"/>
                    <a:pt x="136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23" y="178"/>
                    <a:pt x="239" y="145"/>
                    <a:pt x="223" y="112"/>
                  </a:cubicBezTo>
                  <a:cubicBezTo>
                    <a:pt x="223" y="75"/>
                    <a:pt x="207" y="42"/>
                    <a:pt x="190" y="26"/>
                  </a:cubicBezTo>
                  <a:cubicBezTo>
                    <a:pt x="174" y="26"/>
                    <a:pt x="174" y="9"/>
                    <a:pt x="157" y="9"/>
                  </a:cubicBezTo>
                  <a:cubicBezTo>
                    <a:pt x="143" y="9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6" name="Google Shape;17466;p93"/>
            <p:cNvSpPr/>
            <p:nvPr/>
          </p:nvSpPr>
          <p:spPr>
            <a:xfrm>
              <a:off x="5165000" y="2695425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47" y="1"/>
                  </a:moveTo>
                  <a:cubicBezTo>
                    <a:pt x="102" y="1"/>
                    <a:pt x="51" y="34"/>
                    <a:pt x="38" y="92"/>
                  </a:cubicBezTo>
                  <a:cubicBezTo>
                    <a:pt x="0" y="158"/>
                    <a:pt x="38" y="228"/>
                    <a:pt x="87" y="261"/>
                  </a:cubicBezTo>
                  <a:cubicBezTo>
                    <a:pt x="99" y="264"/>
                    <a:pt x="110" y="265"/>
                    <a:pt x="121" y="265"/>
                  </a:cubicBezTo>
                  <a:cubicBezTo>
                    <a:pt x="174" y="265"/>
                    <a:pt x="213" y="232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18281;p113">
            <a:extLst>
              <a:ext uri="{FF2B5EF4-FFF2-40B4-BE49-F238E27FC236}">
                <a16:creationId xmlns:a16="http://schemas.microsoft.com/office/drawing/2014/main" id="{26CFAC64-A653-3AC8-3BBA-AF020AF8D1AE}"/>
              </a:ext>
            </a:extLst>
          </p:cNvPr>
          <p:cNvGrpSpPr/>
          <p:nvPr/>
        </p:nvGrpSpPr>
        <p:grpSpPr>
          <a:xfrm>
            <a:off x="151503" y="144625"/>
            <a:ext cx="2687953" cy="1033544"/>
            <a:chOff x="4411970" y="1801825"/>
            <a:chExt cx="427945" cy="409262"/>
          </a:xfrm>
        </p:grpSpPr>
        <p:sp>
          <p:nvSpPr>
            <p:cNvPr id="300" name="Google Shape;18282;p113">
              <a:extLst>
                <a:ext uri="{FF2B5EF4-FFF2-40B4-BE49-F238E27FC236}">
                  <a16:creationId xmlns:a16="http://schemas.microsoft.com/office/drawing/2014/main" id="{814A019F-8FD0-C206-6D85-7823954E3303}"/>
                </a:ext>
              </a:extLst>
            </p:cNvPr>
            <p:cNvSpPr/>
            <p:nvPr/>
          </p:nvSpPr>
          <p:spPr>
            <a:xfrm>
              <a:off x="4411970" y="1801825"/>
              <a:ext cx="427945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18283;p113">
              <a:extLst>
                <a:ext uri="{FF2B5EF4-FFF2-40B4-BE49-F238E27FC236}">
                  <a16:creationId xmlns:a16="http://schemas.microsoft.com/office/drawing/2014/main" id="{00CAFDEE-6FE2-4009-0399-AD0F31BFBC0A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2" name="文字方塊 301">
            <a:extLst>
              <a:ext uri="{FF2B5EF4-FFF2-40B4-BE49-F238E27FC236}">
                <a16:creationId xmlns:a16="http://schemas.microsoft.com/office/drawing/2014/main" id="{C9360697-DA0A-9412-14C7-EFE711B4FE3B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3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網站架構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B453FC0-2F12-046B-9A93-05F659B6BE80}"/>
              </a:ext>
            </a:extLst>
          </p:cNvPr>
          <p:cNvSpPr/>
          <p:nvPr/>
        </p:nvSpPr>
        <p:spPr>
          <a:xfrm>
            <a:off x="7545788" y="4392694"/>
            <a:ext cx="1940118" cy="12924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15" name="矩形 314">
            <a:extLst>
              <a:ext uri="{FF2B5EF4-FFF2-40B4-BE49-F238E27FC236}">
                <a16:creationId xmlns:a16="http://schemas.microsoft.com/office/drawing/2014/main" id="{214D186B-9B0B-1F71-B0E8-B857EA6B7BD3}"/>
              </a:ext>
            </a:extLst>
          </p:cNvPr>
          <p:cNvSpPr/>
          <p:nvPr/>
        </p:nvSpPr>
        <p:spPr>
          <a:xfrm>
            <a:off x="-245173" y="3100205"/>
            <a:ext cx="3425588" cy="25849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aphicFrame>
        <p:nvGraphicFramePr>
          <p:cNvPr id="319" name="資料庫圖表 318">
            <a:extLst>
              <a:ext uri="{FF2B5EF4-FFF2-40B4-BE49-F238E27FC236}">
                <a16:creationId xmlns:a16="http://schemas.microsoft.com/office/drawing/2014/main" id="{765CD762-1E62-8A11-2ED4-6D4AEF0C55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6611321"/>
              </p:ext>
            </p:extLst>
          </p:nvPr>
        </p:nvGraphicFramePr>
        <p:xfrm>
          <a:off x="188258" y="553922"/>
          <a:ext cx="8794377" cy="38387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9844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18281;p113">
            <a:extLst>
              <a:ext uri="{FF2B5EF4-FFF2-40B4-BE49-F238E27FC236}">
                <a16:creationId xmlns:a16="http://schemas.microsoft.com/office/drawing/2014/main" id="{CBD5F6E9-1DCC-E1B1-CA1F-5068129AEC78}"/>
              </a:ext>
            </a:extLst>
          </p:cNvPr>
          <p:cNvGrpSpPr/>
          <p:nvPr/>
        </p:nvGrpSpPr>
        <p:grpSpPr>
          <a:xfrm>
            <a:off x="151505" y="144625"/>
            <a:ext cx="3305571" cy="1033544"/>
            <a:chOff x="4411970" y="1801825"/>
            <a:chExt cx="526275" cy="409262"/>
          </a:xfrm>
        </p:grpSpPr>
        <p:sp>
          <p:nvSpPr>
            <p:cNvPr id="22" name="Google Shape;18282;p113">
              <a:extLst>
                <a:ext uri="{FF2B5EF4-FFF2-40B4-BE49-F238E27FC236}">
                  <a16:creationId xmlns:a16="http://schemas.microsoft.com/office/drawing/2014/main" id="{A8431781-1822-A9EC-DFBA-98F5E3A95277}"/>
                </a:ext>
              </a:extLst>
            </p:cNvPr>
            <p:cNvSpPr/>
            <p:nvPr/>
          </p:nvSpPr>
          <p:spPr>
            <a:xfrm>
              <a:off x="4411970" y="1801825"/>
              <a:ext cx="526275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8283;p113">
              <a:extLst>
                <a:ext uri="{FF2B5EF4-FFF2-40B4-BE49-F238E27FC236}">
                  <a16:creationId xmlns:a16="http://schemas.microsoft.com/office/drawing/2014/main" id="{EE1032CB-D019-5E42-F0C2-BB5C63040A6E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415917D3-69DD-6548-4795-528BC8AF5A3F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3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  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網站功能特色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FBB14AA-0A8F-775D-F578-E6C18A527034}"/>
              </a:ext>
            </a:extLst>
          </p:cNvPr>
          <p:cNvSpPr txBox="1"/>
          <p:nvPr/>
        </p:nvSpPr>
        <p:spPr>
          <a:xfrm>
            <a:off x="6344653" y="1451811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D0332BFF-25E9-881D-68F8-FC26CF129B11}"/>
              </a:ext>
            </a:extLst>
          </p:cNvPr>
          <p:cNvSpPr txBox="1"/>
          <p:nvPr/>
        </p:nvSpPr>
        <p:spPr>
          <a:xfrm>
            <a:off x="8165432" y="292768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41" name="文字方塊 40">
            <a:extLst>
              <a:ext uri="{FF2B5EF4-FFF2-40B4-BE49-F238E27FC236}">
                <a16:creationId xmlns:a16="http://schemas.microsoft.com/office/drawing/2014/main" id="{92076B8D-486E-A8A6-6239-0C8223113227}"/>
              </a:ext>
            </a:extLst>
          </p:cNvPr>
          <p:cNvSpPr txBox="1"/>
          <p:nvPr/>
        </p:nvSpPr>
        <p:spPr>
          <a:xfrm>
            <a:off x="826986" y="1341618"/>
            <a:ext cx="825053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清楚明瞭的視覺介面、網頁動線。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多樣化的商品、餐點、課程。具有分類篩選的功能，可以快速的搜尋到目標商品</a:t>
            </a:r>
            <a:r>
              <a:rPr lang="zh-TW" altLang="zh-TW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流暢簡潔的購物流程。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互動性佳，具有分享牆、遊戲、積分、優惠卷功能，增加消費者的黏著度。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方便管理資訊的會員中心。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zh-TW" altLang="en-US" sz="18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客服機器人有效率地解決消費者的問題。</a:t>
            </a:r>
            <a:endParaRPr lang="en-US" altLang="zh-TW" sz="18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grpSp>
        <p:nvGrpSpPr>
          <p:cNvPr id="44" name="Google Shape;22529;p119">
            <a:extLst>
              <a:ext uri="{FF2B5EF4-FFF2-40B4-BE49-F238E27FC236}">
                <a16:creationId xmlns:a16="http://schemas.microsoft.com/office/drawing/2014/main" id="{7E1B6397-C61C-0757-5327-AEB79A43AD05}"/>
              </a:ext>
            </a:extLst>
          </p:cNvPr>
          <p:cNvGrpSpPr/>
          <p:nvPr/>
        </p:nvGrpSpPr>
        <p:grpSpPr>
          <a:xfrm>
            <a:off x="512765" y="1338558"/>
            <a:ext cx="305386" cy="338602"/>
            <a:chOff x="3300325" y="249875"/>
            <a:chExt cx="433725" cy="480900"/>
          </a:xfrm>
          <a:solidFill>
            <a:srgbClr val="193BFF"/>
          </a:solidFill>
        </p:grpSpPr>
        <p:sp>
          <p:nvSpPr>
            <p:cNvPr id="45" name="Google Shape;22530;p119">
              <a:extLst>
                <a:ext uri="{FF2B5EF4-FFF2-40B4-BE49-F238E27FC236}">
                  <a16:creationId xmlns:a16="http://schemas.microsoft.com/office/drawing/2014/main" id="{0FF2AA42-8AD4-2BF5-88E9-57C50269C22B}"/>
                </a:ext>
              </a:extLst>
            </p:cNvPr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22531;p119">
              <a:extLst>
                <a:ext uri="{FF2B5EF4-FFF2-40B4-BE49-F238E27FC236}">
                  <a16:creationId xmlns:a16="http://schemas.microsoft.com/office/drawing/2014/main" id="{1DB27F1B-A51E-7D02-5104-A894A8592F94}"/>
                </a:ext>
              </a:extLst>
            </p:cNvPr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22532;p119">
              <a:extLst>
                <a:ext uri="{FF2B5EF4-FFF2-40B4-BE49-F238E27FC236}">
                  <a16:creationId xmlns:a16="http://schemas.microsoft.com/office/drawing/2014/main" id="{DD30F7F7-A6C6-911B-B61E-C1172EC53A1D}"/>
                </a:ext>
              </a:extLst>
            </p:cNvPr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" name="Google Shape;22533;p119">
              <a:extLst>
                <a:ext uri="{FF2B5EF4-FFF2-40B4-BE49-F238E27FC236}">
                  <a16:creationId xmlns:a16="http://schemas.microsoft.com/office/drawing/2014/main" id="{63DC3F41-BA1E-0E3A-EECF-7AEFD701CBBE}"/>
                </a:ext>
              </a:extLst>
            </p:cNvPr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22534;p119">
              <a:extLst>
                <a:ext uri="{FF2B5EF4-FFF2-40B4-BE49-F238E27FC236}">
                  <a16:creationId xmlns:a16="http://schemas.microsoft.com/office/drawing/2014/main" id="{3BEA7E3A-2964-9B4F-F188-6495163BD0D8}"/>
                </a:ext>
              </a:extLst>
            </p:cNvPr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22535;p119">
              <a:extLst>
                <a:ext uri="{FF2B5EF4-FFF2-40B4-BE49-F238E27FC236}">
                  <a16:creationId xmlns:a16="http://schemas.microsoft.com/office/drawing/2014/main" id="{11429272-976E-9BAF-0570-DD3A65863ACB}"/>
                </a:ext>
              </a:extLst>
            </p:cNvPr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6" name="Google Shape;23377;p121">
            <a:extLst>
              <a:ext uri="{FF2B5EF4-FFF2-40B4-BE49-F238E27FC236}">
                <a16:creationId xmlns:a16="http://schemas.microsoft.com/office/drawing/2014/main" id="{E6781E1A-2200-21FB-64F1-E3D233A48149}"/>
              </a:ext>
            </a:extLst>
          </p:cNvPr>
          <p:cNvGrpSpPr/>
          <p:nvPr/>
        </p:nvGrpSpPr>
        <p:grpSpPr>
          <a:xfrm>
            <a:off x="423212" y="3545985"/>
            <a:ext cx="368186" cy="364224"/>
            <a:chOff x="-64406125" y="3362225"/>
            <a:chExt cx="318225" cy="314800"/>
          </a:xfrm>
          <a:solidFill>
            <a:srgbClr val="00592B"/>
          </a:solidFill>
        </p:grpSpPr>
        <p:sp>
          <p:nvSpPr>
            <p:cNvPr id="57" name="Google Shape;23378;p121">
              <a:extLst>
                <a:ext uri="{FF2B5EF4-FFF2-40B4-BE49-F238E27FC236}">
                  <a16:creationId xmlns:a16="http://schemas.microsoft.com/office/drawing/2014/main" id="{055B8DC2-6F8D-B9E9-5D62-D998A2298FF3}"/>
                </a:ext>
              </a:extLst>
            </p:cNvPr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23379;p121">
              <a:extLst>
                <a:ext uri="{FF2B5EF4-FFF2-40B4-BE49-F238E27FC236}">
                  <a16:creationId xmlns:a16="http://schemas.microsoft.com/office/drawing/2014/main" id="{7B1FE9C9-E00C-CCAF-66F1-B13559CDE138}"/>
                </a:ext>
              </a:extLst>
            </p:cNvPr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23319;p121">
            <a:extLst>
              <a:ext uri="{FF2B5EF4-FFF2-40B4-BE49-F238E27FC236}">
                <a16:creationId xmlns:a16="http://schemas.microsoft.com/office/drawing/2014/main" id="{283563C0-6883-864B-6EC3-685458CD6BBF}"/>
              </a:ext>
            </a:extLst>
          </p:cNvPr>
          <p:cNvGrpSpPr/>
          <p:nvPr/>
        </p:nvGrpSpPr>
        <p:grpSpPr>
          <a:xfrm>
            <a:off x="462859" y="2468670"/>
            <a:ext cx="366364" cy="367290"/>
            <a:chOff x="-61354875" y="4101525"/>
            <a:chExt cx="316650" cy="317450"/>
          </a:xfrm>
          <a:solidFill>
            <a:srgbClr val="FFC000"/>
          </a:solidFill>
        </p:grpSpPr>
        <p:sp>
          <p:nvSpPr>
            <p:cNvPr id="61" name="Google Shape;23320;p121">
              <a:extLst>
                <a:ext uri="{FF2B5EF4-FFF2-40B4-BE49-F238E27FC236}">
                  <a16:creationId xmlns:a16="http://schemas.microsoft.com/office/drawing/2014/main" id="{DAAE4400-84EB-9532-7756-D7E792D4CAF2}"/>
                </a:ext>
              </a:extLst>
            </p:cNvPr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3321;p121">
              <a:extLst>
                <a:ext uri="{FF2B5EF4-FFF2-40B4-BE49-F238E27FC236}">
                  <a16:creationId xmlns:a16="http://schemas.microsoft.com/office/drawing/2014/main" id="{8B1FCC66-2213-02D0-2946-DAAED941F931}"/>
                </a:ext>
              </a:extLst>
            </p:cNvPr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23517;p121">
            <a:extLst>
              <a:ext uri="{FF2B5EF4-FFF2-40B4-BE49-F238E27FC236}">
                <a16:creationId xmlns:a16="http://schemas.microsoft.com/office/drawing/2014/main" id="{BD5BC50A-AA58-B394-B606-F92F672883FD}"/>
              </a:ext>
            </a:extLst>
          </p:cNvPr>
          <p:cNvGrpSpPr/>
          <p:nvPr/>
        </p:nvGrpSpPr>
        <p:grpSpPr>
          <a:xfrm>
            <a:off x="494836" y="3037075"/>
            <a:ext cx="350995" cy="349133"/>
            <a:chOff x="2404875" y="3955825"/>
            <a:chExt cx="296950" cy="295375"/>
          </a:xfrm>
          <a:solidFill>
            <a:srgbClr val="A12E3B"/>
          </a:solidFill>
        </p:grpSpPr>
        <p:sp>
          <p:nvSpPr>
            <p:cNvPr id="64" name="Google Shape;23518;p121">
              <a:extLst>
                <a:ext uri="{FF2B5EF4-FFF2-40B4-BE49-F238E27FC236}">
                  <a16:creationId xmlns:a16="http://schemas.microsoft.com/office/drawing/2014/main" id="{FB427843-E63C-2A25-2E80-E959EB0A1C25}"/>
                </a:ext>
              </a:extLst>
            </p:cNvPr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3519;p121">
              <a:extLst>
                <a:ext uri="{FF2B5EF4-FFF2-40B4-BE49-F238E27FC236}">
                  <a16:creationId xmlns:a16="http://schemas.microsoft.com/office/drawing/2014/main" id="{C7E844C7-D98A-F97A-D22F-C01481E756C0}"/>
                </a:ext>
              </a:extLst>
            </p:cNvPr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3520;p121">
              <a:extLst>
                <a:ext uri="{FF2B5EF4-FFF2-40B4-BE49-F238E27FC236}">
                  <a16:creationId xmlns:a16="http://schemas.microsoft.com/office/drawing/2014/main" id="{6D03D6FC-D9D9-E20A-AD24-BF9A7CB6E10C}"/>
                </a:ext>
              </a:extLst>
            </p:cNvPr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3521;p121">
              <a:extLst>
                <a:ext uri="{FF2B5EF4-FFF2-40B4-BE49-F238E27FC236}">
                  <a16:creationId xmlns:a16="http://schemas.microsoft.com/office/drawing/2014/main" id="{6DF1BA43-08FE-CD2E-AE82-7E2BE91101ED}"/>
                </a:ext>
              </a:extLst>
            </p:cNvPr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22888;p119">
            <a:extLst>
              <a:ext uri="{FF2B5EF4-FFF2-40B4-BE49-F238E27FC236}">
                <a16:creationId xmlns:a16="http://schemas.microsoft.com/office/drawing/2014/main" id="{7F1EC7C2-6B19-9BC7-ED3F-9AFF2DC0D171}"/>
              </a:ext>
            </a:extLst>
          </p:cNvPr>
          <p:cNvGrpSpPr/>
          <p:nvPr/>
        </p:nvGrpSpPr>
        <p:grpSpPr>
          <a:xfrm>
            <a:off x="462859" y="4151743"/>
            <a:ext cx="339253" cy="339253"/>
            <a:chOff x="899850" y="4992125"/>
            <a:chExt cx="481825" cy="481825"/>
          </a:xfrm>
          <a:solidFill>
            <a:srgbClr val="42006E"/>
          </a:solidFill>
        </p:grpSpPr>
        <p:sp>
          <p:nvSpPr>
            <p:cNvPr id="69" name="Google Shape;22889;p119">
              <a:extLst>
                <a:ext uri="{FF2B5EF4-FFF2-40B4-BE49-F238E27FC236}">
                  <a16:creationId xmlns:a16="http://schemas.microsoft.com/office/drawing/2014/main" id="{2078D41E-A266-80E6-D453-A825617545B0}"/>
                </a:ext>
              </a:extLst>
            </p:cNvPr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70" name="Google Shape;22890;p119">
              <a:extLst>
                <a:ext uri="{FF2B5EF4-FFF2-40B4-BE49-F238E27FC236}">
                  <a16:creationId xmlns:a16="http://schemas.microsoft.com/office/drawing/2014/main" id="{E05AB668-CBE6-08E1-B183-A3C735EC44D6}"/>
                </a:ext>
              </a:extLst>
            </p:cNvPr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71" name="Google Shape;22891;p119">
              <a:extLst>
                <a:ext uri="{FF2B5EF4-FFF2-40B4-BE49-F238E27FC236}">
                  <a16:creationId xmlns:a16="http://schemas.microsoft.com/office/drawing/2014/main" id="{4E11B4B7-B2BA-7DC4-685B-1B3590787A5E}"/>
                </a:ext>
              </a:extLst>
            </p:cNvPr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grpSp>
        <p:nvGrpSpPr>
          <p:cNvPr id="72" name="Google Shape;23172;p120">
            <a:extLst>
              <a:ext uri="{FF2B5EF4-FFF2-40B4-BE49-F238E27FC236}">
                <a16:creationId xmlns:a16="http://schemas.microsoft.com/office/drawing/2014/main" id="{30C8430A-05B6-01F0-46C3-BE3ED99578E4}"/>
              </a:ext>
            </a:extLst>
          </p:cNvPr>
          <p:cNvGrpSpPr/>
          <p:nvPr/>
        </p:nvGrpSpPr>
        <p:grpSpPr>
          <a:xfrm>
            <a:off x="475702" y="1993417"/>
            <a:ext cx="354710" cy="228015"/>
            <a:chOff x="-27721750" y="3598250"/>
            <a:chExt cx="297750" cy="191400"/>
          </a:xfrm>
        </p:grpSpPr>
        <p:sp>
          <p:nvSpPr>
            <p:cNvPr id="73" name="Google Shape;23173;p120">
              <a:extLst>
                <a:ext uri="{FF2B5EF4-FFF2-40B4-BE49-F238E27FC236}">
                  <a16:creationId xmlns:a16="http://schemas.microsoft.com/office/drawing/2014/main" id="{D0F3F4B6-3DC1-1F58-81B2-B9E61DF88F9A}"/>
                </a:ext>
              </a:extLst>
            </p:cNvPr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3174;p120">
              <a:extLst>
                <a:ext uri="{FF2B5EF4-FFF2-40B4-BE49-F238E27FC236}">
                  <a16:creationId xmlns:a16="http://schemas.microsoft.com/office/drawing/2014/main" id="{451E5922-660C-A192-725B-9DC6C8AA3567}"/>
                </a:ext>
              </a:extLst>
            </p:cNvPr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10522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18281;p113">
            <a:extLst>
              <a:ext uri="{FF2B5EF4-FFF2-40B4-BE49-F238E27FC236}">
                <a16:creationId xmlns:a16="http://schemas.microsoft.com/office/drawing/2014/main" id="{D5215686-720D-FF42-A05F-467F2799FF69}"/>
              </a:ext>
            </a:extLst>
          </p:cNvPr>
          <p:cNvGrpSpPr/>
          <p:nvPr/>
        </p:nvGrpSpPr>
        <p:grpSpPr>
          <a:xfrm>
            <a:off x="151503" y="144625"/>
            <a:ext cx="2687953" cy="1033544"/>
            <a:chOff x="4411970" y="1801825"/>
            <a:chExt cx="427945" cy="409262"/>
          </a:xfrm>
        </p:grpSpPr>
        <p:sp>
          <p:nvSpPr>
            <p:cNvPr id="9" name="Google Shape;18282;p113">
              <a:extLst>
                <a:ext uri="{FF2B5EF4-FFF2-40B4-BE49-F238E27FC236}">
                  <a16:creationId xmlns:a16="http://schemas.microsoft.com/office/drawing/2014/main" id="{AF09ED1A-2E4E-CC45-9A0C-3314B9A26226}"/>
                </a:ext>
              </a:extLst>
            </p:cNvPr>
            <p:cNvSpPr/>
            <p:nvPr/>
          </p:nvSpPr>
          <p:spPr>
            <a:xfrm>
              <a:off x="4411970" y="1801825"/>
              <a:ext cx="427945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283;p113">
              <a:extLst>
                <a:ext uri="{FF2B5EF4-FFF2-40B4-BE49-F238E27FC236}">
                  <a16:creationId xmlns:a16="http://schemas.microsoft.com/office/drawing/2014/main" id="{A0928477-F0E1-1FD4-1C49-AAF77124C62D}"/>
                </a:ext>
              </a:extLst>
            </p:cNvPr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" name="文字方塊 6">
            <a:extLst>
              <a:ext uri="{FF2B5EF4-FFF2-40B4-BE49-F238E27FC236}">
                <a16:creationId xmlns:a16="http://schemas.microsoft.com/office/drawing/2014/main" id="{72F38B77-40AF-F721-84FB-D9EAB4FB663B}"/>
              </a:ext>
            </a:extLst>
          </p:cNvPr>
          <p:cNvSpPr txBox="1"/>
          <p:nvPr/>
        </p:nvSpPr>
        <p:spPr>
          <a:xfrm>
            <a:off x="340009" y="230757"/>
            <a:ext cx="42444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zh-TW" sz="3600" b="1" spc="-300" dirty="0">
                <a:solidFill>
                  <a:schemeClr val="tx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4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</a:t>
            </a:r>
            <a:r>
              <a:rPr lang="en-US" altLang="zh-TW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  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en-US" altLang="ko-KR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</a:t>
            </a:r>
            <a:r>
              <a:rPr lang="zh-TW" altLang="en-US" sz="2800" b="1" spc="-300" dirty="0">
                <a:solidFill>
                  <a:schemeClr val="tx2">
                    <a:lumMod val="5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Arial" pitchFamily="34" charset="0"/>
              </a:rPr>
              <a:t> 開發技術</a:t>
            </a:r>
            <a:endParaRPr lang="en-US" altLang="ko-KR" sz="2800" b="1" spc="-300" dirty="0">
              <a:solidFill>
                <a:schemeClr val="tx2">
                  <a:lumMod val="5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Arial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52CCB6B-04D1-EC75-AC09-E90100E7B0D6}"/>
              </a:ext>
            </a:extLst>
          </p:cNvPr>
          <p:cNvSpPr txBox="1"/>
          <p:nvPr/>
        </p:nvSpPr>
        <p:spPr>
          <a:xfrm>
            <a:off x="868017" y="1264301"/>
            <a:ext cx="7600122" cy="37809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視覺設計：Adobe Photoshop、Figma </a:t>
            </a:r>
            <a:endParaRPr lang="en-US" altLang="zh-TW" sz="18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前端技術 ：HTML、CSS、SCSS、JavaScript(ES6)、React、 Router、Ajax</a:t>
            </a: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後端技術：Node.js、MySQL、XAMPP</a:t>
            </a: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版本控制：GitHub</a:t>
            </a: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前端套件技術：framer-motion 、react-magnifier、 react- datepicker</a:t>
            </a:r>
          </a:p>
          <a:p>
            <a:pPr>
              <a:lnSpc>
                <a:spcPct val="150000"/>
              </a:lnSpc>
            </a:pPr>
            <a:r>
              <a:rPr lang="zh-TW" altLang="en-US" sz="18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後端套件技術：Bcryptjs、cors、dotenv、 lodash、multer、 nodemailer、 react-items-carousel、 react-swiper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95" name="Google Shape;16595;p89"/>
          <p:cNvPicPr preferRelativeResize="0"/>
          <p:nvPr/>
        </p:nvPicPr>
        <p:blipFill>
          <a:blip r:embed="rId3"/>
          <a:srcRect/>
          <a:stretch/>
        </p:blipFill>
        <p:spPr>
          <a:xfrm>
            <a:off x="3953407" y="-1217769"/>
            <a:ext cx="3579627" cy="3255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96" name="Google Shape;16596;p89"/>
          <p:cNvPicPr preferRelativeResize="0"/>
          <p:nvPr/>
        </p:nvPicPr>
        <p:blipFill>
          <a:blip r:embed="rId4"/>
          <a:srcRect/>
          <a:stretch/>
        </p:blipFill>
        <p:spPr>
          <a:xfrm>
            <a:off x="1108378" y="29050"/>
            <a:ext cx="3266277" cy="24362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97" name="Google Shape;16597;p89"/>
          <p:cNvGrpSpPr/>
          <p:nvPr/>
        </p:nvGrpSpPr>
        <p:grpSpPr>
          <a:xfrm>
            <a:off x="0" y="-1066225"/>
            <a:ext cx="9144093" cy="5173041"/>
            <a:chOff x="3490275" y="1755600"/>
            <a:chExt cx="3891600" cy="2201575"/>
          </a:xfrm>
        </p:grpSpPr>
        <p:sp>
          <p:nvSpPr>
            <p:cNvPr id="16598" name="Google Shape;16598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599" name="Google Shape;16599;p89"/>
            <p:cNvSpPr/>
            <p:nvPr/>
          </p:nvSpPr>
          <p:spPr>
            <a:xfrm>
              <a:off x="3490275" y="1755600"/>
              <a:ext cx="3891600" cy="2201575"/>
            </a:xfrm>
            <a:custGeom>
              <a:avLst/>
              <a:gdLst/>
              <a:ahLst/>
              <a:cxnLst/>
              <a:rect l="l" t="t" r="r" b="b"/>
              <a:pathLst>
                <a:path w="155664" h="88063" extrusionOk="0">
                  <a:moveTo>
                    <a:pt x="44437" y="21517"/>
                  </a:moveTo>
                  <a:cubicBezTo>
                    <a:pt x="50379" y="21517"/>
                    <a:pt x="56998" y="25765"/>
                    <a:pt x="58136" y="28477"/>
                  </a:cubicBezTo>
                  <a:cubicBezTo>
                    <a:pt x="59395" y="31344"/>
                    <a:pt x="60238" y="34481"/>
                    <a:pt x="60193" y="37808"/>
                  </a:cubicBezTo>
                  <a:cubicBezTo>
                    <a:pt x="60103" y="41035"/>
                    <a:pt x="57989" y="44037"/>
                    <a:pt x="55842" y="46285"/>
                  </a:cubicBezTo>
                  <a:cubicBezTo>
                    <a:pt x="52219" y="49984"/>
                    <a:pt x="47626" y="53042"/>
                    <a:pt x="43343" y="53042"/>
                  </a:cubicBezTo>
                  <a:cubicBezTo>
                    <a:pt x="40038" y="53042"/>
                    <a:pt x="36917" y="51220"/>
                    <a:pt x="34571" y="46465"/>
                  </a:cubicBezTo>
                  <a:cubicBezTo>
                    <a:pt x="30771" y="38876"/>
                    <a:pt x="32278" y="34897"/>
                    <a:pt x="36067" y="26746"/>
                  </a:cubicBezTo>
                  <a:cubicBezTo>
                    <a:pt x="37872" y="22901"/>
                    <a:pt x="41044" y="21517"/>
                    <a:pt x="44437" y="21517"/>
                  </a:cubicBezTo>
                  <a:close/>
                  <a:moveTo>
                    <a:pt x="107132" y="21584"/>
                  </a:moveTo>
                  <a:cubicBezTo>
                    <a:pt x="112432" y="21584"/>
                    <a:pt x="118275" y="23980"/>
                    <a:pt x="120576" y="27072"/>
                  </a:cubicBezTo>
                  <a:cubicBezTo>
                    <a:pt x="122398" y="29556"/>
                    <a:pt x="121611" y="35886"/>
                    <a:pt x="121554" y="38876"/>
                  </a:cubicBezTo>
                  <a:cubicBezTo>
                    <a:pt x="121464" y="41743"/>
                    <a:pt x="119823" y="44554"/>
                    <a:pt x="118047" y="47027"/>
                  </a:cubicBezTo>
                  <a:cubicBezTo>
                    <a:pt x="115424" y="50712"/>
                    <a:pt x="110674" y="53091"/>
                    <a:pt x="105947" y="53091"/>
                  </a:cubicBezTo>
                  <a:cubicBezTo>
                    <a:pt x="101719" y="53091"/>
                    <a:pt x="97508" y="51187"/>
                    <a:pt x="94853" y="46611"/>
                  </a:cubicBezTo>
                  <a:cubicBezTo>
                    <a:pt x="90919" y="39821"/>
                    <a:pt x="95000" y="35279"/>
                    <a:pt x="97383" y="27544"/>
                  </a:cubicBezTo>
                  <a:cubicBezTo>
                    <a:pt x="98685" y="23244"/>
                    <a:pt x="102721" y="21584"/>
                    <a:pt x="107132" y="21584"/>
                  </a:cubicBezTo>
                  <a:close/>
                  <a:moveTo>
                    <a:pt x="1" y="0"/>
                  </a:moveTo>
                  <a:lnTo>
                    <a:pt x="1" y="88062"/>
                  </a:lnTo>
                  <a:lnTo>
                    <a:pt x="155664" y="88062"/>
                  </a:lnTo>
                  <a:lnTo>
                    <a:pt x="155664" y="0"/>
                  </a:lnTo>
                  <a:close/>
                </a:path>
              </a:pathLst>
            </a:custGeom>
            <a:solidFill>
              <a:srgbClr val="F5EC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16603" name="Google Shape;16603;p89"/>
          <p:cNvSpPr/>
          <p:nvPr/>
        </p:nvSpPr>
        <p:spPr>
          <a:xfrm>
            <a:off x="-118264" y="3685000"/>
            <a:ext cx="9380528" cy="1935450"/>
          </a:xfrm>
          <a:custGeom>
            <a:avLst/>
            <a:gdLst/>
            <a:ahLst/>
            <a:cxnLst/>
            <a:rect l="l" t="t" r="r" b="b"/>
            <a:pathLst>
              <a:path w="17647" h="6391" extrusionOk="0">
                <a:moveTo>
                  <a:pt x="1" y="0"/>
                </a:moveTo>
                <a:lnTo>
                  <a:pt x="1" y="6391"/>
                </a:lnTo>
                <a:lnTo>
                  <a:pt x="17647" y="6391"/>
                </a:lnTo>
                <a:lnTo>
                  <a:pt x="17647" y="1736"/>
                </a:lnTo>
                <a:cubicBezTo>
                  <a:pt x="17647" y="1630"/>
                  <a:pt x="17502" y="1590"/>
                  <a:pt x="17283" y="1590"/>
                </a:cubicBezTo>
                <a:cubicBezTo>
                  <a:pt x="16649" y="1590"/>
                  <a:pt x="15392" y="1927"/>
                  <a:pt x="15239" y="1979"/>
                </a:cubicBezTo>
                <a:cubicBezTo>
                  <a:pt x="14192" y="2408"/>
                  <a:pt x="13367" y="3093"/>
                  <a:pt x="12473" y="3678"/>
                </a:cubicBezTo>
                <a:cubicBezTo>
                  <a:pt x="11402" y="4369"/>
                  <a:pt x="10189" y="4829"/>
                  <a:pt x="8848" y="4829"/>
                </a:cubicBezTo>
                <a:cubicBezTo>
                  <a:pt x="8557" y="4829"/>
                  <a:pt x="8261" y="4808"/>
                  <a:pt x="7958" y="4762"/>
                </a:cubicBezTo>
                <a:cubicBezTo>
                  <a:pt x="6515" y="4556"/>
                  <a:pt x="5414" y="3798"/>
                  <a:pt x="4433" y="2973"/>
                </a:cubicBezTo>
                <a:cubicBezTo>
                  <a:pt x="3266" y="2012"/>
                  <a:pt x="2203" y="965"/>
                  <a:pt x="743" y="277"/>
                </a:cubicBezTo>
                <a:cubicBezTo>
                  <a:pt x="673" y="244"/>
                  <a:pt x="22" y="54"/>
                  <a:pt x="1" y="0"/>
                </a:cubicBezTo>
                <a:close/>
              </a:path>
            </a:pathLst>
          </a:custGeom>
          <a:solidFill>
            <a:srgbClr val="E5D0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>
                  <a:lumMod val="10000"/>
                </a:schemeClr>
              </a:solidFill>
            </a:endParaRPr>
          </a:p>
        </p:txBody>
      </p:sp>
      <p:grpSp>
        <p:nvGrpSpPr>
          <p:cNvPr id="16604" name="Google Shape;16604;p89"/>
          <p:cNvGrpSpPr/>
          <p:nvPr/>
        </p:nvGrpSpPr>
        <p:grpSpPr>
          <a:xfrm rot="5400000" flipH="1">
            <a:off x="7473963" y="3764095"/>
            <a:ext cx="1803243" cy="1536829"/>
            <a:chOff x="3796300" y="2184925"/>
            <a:chExt cx="427775" cy="364575"/>
          </a:xfrm>
        </p:grpSpPr>
        <p:sp>
          <p:nvSpPr>
            <p:cNvPr id="16605" name="Google Shape;16605;p89"/>
            <p:cNvSpPr/>
            <p:nvPr/>
          </p:nvSpPr>
          <p:spPr>
            <a:xfrm>
              <a:off x="4014925" y="231840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4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57" y="260"/>
                    <a:pt x="190" y="227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7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6" name="Google Shape;16606;p89"/>
            <p:cNvSpPr/>
            <p:nvPr/>
          </p:nvSpPr>
          <p:spPr>
            <a:xfrm>
              <a:off x="4016250" y="2394475"/>
              <a:ext cx="6425" cy="6375"/>
            </a:xfrm>
            <a:custGeom>
              <a:avLst/>
              <a:gdLst/>
              <a:ahLst/>
              <a:cxnLst/>
              <a:rect l="l" t="t" r="r" b="b"/>
              <a:pathLst>
                <a:path w="257" h="255" extrusionOk="0">
                  <a:moveTo>
                    <a:pt x="137" y="0"/>
                  </a:moveTo>
                  <a:cubicBezTo>
                    <a:pt x="104" y="0"/>
                    <a:pt x="83" y="0"/>
                    <a:pt x="50" y="17"/>
                  </a:cubicBezTo>
                  <a:cubicBezTo>
                    <a:pt x="17" y="70"/>
                    <a:pt x="1" y="153"/>
                    <a:pt x="34" y="206"/>
                  </a:cubicBezTo>
                  <a:cubicBezTo>
                    <a:pt x="63" y="235"/>
                    <a:pt x="99" y="254"/>
                    <a:pt x="130" y="254"/>
                  </a:cubicBezTo>
                  <a:cubicBezTo>
                    <a:pt x="153" y="254"/>
                    <a:pt x="173" y="245"/>
                    <a:pt x="186" y="223"/>
                  </a:cubicBezTo>
                  <a:cubicBezTo>
                    <a:pt x="240" y="190"/>
                    <a:pt x="256" y="103"/>
                    <a:pt x="207" y="50"/>
                  </a:cubicBezTo>
                  <a:cubicBezTo>
                    <a:pt x="207" y="17"/>
                    <a:pt x="186" y="17"/>
                    <a:pt x="1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7" name="Google Shape;16607;p89"/>
            <p:cNvSpPr/>
            <p:nvPr/>
          </p:nvSpPr>
          <p:spPr>
            <a:xfrm>
              <a:off x="3944925" y="23175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87" y="0"/>
                    <a:pt x="87" y="17"/>
                    <a:pt x="71" y="17"/>
                  </a:cubicBezTo>
                  <a:cubicBezTo>
                    <a:pt x="34" y="33"/>
                    <a:pt x="1" y="87"/>
                    <a:pt x="1" y="157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65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40" y="190"/>
                    <a:pt x="223" y="120"/>
                  </a:cubicBezTo>
                  <a:lnTo>
                    <a:pt x="223" y="87"/>
                  </a:lnTo>
                  <a:cubicBezTo>
                    <a:pt x="207" y="54"/>
                    <a:pt x="190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8" name="Google Shape;16608;p89"/>
            <p:cNvSpPr/>
            <p:nvPr/>
          </p:nvSpPr>
          <p:spPr>
            <a:xfrm>
              <a:off x="4002450" y="2351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1"/>
                  </a:moveTo>
                  <a:cubicBezTo>
                    <a:pt x="103" y="1"/>
                    <a:pt x="70" y="1"/>
                    <a:pt x="54" y="17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87" y="261"/>
                    <a:pt x="103" y="261"/>
                  </a:cubicBezTo>
                  <a:cubicBezTo>
                    <a:pt x="140" y="261"/>
                    <a:pt x="173" y="244"/>
                    <a:pt x="190" y="224"/>
                  </a:cubicBezTo>
                  <a:cubicBezTo>
                    <a:pt x="244" y="191"/>
                    <a:pt x="244" y="104"/>
                    <a:pt x="206" y="55"/>
                  </a:cubicBezTo>
                  <a:cubicBezTo>
                    <a:pt x="190" y="17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09" name="Google Shape;16609;p89"/>
            <p:cNvSpPr/>
            <p:nvPr/>
          </p:nvSpPr>
          <p:spPr>
            <a:xfrm>
              <a:off x="4017900" y="23510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71" y="0"/>
                  </a:moveTo>
                  <a:cubicBezTo>
                    <a:pt x="38" y="33"/>
                    <a:pt x="1" y="87"/>
                    <a:pt x="17" y="157"/>
                  </a:cubicBezTo>
                  <a:cubicBezTo>
                    <a:pt x="17" y="190"/>
                    <a:pt x="38" y="207"/>
                    <a:pt x="54" y="240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lnTo>
                    <a:pt x="223" y="71"/>
                  </a:lnTo>
                  <a:cubicBezTo>
                    <a:pt x="207" y="33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0" name="Google Shape;16610;p89"/>
            <p:cNvSpPr/>
            <p:nvPr/>
          </p:nvSpPr>
          <p:spPr>
            <a:xfrm>
              <a:off x="4011525" y="23688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0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9" y="257"/>
                    <a:pt x="112" y="260"/>
                    <a:pt x="126" y="260"/>
                  </a:cubicBezTo>
                  <a:cubicBezTo>
                    <a:pt x="168" y="260"/>
                    <a:pt x="210" y="236"/>
                    <a:pt x="223" y="186"/>
                  </a:cubicBezTo>
                  <a:cubicBezTo>
                    <a:pt x="239" y="116"/>
                    <a:pt x="223" y="29"/>
                    <a:pt x="153" y="13"/>
                  </a:cubicBezTo>
                  <a:cubicBezTo>
                    <a:pt x="140" y="4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1" name="Google Shape;16611;p89"/>
            <p:cNvSpPr/>
            <p:nvPr/>
          </p:nvSpPr>
          <p:spPr>
            <a:xfrm>
              <a:off x="4014100" y="22706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5" y="0"/>
                  </a:moveTo>
                  <a:cubicBezTo>
                    <a:pt x="80" y="0"/>
                    <a:pt x="30" y="31"/>
                    <a:pt x="17" y="75"/>
                  </a:cubicBezTo>
                  <a:cubicBezTo>
                    <a:pt x="0" y="141"/>
                    <a:pt x="17" y="227"/>
                    <a:pt x="87" y="244"/>
                  </a:cubicBezTo>
                  <a:cubicBezTo>
                    <a:pt x="100" y="254"/>
                    <a:pt x="115" y="259"/>
                    <a:pt x="130" y="259"/>
                  </a:cubicBezTo>
                  <a:cubicBezTo>
                    <a:pt x="170" y="259"/>
                    <a:pt x="211" y="226"/>
                    <a:pt x="223" y="178"/>
                  </a:cubicBezTo>
                  <a:cubicBezTo>
                    <a:pt x="239" y="108"/>
                    <a:pt x="223" y="38"/>
                    <a:pt x="153" y="5"/>
                  </a:cubicBezTo>
                  <a:cubicBezTo>
                    <a:pt x="144" y="2"/>
                    <a:pt x="135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2" name="Google Shape;16612;p89"/>
            <p:cNvSpPr/>
            <p:nvPr/>
          </p:nvSpPr>
          <p:spPr>
            <a:xfrm>
              <a:off x="4001625" y="2397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43"/>
                  </a:cubicBezTo>
                  <a:cubicBezTo>
                    <a:pt x="64" y="255"/>
                    <a:pt x="85" y="267"/>
                    <a:pt x="108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39" y="190"/>
                    <a:pt x="223" y="120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73" y="17"/>
                    <a:pt x="173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3" name="Google Shape;16613;p89"/>
            <p:cNvSpPr/>
            <p:nvPr/>
          </p:nvSpPr>
          <p:spPr>
            <a:xfrm>
              <a:off x="4020900" y="230170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1"/>
                  </a:moveTo>
                  <a:cubicBezTo>
                    <a:pt x="124" y="1"/>
                    <a:pt x="87" y="1"/>
                    <a:pt x="70" y="34"/>
                  </a:cubicBezTo>
                  <a:cubicBezTo>
                    <a:pt x="21" y="71"/>
                    <a:pt x="0" y="153"/>
                    <a:pt x="54" y="207"/>
                  </a:cubicBezTo>
                  <a:cubicBezTo>
                    <a:pt x="70" y="240"/>
                    <a:pt x="87" y="256"/>
                    <a:pt x="124" y="256"/>
                  </a:cubicBezTo>
                  <a:cubicBezTo>
                    <a:pt x="157" y="256"/>
                    <a:pt x="173" y="256"/>
                    <a:pt x="206" y="223"/>
                  </a:cubicBezTo>
                  <a:cubicBezTo>
                    <a:pt x="260" y="190"/>
                    <a:pt x="260" y="104"/>
                    <a:pt x="227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4" name="Google Shape;16614;p89"/>
            <p:cNvSpPr/>
            <p:nvPr/>
          </p:nvSpPr>
          <p:spPr>
            <a:xfrm>
              <a:off x="4021825" y="22854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2" y="251"/>
                    <a:pt x="84" y="263"/>
                    <a:pt x="101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5" name="Google Shape;16615;p89"/>
            <p:cNvSpPr/>
            <p:nvPr/>
          </p:nvSpPr>
          <p:spPr>
            <a:xfrm>
              <a:off x="4023475" y="2380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7" y="10"/>
                    <a:pt x="0" y="76"/>
                    <a:pt x="21" y="146"/>
                  </a:cubicBezTo>
                  <a:cubicBezTo>
                    <a:pt x="21" y="179"/>
                    <a:pt x="37" y="216"/>
                    <a:pt x="54" y="232"/>
                  </a:cubicBezTo>
                  <a:cubicBezTo>
                    <a:pt x="87" y="249"/>
                    <a:pt x="103" y="265"/>
                    <a:pt x="141" y="265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6" name="Google Shape;16616;p89"/>
            <p:cNvSpPr/>
            <p:nvPr/>
          </p:nvSpPr>
          <p:spPr>
            <a:xfrm>
              <a:off x="4022650" y="2333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70" y="8"/>
                    <a:pt x="54" y="29"/>
                    <a:pt x="33" y="61"/>
                  </a:cubicBezTo>
                  <a:cubicBezTo>
                    <a:pt x="17" y="78"/>
                    <a:pt x="0" y="111"/>
                    <a:pt x="17" y="148"/>
                  </a:cubicBezTo>
                  <a:cubicBezTo>
                    <a:pt x="17" y="181"/>
                    <a:pt x="33" y="214"/>
                    <a:pt x="54" y="235"/>
                  </a:cubicBezTo>
                  <a:cubicBezTo>
                    <a:pt x="70" y="251"/>
                    <a:pt x="103" y="268"/>
                    <a:pt x="136" y="268"/>
                  </a:cubicBezTo>
                  <a:cubicBezTo>
                    <a:pt x="190" y="251"/>
                    <a:pt x="240" y="181"/>
                    <a:pt x="223" y="111"/>
                  </a:cubicBezTo>
                  <a:cubicBezTo>
                    <a:pt x="223" y="78"/>
                    <a:pt x="207" y="45"/>
                    <a:pt x="190" y="29"/>
                  </a:cubicBezTo>
                  <a:cubicBezTo>
                    <a:pt x="174" y="29"/>
                    <a:pt x="174" y="8"/>
                    <a:pt x="157" y="8"/>
                  </a:cubicBez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7" name="Google Shape;16617;p89"/>
            <p:cNvSpPr/>
            <p:nvPr/>
          </p:nvSpPr>
          <p:spPr>
            <a:xfrm>
              <a:off x="4021400" y="225500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18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49"/>
                    <a:pt x="34" y="219"/>
                    <a:pt x="83" y="252"/>
                  </a:cubicBezTo>
                  <a:cubicBezTo>
                    <a:pt x="92" y="255"/>
                    <a:pt x="102" y="257"/>
                    <a:pt x="112" y="257"/>
                  </a:cubicBezTo>
                  <a:cubicBezTo>
                    <a:pt x="159" y="257"/>
                    <a:pt x="210" y="224"/>
                    <a:pt x="224" y="166"/>
                  </a:cubicBezTo>
                  <a:cubicBezTo>
                    <a:pt x="240" y="116"/>
                    <a:pt x="224" y="30"/>
                    <a:pt x="170" y="13"/>
                  </a:cubicBezTo>
                  <a:cubicBezTo>
                    <a:pt x="152" y="4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8" name="Google Shape;16618;p89"/>
            <p:cNvSpPr/>
            <p:nvPr/>
          </p:nvSpPr>
          <p:spPr>
            <a:xfrm>
              <a:off x="4023475" y="22381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54" y="17"/>
                    <a:pt x="37" y="38"/>
                  </a:cubicBezTo>
                  <a:cubicBezTo>
                    <a:pt x="0" y="71"/>
                    <a:pt x="0" y="104"/>
                    <a:pt x="0" y="157"/>
                  </a:cubicBezTo>
                  <a:cubicBezTo>
                    <a:pt x="0" y="190"/>
                    <a:pt x="21" y="223"/>
                    <a:pt x="54" y="244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lnTo>
                    <a:pt x="227" y="104"/>
                  </a:lnTo>
                  <a:cubicBezTo>
                    <a:pt x="207" y="71"/>
                    <a:pt x="190" y="38"/>
                    <a:pt x="157" y="17"/>
                  </a:cubicBezTo>
                  <a:cubicBezTo>
                    <a:pt x="141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19" name="Google Shape;16619;p89"/>
            <p:cNvSpPr/>
            <p:nvPr/>
          </p:nvSpPr>
          <p:spPr>
            <a:xfrm>
              <a:off x="4007600" y="22905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35" y="214"/>
                    <a:pt x="75" y="259"/>
                    <a:pt x="120" y="259"/>
                  </a:cubicBezTo>
                  <a:cubicBezTo>
                    <a:pt x="127" y="259"/>
                    <a:pt x="134" y="258"/>
                    <a:pt x="141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44" y="186"/>
                    <a:pt x="244" y="153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0" name="Google Shape;16620;p89"/>
            <p:cNvSpPr/>
            <p:nvPr/>
          </p:nvSpPr>
          <p:spPr>
            <a:xfrm>
              <a:off x="3993475" y="229315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7" y="50"/>
                    <a:pt x="17" y="83"/>
                    <a:pt x="1" y="120"/>
                  </a:cubicBezTo>
                  <a:cubicBezTo>
                    <a:pt x="1" y="153"/>
                    <a:pt x="17" y="186"/>
                    <a:pt x="34" y="223"/>
                  </a:cubicBezTo>
                  <a:cubicBezTo>
                    <a:pt x="50" y="239"/>
                    <a:pt x="67" y="256"/>
                    <a:pt x="104" y="256"/>
                  </a:cubicBezTo>
                  <a:cubicBezTo>
                    <a:pt x="113" y="261"/>
                    <a:pt x="123" y="263"/>
                    <a:pt x="132" y="263"/>
                  </a:cubicBezTo>
                  <a:cubicBezTo>
                    <a:pt x="155" y="263"/>
                    <a:pt x="176" y="251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1" name="Google Shape;16621;p89"/>
            <p:cNvSpPr/>
            <p:nvPr/>
          </p:nvSpPr>
          <p:spPr>
            <a:xfrm>
              <a:off x="3996050" y="23679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37" y="1"/>
                  </a:moveTo>
                  <a:cubicBezTo>
                    <a:pt x="124" y="1"/>
                    <a:pt x="112" y="5"/>
                    <a:pt x="104" y="13"/>
                  </a:cubicBezTo>
                  <a:cubicBezTo>
                    <a:pt x="50" y="13"/>
                    <a:pt x="1" y="79"/>
                    <a:pt x="17" y="149"/>
                  </a:cubicBezTo>
                  <a:cubicBezTo>
                    <a:pt x="17" y="182"/>
                    <a:pt x="34" y="219"/>
                    <a:pt x="50" y="236"/>
                  </a:cubicBezTo>
                  <a:cubicBezTo>
                    <a:pt x="87" y="252"/>
                    <a:pt x="120" y="269"/>
                    <a:pt x="137" y="269"/>
                  </a:cubicBezTo>
                  <a:cubicBezTo>
                    <a:pt x="207" y="252"/>
                    <a:pt x="240" y="182"/>
                    <a:pt x="240" y="116"/>
                  </a:cubicBezTo>
                  <a:cubicBezTo>
                    <a:pt x="223" y="79"/>
                    <a:pt x="207" y="46"/>
                    <a:pt x="190" y="29"/>
                  </a:cubicBezTo>
                  <a:lnTo>
                    <a:pt x="170" y="13"/>
                  </a:lnTo>
                  <a:cubicBezTo>
                    <a:pt x="161" y="5"/>
                    <a:pt x="149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2" name="Google Shape;16622;p89"/>
            <p:cNvSpPr/>
            <p:nvPr/>
          </p:nvSpPr>
          <p:spPr>
            <a:xfrm>
              <a:off x="3993900" y="22608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53" y="1"/>
                  </a:moveTo>
                  <a:cubicBezTo>
                    <a:pt x="120" y="1"/>
                    <a:pt x="87" y="1"/>
                    <a:pt x="70" y="17"/>
                  </a:cubicBezTo>
                  <a:cubicBezTo>
                    <a:pt x="33" y="34"/>
                    <a:pt x="17" y="54"/>
                    <a:pt x="17" y="87"/>
                  </a:cubicBezTo>
                  <a:cubicBezTo>
                    <a:pt x="0" y="104"/>
                    <a:pt x="0" y="137"/>
                    <a:pt x="17" y="174"/>
                  </a:cubicBezTo>
                  <a:cubicBezTo>
                    <a:pt x="17" y="207"/>
                    <a:pt x="50" y="240"/>
                    <a:pt x="70" y="261"/>
                  </a:cubicBezTo>
                  <a:cubicBezTo>
                    <a:pt x="81" y="263"/>
                    <a:pt x="91" y="265"/>
                    <a:pt x="101" y="265"/>
                  </a:cubicBezTo>
                  <a:cubicBezTo>
                    <a:pt x="153" y="265"/>
                    <a:pt x="195" y="229"/>
                    <a:pt x="223" y="174"/>
                  </a:cubicBezTo>
                  <a:cubicBezTo>
                    <a:pt x="239" y="104"/>
                    <a:pt x="206" y="34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3" name="Google Shape;16623;p89"/>
            <p:cNvSpPr/>
            <p:nvPr/>
          </p:nvSpPr>
          <p:spPr>
            <a:xfrm>
              <a:off x="3988725" y="2384675"/>
              <a:ext cx="6025" cy="6825"/>
            </a:xfrm>
            <a:custGeom>
              <a:avLst/>
              <a:gdLst/>
              <a:ahLst/>
              <a:cxnLst/>
              <a:rect l="l" t="t" r="r" b="b"/>
              <a:pathLst>
                <a:path w="241" h="273" extrusionOk="0">
                  <a:moveTo>
                    <a:pt x="131" y="0"/>
                  </a:moveTo>
                  <a:cubicBezTo>
                    <a:pt x="121" y="0"/>
                    <a:pt x="112" y="5"/>
                    <a:pt x="104" y="13"/>
                  </a:cubicBezTo>
                  <a:cubicBezTo>
                    <a:pt x="50" y="13"/>
                    <a:pt x="1" y="83"/>
                    <a:pt x="17" y="153"/>
                  </a:cubicBezTo>
                  <a:cubicBezTo>
                    <a:pt x="17" y="186"/>
                    <a:pt x="34" y="219"/>
                    <a:pt x="50" y="235"/>
                  </a:cubicBezTo>
                  <a:cubicBezTo>
                    <a:pt x="88" y="256"/>
                    <a:pt x="121" y="273"/>
                    <a:pt x="137" y="273"/>
                  </a:cubicBezTo>
                  <a:cubicBezTo>
                    <a:pt x="207" y="256"/>
                    <a:pt x="240" y="186"/>
                    <a:pt x="240" y="116"/>
                  </a:cubicBezTo>
                  <a:cubicBezTo>
                    <a:pt x="224" y="83"/>
                    <a:pt x="207" y="50"/>
                    <a:pt x="191" y="29"/>
                  </a:cubicBezTo>
                  <a:lnTo>
                    <a:pt x="174" y="13"/>
                  </a:lnTo>
                  <a:cubicBezTo>
                    <a:pt x="156" y="5"/>
                    <a:pt x="142" y="0"/>
                    <a:pt x="13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4" name="Google Shape;16624;p89"/>
            <p:cNvSpPr/>
            <p:nvPr/>
          </p:nvSpPr>
          <p:spPr>
            <a:xfrm>
              <a:off x="4006350" y="230602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4" y="17"/>
                    <a:pt x="1" y="83"/>
                    <a:pt x="1" y="153"/>
                  </a:cubicBezTo>
                  <a:cubicBezTo>
                    <a:pt x="17" y="186"/>
                    <a:pt x="34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54" y="256"/>
                    <a:pt x="191" y="240"/>
                    <a:pt x="207" y="207"/>
                  </a:cubicBezTo>
                  <a:cubicBezTo>
                    <a:pt x="224" y="170"/>
                    <a:pt x="224" y="137"/>
                    <a:pt x="224" y="104"/>
                  </a:cubicBezTo>
                  <a:cubicBezTo>
                    <a:pt x="224" y="67"/>
                    <a:pt x="207" y="50"/>
                    <a:pt x="191" y="34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5" name="Google Shape;16625;p89"/>
            <p:cNvSpPr/>
            <p:nvPr/>
          </p:nvSpPr>
          <p:spPr>
            <a:xfrm>
              <a:off x="3990500" y="23373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82" y="17"/>
                    <a:pt x="66" y="17"/>
                    <a:pt x="50" y="33"/>
                  </a:cubicBezTo>
                  <a:cubicBezTo>
                    <a:pt x="17" y="66"/>
                    <a:pt x="0" y="103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6" y="261"/>
                    <a:pt x="136" y="256"/>
                  </a:cubicBezTo>
                  <a:cubicBezTo>
                    <a:pt x="186" y="256"/>
                    <a:pt x="239" y="190"/>
                    <a:pt x="239" y="120"/>
                  </a:cubicBezTo>
                  <a:lnTo>
                    <a:pt x="223" y="120"/>
                  </a:lnTo>
                  <a:cubicBezTo>
                    <a:pt x="223" y="66"/>
                    <a:pt x="206" y="33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6" name="Google Shape;16626;p89"/>
            <p:cNvSpPr/>
            <p:nvPr/>
          </p:nvSpPr>
          <p:spPr>
            <a:xfrm>
              <a:off x="3984825" y="2323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3" y="0"/>
                  </a:moveTo>
                  <a:cubicBezTo>
                    <a:pt x="117" y="0"/>
                    <a:pt x="110" y="2"/>
                    <a:pt x="103" y="9"/>
                  </a:cubicBezTo>
                  <a:cubicBezTo>
                    <a:pt x="70" y="9"/>
                    <a:pt x="37" y="26"/>
                    <a:pt x="21" y="59"/>
                  </a:cubicBezTo>
                  <a:cubicBezTo>
                    <a:pt x="0" y="75"/>
                    <a:pt x="0" y="112"/>
                    <a:pt x="0" y="145"/>
                  </a:cubicBezTo>
                  <a:cubicBezTo>
                    <a:pt x="21" y="178"/>
                    <a:pt x="21" y="215"/>
                    <a:pt x="54" y="232"/>
                  </a:cubicBezTo>
                  <a:cubicBezTo>
                    <a:pt x="70" y="248"/>
                    <a:pt x="103" y="265"/>
                    <a:pt x="140" y="265"/>
                  </a:cubicBezTo>
                  <a:cubicBezTo>
                    <a:pt x="190" y="248"/>
                    <a:pt x="244" y="178"/>
                    <a:pt x="227" y="112"/>
                  </a:cubicBezTo>
                  <a:cubicBezTo>
                    <a:pt x="227" y="75"/>
                    <a:pt x="206" y="42"/>
                    <a:pt x="173" y="26"/>
                  </a:cubicBezTo>
                  <a:cubicBezTo>
                    <a:pt x="173" y="26"/>
                    <a:pt x="173" y="9"/>
                    <a:pt x="157" y="9"/>
                  </a:cubicBezTo>
                  <a:cubicBezTo>
                    <a:pt x="146" y="9"/>
                    <a:pt x="135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7" name="Google Shape;16627;p89"/>
            <p:cNvSpPr/>
            <p:nvPr/>
          </p:nvSpPr>
          <p:spPr>
            <a:xfrm>
              <a:off x="3989975" y="2308225"/>
              <a:ext cx="6100" cy="6800"/>
            </a:xfrm>
            <a:custGeom>
              <a:avLst/>
              <a:gdLst/>
              <a:ahLst/>
              <a:cxnLst/>
              <a:rect l="l" t="t" r="r" b="b"/>
              <a:pathLst>
                <a:path w="244" h="272" extrusionOk="0">
                  <a:moveTo>
                    <a:pt x="134" y="0"/>
                  </a:moveTo>
                  <a:cubicBezTo>
                    <a:pt x="123" y="0"/>
                    <a:pt x="114" y="5"/>
                    <a:pt x="103" y="16"/>
                  </a:cubicBezTo>
                  <a:cubicBezTo>
                    <a:pt x="54" y="16"/>
                    <a:pt x="0" y="82"/>
                    <a:pt x="21" y="152"/>
                  </a:cubicBezTo>
                  <a:cubicBezTo>
                    <a:pt x="21" y="185"/>
                    <a:pt x="38" y="222"/>
                    <a:pt x="54" y="238"/>
                  </a:cubicBezTo>
                  <a:cubicBezTo>
                    <a:pt x="87" y="255"/>
                    <a:pt x="103" y="271"/>
                    <a:pt x="141" y="271"/>
                  </a:cubicBezTo>
                  <a:cubicBezTo>
                    <a:pt x="207" y="255"/>
                    <a:pt x="244" y="185"/>
                    <a:pt x="244" y="119"/>
                  </a:cubicBezTo>
                  <a:cubicBezTo>
                    <a:pt x="227" y="65"/>
                    <a:pt x="207" y="32"/>
                    <a:pt x="174" y="16"/>
                  </a:cubicBezTo>
                  <a:cubicBezTo>
                    <a:pt x="157" y="5"/>
                    <a:pt x="145" y="0"/>
                    <a:pt x="1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8" name="Google Shape;16628;p89"/>
            <p:cNvSpPr/>
            <p:nvPr/>
          </p:nvSpPr>
          <p:spPr>
            <a:xfrm>
              <a:off x="4007600" y="2335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1"/>
                  </a:moveTo>
                  <a:cubicBezTo>
                    <a:pt x="54" y="17"/>
                    <a:pt x="0" y="88"/>
                    <a:pt x="17" y="158"/>
                  </a:cubicBezTo>
                  <a:cubicBezTo>
                    <a:pt x="17" y="191"/>
                    <a:pt x="38" y="224"/>
                    <a:pt x="54" y="240"/>
                  </a:cubicBezTo>
                  <a:cubicBezTo>
                    <a:pt x="87" y="261"/>
                    <a:pt x="104" y="261"/>
                    <a:pt x="141" y="261"/>
                  </a:cubicBezTo>
                  <a:cubicBezTo>
                    <a:pt x="207" y="240"/>
                    <a:pt x="244" y="191"/>
                    <a:pt x="223" y="104"/>
                  </a:cubicBezTo>
                  <a:cubicBezTo>
                    <a:pt x="223" y="71"/>
                    <a:pt x="207" y="55"/>
                    <a:pt x="190" y="17"/>
                  </a:cubicBezTo>
                  <a:lnTo>
                    <a:pt x="157" y="17"/>
                  </a:ln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29" name="Google Shape;16629;p89"/>
            <p:cNvSpPr/>
            <p:nvPr/>
          </p:nvSpPr>
          <p:spPr>
            <a:xfrm>
              <a:off x="4003375" y="238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66" y="257"/>
                  </a:cubicBezTo>
                  <a:cubicBezTo>
                    <a:pt x="78" y="260"/>
                    <a:pt x="89" y="261"/>
                    <a:pt x="100" y="261"/>
                  </a:cubicBezTo>
                  <a:cubicBezTo>
                    <a:pt x="157" y="261"/>
                    <a:pt x="209" y="226"/>
                    <a:pt x="223" y="170"/>
                  </a:cubicBezTo>
                  <a:cubicBezTo>
                    <a:pt x="240" y="100"/>
                    <a:pt x="207" y="30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0" name="Google Shape;16630;p89"/>
            <p:cNvSpPr/>
            <p:nvPr/>
          </p:nvSpPr>
          <p:spPr>
            <a:xfrm>
              <a:off x="3999450" y="23209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7" y="21"/>
                    <a:pt x="54" y="38"/>
                  </a:cubicBezTo>
                  <a:cubicBezTo>
                    <a:pt x="17" y="87"/>
                    <a:pt x="1" y="157"/>
                    <a:pt x="34" y="22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25" y="265"/>
                    <a:pt x="132" y="267"/>
                    <a:pt x="139" y="267"/>
                  </a:cubicBezTo>
                  <a:cubicBezTo>
                    <a:pt x="157" y="267"/>
                    <a:pt x="179" y="255"/>
                    <a:pt x="190" y="244"/>
                  </a:cubicBezTo>
                  <a:cubicBezTo>
                    <a:pt x="223" y="207"/>
                    <a:pt x="240" y="190"/>
                    <a:pt x="240" y="157"/>
                  </a:cubicBezTo>
                  <a:cubicBezTo>
                    <a:pt x="240" y="124"/>
                    <a:pt x="223" y="87"/>
                    <a:pt x="207" y="54"/>
                  </a:cubicBezTo>
                  <a:cubicBezTo>
                    <a:pt x="207" y="38"/>
                    <a:pt x="190" y="21"/>
                    <a:pt x="174" y="21"/>
                  </a:cubicBezTo>
                  <a:cubicBezTo>
                    <a:pt x="157" y="21"/>
                    <a:pt x="15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1" name="Google Shape;16631;p89"/>
            <p:cNvSpPr/>
            <p:nvPr/>
          </p:nvSpPr>
          <p:spPr>
            <a:xfrm>
              <a:off x="4005950" y="2255825"/>
              <a:ext cx="6425" cy="6750"/>
            </a:xfrm>
            <a:custGeom>
              <a:avLst/>
              <a:gdLst/>
              <a:ahLst/>
              <a:cxnLst/>
              <a:rect l="l" t="t" r="r" b="b"/>
              <a:pathLst>
                <a:path w="257" h="270" extrusionOk="0">
                  <a:moveTo>
                    <a:pt x="127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36"/>
                    <a:pt x="83" y="256"/>
                  </a:cubicBezTo>
                  <a:cubicBezTo>
                    <a:pt x="102" y="265"/>
                    <a:pt x="119" y="269"/>
                    <a:pt x="135" y="269"/>
                  </a:cubicBezTo>
                  <a:cubicBezTo>
                    <a:pt x="180" y="269"/>
                    <a:pt x="215" y="238"/>
                    <a:pt x="240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6" y="4"/>
                    <a:pt x="142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2" name="Google Shape;16632;p89"/>
            <p:cNvSpPr/>
            <p:nvPr/>
          </p:nvSpPr>
          <p:spPr>
            <a:xfrm>
              <a:off x="4001200" y="2275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6" y="265"/>
                    <a:pt x="132" y="263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3" name="Google Shape;16633;p89"/>
            <p:cNvSpPr/>
            <p:nvPr/>
          </p:nvSpPr>
          <p:spPr>
            <a:xfrm>
              <a:off x="3988725" y="23541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11" y="1"/>
                  </a:moveTo>
                  <a:cubicBezTo>
                    <a:pt x="71" y="1"/>
                    <a:pt x="30" y="32"/>
                    <a:pt x="17" y="84"/>
                  </a:cubicBezTo>
                  <a:cubicBezTo>
                    <a:pt x="1" y="154"/>
                    <a:pt x="17" y="220"/>
                    <a:pt x="88" y="257"/>
                  </a:cubicBezTo>
                  <a:cubicBezTo>
                    <a:pt x="99" y="261"/>
                    <a:pt x="112" y="263"/>
                    <a:pt x="125" y="263"/>
                  </a:cubicBezTo>
                  <a:cubicBezTo>
                    <a:pt x="167" y="263"/>
                    <a:pt x="211" y="240"/>
                    <a:pt x="224" y="187"/>
                  </a:cubicBezTo>
                  <a:cubicBezTo>
                    <a:pt x="240" y="117"/>
                    <a:pt x="224" y="34"/>
                    <a:pt x="153" y="13"/>
                  </a:cubicBezTo>
                  <a:cubicBezTo>
                    <a:pt x="140" y="5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4" name="Google Shape;16634;p89"/>
            <p:cNvSpPr/>
            <p:nvPr/>
          </p:nvSpPr>
          <p:spPr>
            <a:xfrm>
              <a:off x="3827225" y="23386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1" y="260"/>
                  </a:cubicBezTo>
                  <a:cubicBezTo>
                    <a:pt x="174" y="260"/>
                    <a:pt x="190" y="244"/>
                    <a:pt x="207" y="207"/>
                  </a:cubicBezTo>
                  <a:cubicBezTo>
                    <a:pt x="223" y="174"/>
                    <a:pt x="244" y="141"/>
                    <a:pt x="244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5" name="Google Shape;16635;p89"/>
            <p:cNvSpPr/>
            <p:nvPr/>
          </p:nvSpPr>
          <p:spPr>
            <a:xfrm>
              <a:off x="3947925" y="2268200"/>
              <a:ext cx="6525" cy="6625"/>
            </a:xfrm>
            <a:custGeom>
              <a:avLst/>
              <a:gdLst/>
              <a:ahLst/>
              <a:cxnLst/>
              <a:rect l="l" t="t" r="r" b="b"/>
              <a:pathLst>
                <a:path w="261" h="265" extrusionOk="0">
                  <a:moveTo>
                    <a:pt x="136" y="1"/>
                  </a:moveTo>
                  <a:cubicBezTo>
                    <a:pt x="120" y="1"/>
                    <a:pt x="87" y="17"/>
                    <a:pt x="70" y="34"/>
                  </a:cubicBezTo>
                  <a:cubicBezTo>
                    <a:pt x="17" y="87"/>
                    <a:pt x="0" y="153"/>
                    <a:pt x="54" y="223"/>
                  </a:cubicBezTo>
                  <a:cubicBezTo>
                    <a:pt x="70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8" y="265"/>
                    <a:pt x="183" y="251"/>
                    <a:pt x="206" y="240"/>
                  </a:cubicBezTo>
                  <a:cubicBezTo>
                    <a:pt x="239" y="190"/>
                    <a:pt x="260" y="104"/>
                    <a:pt x="223" y="50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57" y="17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6" name="Google Shape;16636;p89"/>
            <p:cNvSpPr/>
            <p:nvPr/>
          </p:nvSpPr>
          <p:spPr>
            <a:xfrm>
              <a:off x="3823400" y="23840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9" y="0"/>
                  </a:moveTo>
                  <a:cubicBezTo>
                    <a:pt x="102" y="0"/>
                    <a:pt x="81" y="12"/>
                    <a:pt x="67" y="23"/>
                  </a:cubicBezTo>
                  <a:cubicBezTo>
                    <a:pt x="17" y="77"/>
                    <a:pt x="1" y="159"/>
                    <a:pt x="50" y="213"/>
                  </a:cubicBezTo>
                  <a:cubicBezTo>
                    <a:pt x="67" y="230"/>
                    <a:pt x="87" y="246"/>
                    <a:pt x="120" y="262"/>
                  </a:cubicBezTo>
                  <a:cubicBezTo>
                    <a:pt x="153" y="262"/>
                    <a:pt x="170" y="246"/>
                    <a:pt x="207" y="230"/>
                  </a:cubicBezTo>
                  <a:cubicBezTo>
                    <a:pt x="240" y="180"/>
                    <a:pt x="256" y="110"/>
                    <a:pt x="223" y="40"/>
                  </a:cubicBezTo>
                  <a:cubicBezTo>
                    <a:pt x="207" y="23"/>
                    <a:pt x="190" y="23"/>
                    <a:pt x="170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7" name="Google Shape;16637;p89"/>
            <p:cNvSpPr/>
            <p:nvPr/>
          </p:nvSpPr>
          <p:spPr>
            <a:xfrm>
              <a:off x="3824225" y="2414575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57"/>
                    <a:pt x="34" y="227"/>
                    <a:pt x="87" y="243"/>
                  </a:cubicBezTo>
                  <a:cubicBezTo>
                    <a:pt x="101" y="252"/>
                    <a:pt x="115" y="256"/>
                    <a:pt x="130" y="256"/>
                  </a:cubicBezTo>
                  <a:cubicBezTo>
                    <a:pt x="170" y="256"/>
                    <a:pt x="211" y="225"/>
                    <a:pt x="223" y="173"/>
                  </a:cubicBezTo>
                  <a:cubicBezTo>
                    <a:pt x="261" y="107"/>
                    <a:pt x="223" y="37"/>
                    <a:pt x="174" y="4"/>
                  </a:cubicBez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8" name="Google Shape;16638;p89"/>
            <p:cNvSpPr/>
            <p:nvPr/>
          </p:nvSpPr>
          <p:spPr>
            <a:xfrm>
              <a:off x="3832375" y="24014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1" y="0"/>
                  </a:moveTo>
                  <a:cubicBezTo>
                    <a:pt x="78" y="0"/>
                    <a:pt x="44" y="33"/>
                    <a:pt x="17" y="81"/>
                  </a:cubicBezTo>
                  <a:cubicBezTo>
                    <a:pt x="1" y="151"/>
                    <a:pt x="38" y="221"/>
                    <a:pt x="87" y="254"/>
                  </a:cubicBezTo>
                  <a:cubicBezTo>
                    <a:pt x="97" y="257"/>
                    <a:pt x="106" y="258"/>
                    <a:pt x="116" y="258"/>
                  </a:cubicBezTo>
                  <a:cubicBezTo>
                    <a:pt x="162" y="258"/>
                    <a:pt x="210" y="228"/>
                    <a:pt x="223" y="184"/>
                  </a:cubicBezTo>
                  <a:cubicBezTo>
                    <a:pt x="260" y="118"/>
                    <a:pt x="223" y="31"/>
                    <a:pt x="174" y="15"/>
                  </a:cubicBezTo>
                  <a:cubicBezTo>
                    <a:pt x="155" y="5"/>
                    <a:pt x="137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39" name="Google Shape;16639;p89"/>
            <p:cNvSpPr/>
            <p:nvPr/>
          </p:nvSpPr>
          <p:spPr>
            <a:xfrm>
              <a:off x="3827225" y="2288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6" y="255"/>
                    <a:pt x="106" y="257"/>
                    <a:pt x="116" y="257"/>
                  </a:cubicBezTo>
                  <a:cubicBezTo>
                    <a:pt x="162" y="257"/>
                    <a:pt x="209" y="227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0" name="Google Shape;16640;p89"/>
            <p:cNvSpPr/>
            <p:nvPr/>
          </p:nvSpPr>
          <p:spPr>
            <a:xfrm>
              <a:off x="3833300" y="24439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20" y="0"/>
                  </a:moveTo>
                  <a:cubicBezTo>
                    <a:pt x="107" y="0"/>
                    <a:pt x="93" y="4"/>
                    <a:pt x="83" y="13"/>
                  </a:cubicBezTo>
                  <a:cubicBezTo>
                    <a:pt x="67" y="13"/>
                    <a:pt x="34" y="29"/>
                    <a:pt x="17" y="66"/>
                  </a:cubicBezTo>
                  <a:cubicBezTo>
                    <a:pt x="1" y="83"/>
                    <a:pt x="1" y="116"/>
                    <a:pt x="1" y="153"/>
                  </a:cubicBezTo>
                  <a:cubicBezTo>
                    <a:pt x="1" y="186"/>
                    <a:pt x="17" y="219"/>
                    <a:pt x="34" y="235"/>
                  </a:cubicBezTo>
                  <a:cubicBezTo>
                    <a:pt x="57" y="250"/>
                    <a:pt x="83" y="262"/>
                    <a:pt x="102" y="262"/>
                  </a:cubicBezTo>
                  <a:cubicBezTo>
                    <a:pt x="109" y="262"/>
                    <a:pt x="115" y="260"/>
                    <a:pt x="120" y="256"/>
                  </a:cubicBezTo>
                  <a:cubicBezTo>
                    <a:pt x="186" y="256"/>
                    <a:pt x="223" y="186"/>
                    <a:pt x="223" y="116"/>
                  </a:cubicBezTo>
                  <a:cubicBezTo>
                    <a:pt x="207" y="83"/>
                    <a:pt x="186" y="50"/>
                    <a:pt x="170" y="29"/>
                  </a:cubicBezTo>
                  <a:cubicBezTo>
                    <a:pt x="170" y="13"/>
                    <a:pt x="153" y="13"/>
                    <a:pt x="153" y="13"/>
                  </a:cubicBezTo>
                  <a:cubicBezTo>
                    <a:pt x="145" y="4"/>
                    <a:pt x="133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1" name="Google Shape;16641;p89"/>
            <p:cNvSpPr/>
            <p:nvPr/>
          </p:nvSpPr>
          <p:spPr>
            <a:xfrm>
              <a:off x="3828975" y="23682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0" y="191"/>
                    <a:pt x="17" y="207"/>
                    <a:pt x="50" y="240"/>
                  </a:cubicBezTo>
                  <a:cubicBezTo>
                    <a:pt x="71" y="257"/>
                    <a:pt x="104" y="257"/>
                    <a:pt x="120" y="257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23" y="67"/>
                    <a:pt x="207" y="50"/>
                    <a:pt x="174" y="17"/>
                  </a:cubicBezTo>
                  <a:cubicBezTo>
                    <a:pt x="174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2" name="Google Shape;16642;p89"/>
            <p:cNvSpPr/>
            <p:nvPr/>
          </p:nvSpPr>
          <p:spPr>
            <a:xfrm>
              <a:off x="3842275" y="233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4" y="17"/>
                  </a:cubicBezTo>
                  <a:cubicBezTo>
                    <a:pt x="0" y="66"/>
                    <a:pt x="0" y="153"/>
                    <a:pt x="33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36" y="256"/>
                    <a:pt x="173" y="256"/>
                    <a:pt x="190" y="223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206" y="33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3" name="Google Shape;16643;p89"/>
            <p:cNvSpPr/>
            <p:nvPr/>
          </p:nvSpPr>
          <p:spPr>
            <a:xfrm>
              <a:off x="3842275" y="22876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0"/>
                  </a:moveTo>
                  <a:cubicBezTo>
                    <a:pt x="87" y="0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3" y="259"/>
                    <a:pt x="212" y="226"/>
                    <a:pt x="239" y="168"/>
                  </a:cubicBezTo>
                  <a:cubicBezTo>
                    <a:pt x="260" y="98"/>
                    <a:pt x="223" y="32"/>
                    <a:pt x="173" y="15"/>
                  </a:cubicBezTo>
                  <a:cubicBezTo>
                    <a:pt x="159" y="5"/>
                    <a:pt x="143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4" name="Google Shape;16644;p89"/>
            <p:cNvSpPr/>
            <p:nvPr/>
          </p:nvSpPr>
          <p:spPr>
            <a:xfrm>
              <a:off x="3820425" y="24503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20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17" y="50"/>
                    <a:pt x="0" y="83"/>
                    <a:pt x="0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1"/>
                    <a:pt x="81" y="263"/>
                    <a:pt x="112" y="263"/>
                  </a:cubicBezTo>
                  <a:cubicBezTo>
                    <a:pt x="137" y="263"/>
                    <a:pt x="164" y="255"/>
                    <a:pt x="186" y="240"/>
                  </a:cubicBezTo>
                  <a:cubicBezTo>
                    <a:pt x="239" y="186"/>
                    <a:pt x="239" y="104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5" name="Google Shape;16645;p89"/>
            <p:cNvSpPr/>
            <p:nvPr/>
          </p:nvSpPr>
          <p:spPr>
            <a:xfrm>
              <a:off x="3844425" y="22707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1"/>
                  </a:moveTo>
                  <a:cubicBezTo>
                    <a:pt x="71" y="1"/>
                    <a:pt x="50" y="17"/>
                    <a:pt x="34" y="34"/>
                  </a:cubicBezTo>
                  <a:cubicBezTo>
                    <a:pt x="17" y="71"/>
                    <a:pt x="1" y="104"/>
                    <a:pt x="1" y="153"/>
                  </a:cubicBezTo>
                  <a:cubicBezTo>
                    <a:pt x="17" y="190"/>
                    <a:pt x="34" y="207"/>
                    <a:pt x="50" y="240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91" y="240"/>
                    <a:pt x="224" y="190"/>
                    <a:pt x="224" y="120"/>
                  </a:cubicBezTo>
                  <a:lnTo>
                    <a:pt x="224" y="104"/>
                  </a:lnTo>
                  <a:cubicBezTo>
                    <a:pt x="224" y="71"/>
                    <a:pt x="191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6" name="Google Shape;16646;p89"/>
            <p:cNvSpPr/>
            <p:nvPr/>
          </p:nvSpPr>
          <p:spPr>
            <a:xfrm>
              <a:off x="3839275" y="23837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71" y="0"/>
                  </a:moveTo>
                  <a:cubicBezTo>
                    <a:pt x="17" y="33"/>
                    <a:pt x="1" y="87"/>
                    <a:pt x="1" y="136"/>
                  </a:cubicBezTo>
                  <a:cubicBezTo>
                    <a:pt x="1" y="169"/>
                    <a:pt x="17" y="207"/>
                    <a:pt x="50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40"/>
                    <a:pt x="223" y="169"/>
                    <a:pt x="223" y="103"/>
                  </a:cubicBezTo>
                  <a:cubicBezTo>
                    <a:pt x="223" y="87"/>
                    <a:pt x="223" y="87"/>
                    <a:pt x="207" y="66"/>
                  </a:cubicBezTo>
                  <a:cubicBezTo>
                    <a:pt x="207" y="33"/>
                    <a:pt x="174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7" name="Google Shape;16647;p89"/>
            <p:cNvSpPr/>
            <p:nvPr/>
          </p:nvSpPr>
          <p:spPr>
            <a:xfrm>
              <a:off x="3822475" y="243055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7"/>
                    <a:pt x="1" y="87"/>
                    <a:pt x="21" y="153"/>
                  </a:cubicBezTo>
                  <a:cubicBezTo>
                    <a:pt x="21" y="190"/>
                    <a:pt x="38" y="223"/>
                    <a:pt x="71" y="239"/>
                  </a:cubicBezTo>
                  <a:cubicBezTo>
                    <a:pt x="87" y="256"/>
                    <a:pt x="124" y="256"/>
                    <a:pt x="141" y="256"/>
                  </a:cubicBezTo>
                  <a:cubicBezTo>
                    <a:pt x="207" y="239"/>
                    <a:pt x="244" y="190"/>
                    <a:pt x="244" y="103"/>
                  </a:cubicBezTo>
                  <a:cubicBezTo>
                    <a:pt x="227" y="70"/>
                    <a:pt x="207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7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8" name="Google Shape;16648;p89"/>
            <p:cNvSpPr/>
            <p:nvPr/>
          </p:nvSpPr>
          <p:spPr>
            <a:xfrm>
              <a:off x="3828975" y="2323150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5" y="215"/>
                    <a:pt x="58" y="263"/>
                    <a:pt x="113" y="263"/>
                  </a:cubicBezTo>
                  <a:cubicBezTo>
                    <a:pt x="120" y="263"/>
                    <a:pt x="128" y="262"/>
                    <a:pt x="137" y="260"/>
                  </a:cubicBezTo>
                  <a:cubicBezTo>
                    <a:pt x="153" y="260"/>
                    <a:pt x="190" y="243"/>
                    <a:pt x="207" y="206"/>
                  </a:cubicBezTo>
                  <a:cubicBezTo>
                    <a:pt x="223" y="173"/>
                    <a:pt x="223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lnTo>
                    <a:pt x="153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49" name="Google Shape;16649;p89"/>
            <p:cNvSpPr/>
            <p:nvPr/>
          </p:nvSpPr>
          <p:spPr>
            <a:xfrm>
              <a:off x="3898550" y="22454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70" y="17"/>
                    <a:pt x="50" y="33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17" y="190"/>
                    <a:pt x="17" y="223"/>
                    <a:pt x="50" y="240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74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0" name="Google Shape;16650;p89"/>
            <p:cNvSpPr/>
            <p:nvPr/>
          </p:nvSpPr>
          <p:spPr>
            <a:xfrm>
              <a:off x="3828550" y="24627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50" y="244"/>
                  </a:cubicBezTo>
                  <a:cubicBezTo>
                    <a:pt x="88" y="260"/>
                    <a:pt x="104" y="260"/>
                    <a:pt x="121" y="260"/>
                  </a:cubicBezTo>
                  <a:cubicBezTo>
                    <a:pt x="154" y="207"/>
                    <a:pt x="191" y="157"/>
                    <a:pt x="224" y="87"/>
                  </a:cubicBezTo>
                  <a:cubicBezTo>
                    <a:pt x="224" y="71"/>
                    <a:pt x="207" y="54"/>
                    <a:pt x="191" y="38"/>
                  </a:cubicBezTo>
                  <a:cubicBezTo>
                    <a:pt x="191" y="21"/>
                    <a:pt x="170" y="21"/>
                    <a:pt x="170" y="21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1" name="Google Shape;16651;p89"/>
            <p:cNvSpPr/>
            <p:nvPr/>
          </p:nvSpPr>
          <p:spPr>
            <a:xfrm>
              <a:off x="3837525" y="2426925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102" y="0"/>
                  </a:moveTo>
                  <a:cubicBezTo>
                    <a:pt x="85" y="0"/>
                    <a:pt x="66" y="14"/>
                    <a:pt x="54" y="26"/>
                  </a:cubicBezTo>
                  <a:cubicBezTo>
                    <a:pt x="1" y="75"/>
                    <a:pt x="1" y="162"/>
                    <a:pt x="38" y="215"/>
                  </a:cubicBezTo>
                  <a:cubicBezTo>
                    <a:pt x="57" y="244"/>
                    <a:pt x="89" y="262"/>
                    <a:pt x="122" y="262"/>
                  </a:cubicBezTo>
                  <a:cubicBezTo>
                    <a:pt x="145" y="262"/>
                    <a:pt x="170" y="252"/>
                    <a:pt x="190" y="232"/>
                  </a:cubicBezTo>
                  <a:cubicBezTo>
                    <a:pt x="244" y="178"/>
                    <a:pt x="244" y="112"/>
                    <a:pt x="207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0" y="9"/>
                  </a:lnTo>
                  <a:cubicBezTo>
                    <a:pt x="115" y="3"/>
                    <a:pt x="109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2" name="Google Shape;16652;p89"/>
            <p:cNvSpPr/>
            <p:nvPr/>
          </p:nvSpPr>
          <p:spPr>
            <a:xfrm>
              <a:off x="3948325" y="22523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54" y="1"/>
                    <a:pt x="1" y="67"/>
                    <a:pt x="17" y="137"/>
                  </a:cubicBezTo>
                  <a:cubicBezTo>
                    <a:pt x="17" y="170"/>
                    <a:pt x="38" y="207"/>
                    <a:pt x="54" y="223"/>
                  </a:cubicBezTo>
                  <a:cubicBezTo>
                    <a:pt x="87" y="256"/>
                    <a:pt x="120" y="256"/>
                    <a:pt x="141" y="256"/>
                  </a:cubicBezTo>
                  <a:cubicBezTo>
                    <a:pt x="207" y="240"/>
                    <a:pt x="244" y="170"/>
                    <a:pt x="244" y="104"/>
                  </a:cubicBezTo>
                  <a:cubicBezTo>
                    <a:pt x="223" y="67"/>
                    <a:pt x="207" y="34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3" name="Google Shape;16653;p89"/>
            <p:cNvSpPr/>
            <p:nvPr/>
          </p:nvSpPr>
          <p:spPr>
            <a:xfrm>
              <a:off x="3949675" y="2300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22"/>
                    <a:pt x="33" y="55"/>
                  </a:cubicBezTo>
                  <a:cubicBezTo>
                    <a:pt x="0" y="88"/>
                    <a:pt x="0" y="125"/>
                    <a:pt x="0" y="158"/>
                  </a:cubicBezTo>
                  <a:cubicBezTo>
                    <a:pt x="17" y="191"/>
                    <a:pt x="33" y="207"/>
                    <a:pt x="50" y="244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4"/>
                    <a:pt x="239" y="191"/>
                    <a:pt x="223" y="104"/>
                  </a:cubicBezTo>
                  <a:cubicBezTo>
                    <a:pt x="223" y="71"/>
                    <a:pt x="207" y="55"/>
                    <a:pt x="190" y="22"/>
                  </a:cubicBezTo>
                  <a:cubicBezTo>
                    <a:pt x="169" y="22"/>
                    <a:pt x="169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4" name="Google Shape;16654;p89"/>
            <p:cNvSpPr/>
            <p:nvPr/>
          </p:nvSpPr>
          <p:spPr>
            <a:xfrm>
              <a:off x="3820825" y="235365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37" y="0"/>
                  </a:moveTo>
                  <a:cubicBezTo>
                    <a:pt x="104" y="0"/>
                    <a:pt x="67" y="17"/>
                    <a:pt x="50" y="33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0" y="240"/>
                    <a:pt x="67" y="260"/>
                    <a:pt x="104" y="260"/>
                  </a:cubicBezTo>
                  <a:cubicBezTo>
                    <a:pt x="137" y="260"/>
                    <a:pt x="170" y="260"/>
                    <a:pt x="190" y="240"/>
                  </a:cubicBezTo>
                  <a:cubicBezTo>
                    <a:pt x="207" y="207"/>
                    <a:pt x="223" y="190"/>
                    <a:pt x="223" y="157"/>
                  </a:cubicBezTo>
                  <a:cubicBezTo>
                    <a:pt x="223" y="120"/>
                    <a:pt x="223" y="87"/>
                    <a:pt x="207" y="54"/>
                  </a:cubicBezTo>
                  <a:cubicBezTo>
                    <a:pt x="190" y="33"/>
                    <a:pt x="170" y="17"/>
                    <a:pt x="153" y="17"/>
                  </a:cubicBezTo>
                  <a:cubicBezTo>
                    <a:pt x="153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5" name="Google Shape;16655;p89"/>
            <p:cNvSpPr/>
            <p:nvPr/>
          </p:nvSpPr>
          <p:spPr>
            <a:xfrm>
              <a:off x="3864625" y="2391100"/>
              <a:ext cx="6025" cy="6550"/>
            </a:xfrm>
            <a:custGeom>
              <a:avLst/>
              <a:gdLst/>
              <a:ahLst/>
              <a:cxnLst/>
              <a:rect l="l" t="t" r="r" b="b"/>
              <a:pathLst>
                <a:path w="241" h="262" extrusionOk="0">
                  <a:moveTo>
                    <a:pt x="110" y="1"/>
                  </a:moveTo>
                  <a:cubicBezTo>
                    <a:pt x="70" y="1"/>
                    <a:pt x="29" y="34"/>
                    <a:pt x="17" y="82"/>
                  </a:cubicBezTo>
                  <a:cubicBezTo>
                    <a:pt x="1" y="102"/>
                    <a:pt x="1" y="119"/>
                    <a:pt x="1" y="152"/>
                  </a:cubicBezTo>
                  <a:cubicBezTo>
                    <a:pt x="17" y="185"/>
                    <a:pt x="34" y="238"/>
                    <a:pt x="67" y="255"/>
                  </a:cubicBezTo>
                  <a:cubicBezTo>
                    <a:pt x="81" y="259"/>
                    <a:pt x="94" y="261"/>
                    <a:pt x="106" y="261"/>
                  </a:cubicBezTo>
                  <a:cubicBezTo>
                    <a:pt x="139" y="261"/>
                    <a:pt x="163" y="246"/>
                    <a:pt x="191" y="222"/>
                  </a:cubicBezTo>
                  <a:cubicBezTo>
                    <a:pt x="207" y="222"/>
                    <a:pt x="207" y="205"/>
                    <a:pt x="224" y="185"/>
                  </a:cubicBezTo>
                  <a:cubicBezTo>
                    <a:pt x="240" y="119"/>
                    <a:pt x="207" y="32"/>
                    <a:pt x="154" y="16"/>
                  </a:cubicBezTo>
                  <a:cubicBezTo>
                    <a:pt x="140" y="5"/>
                    <a:pt x="125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6" name="Google Shape;16656;p89"/>
            <p:cNvSpPr/>
            <p:nvPr/>
          </p:nvSpPr>
          <p:spPr>
            <a:xfrm>
              <a:off x="3834950" y="230307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1" y="1"/>
                  </a:moveTo>
                  <a:cubicBezTo>
                    <a:pt x="78" y="1"/>
                    <a:pt x="44" y="34"/>
                    <a:pt x="17" y="82"/>
                  </a:cubicBezTo>
                  <a:cubicBezTo>
                    <a:pt x="1" y="152"/>
                    <a:pt x="38" y="238"/>
                    <a:pt x="87" y="255"/>
                  </a:cubicBezTo>
                  <a:cubicBezTo>
                    <a:pt x="101" y="264"/>
                    <a:pt x="116" y="268"/>
                    <a:pt x="131" y="268"/>
                  </a:cubicBezTo>
                  <a:cubicBezTo>
                    <a:pt x="172" y="268"/>
                    <a:pt x="211" y="236"/>
                    <a:pt x="223" y="185"/>
                  </a:cubicBezTo>
                  <a:cubicBezTo>
                    <a:pt x="260" y="119"/>
                    <a:pt x="223" y="49"/>
                    <a:pt x="174" y="16"/>
                  </a:cubicBezTo>
                  <a:cubicBezTo>
                    <a:pt x="155" y="6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7" name="Google Shape;16657;p89"/>
            <p:cNvSpPr/>
            <p:nvPr/>
          </p:nvSpPr>
          <p:spPr>
            <a:xfrm>
              <a:off x="3835875" y="2351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50" y="0"/>
                    <a:pt x="1" y="71"/>
                    <a:pt x="17" y="136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83" y="260"/>
                    <a:pt x="104" y="260"/>
                    <a:pt x="137" y="260"/>
                  </a:cubicBezTo>
                  <a:cubicBezTo>
                    <a:pt x="170" y="240"/>
                    <a:pt x="186" y="223"/>
                    <a:pt x="207" y="207"/>
                  </a:cubicBezTo>
                  <a:cubicBezTo>
                    <a:pt x="223" y="174"/>
                    <a:pt x="240" y="136"/>
                    <a:pt x="223" y="103"/>
                  </a:cubicBezTo>
                  <a:cubicBezTo>
                    <a:pt x="223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8" name="Google Shape;16658;p89"/>
            <p:cNvSpPr/>
            <p:nvPr/>
          </p:nvSpPr>
          <p:spPr>
            <a:xfrm>
              <a:off x="3831550" y="22736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9" y="0"/>
                  </a:moveTo>
                  <a:cubicBezTo>
                    <a:pt x="102" y="0"/>
                    <a:pt x="82" y="12"/>
                    <a:pt x="71" y="24"/>
                  </a:cubicBezTo>
                  <a:cubicBezTo>
                    <a:pt x="17" y="77"/>
                    <a:pt x="1" y="164"/>
                    <a:pt x="50" y="213"/>
                  </a:cubicBezTo>
                  <a:cubicBezTo>
                    <a:pt x="71" y="246"/>
                    <a:pt x="87" y="267"/>
                    <a:pt x="120" y="267"/>
                  </a:cubicBezTo>
                  <a:cubicBezTo>
                    <a:pt x="153" y="267"/>
                    <a:pt x="174" y="246"/>
                    <a:pt x="207" y="230"/>
                  </a:cubicBezTo>
                  <a:cubicBezTo>
                    <a:pt x="223" y="213"/>
                    <a:pt x="240" y="180"/>
                    <a:pt x="240" y="143"/>
                  </a:cubicBezTo>
                  <a:cubicBezTo>
                    <a:pt x="240" y="110"/>
                    <a:pt x="240" y="77"/>
                    <a:pt x="223" y="40"/>
                  </a:cubicBezTo>
                  <a:cubicBezTo>
                    <a:pt x="207" y="24"/>
                    <a:pt x="190" y="24"/>
                    <a:pt x="174" y="7"/>
                  </a:cubicBezTo>
                  <a:lnTo>
                    <a:pt x="137" y="7"/>
                  </a:lnTo>
                  <a:cubicBezTo>
                    <a:pt x="132" y="2"/>
                    <a:pt x="126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59" name="Google Shape;16659;p89"/>
            <p:cNvSpPr/>
            <p:nvPr/>
          </p:nvSpPr>
          <p:spPr>
            <a:xfrm>
              <a:off x="3824225" y="22584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13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00"/>
                    <a:pt x="1" y="133"/>
                    <a:pt x="1" y="153"/>
                  </a:cubicBezTo>
                  <a:cubicBezTo>
                    <a:pt x="17" y="203"/>
                    <a:pt x="34" y="236"/>
                    <a:pt x="71" y="257"/>
                  </a:cubicBezTo>
                  <a:cubicBezTo>
                    <a:pt x="85" y="261"/>
                    <a:pt x="98" y="263"/>
                    <a:pt x="110" y="263"/>
                  </a:cubicBezTo>
                  <a:cubicBezTo>
                    <a:pt x="141" y="263"/>
                    <a:pt x="167" y="251"/>
                    <a:pt x="190" y="236"/>
                  </a:cubicBezTo>
                  <a:cubicBezTo>
                    <a:pt x="207" y="219"/>
                    <a:pt x="207" y="203"/>
                    <a:pt x="223" y="186"/>
                  </a:cubicBezTo>
                  <a:cubicBezTo>
                    <a:pt x="240" y="116"/>
                    <a:pt x="207" y="30"/>
                    <a:pt x="157" y="13"/>
                  </a:cubicBezTo>
                  <a:cubicBezTo>
                    <a:pt x="143" y="5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0" name="Google Shape;16660;p89"/>
            <p:cNvSpPr/>
            <p:nvPr/>
          </p:nvSpPr>
          <p:spPr>
            <a:xfrm>
              <a:off x="3822475" y="230860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38" y="17"/>
                    <a:pt x="1" y="83"/>
                    <a:pt x="1" y="153"/>
                  </a:cubicBezTo>
                  <a:cubicBezTo>
                    <a:pt x="21" y="186"/>
                    <a:pt x="38" y="223"/>
                    <a:pt x="54" y="240"/>
                  </a:cubicBezTo>
                  <a:cubicBezTo>
                    <a:pt x="66" y="252"/>
                    <a:pt x="86" y="263"/>
                    <a:pt x="110" y="263"/>
                  </a:cubicBezTo>
                  <a:cubicBezTo>
                    <a:pt x="120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7" y="120"/>
                  </a:cubicBezTo>
                  <a:cubicBezTo>
                    <a:pt x="227" y="83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4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1" name="Google Shape;16661;p89"/>
            <p:cNvSpPr/>
            <p:nvPr/>
          </p:nvSpPr>
          <p:spPr>
            <a:xfrm>
              <a:off x="3827225" y="2244700"/>
              <a:ext cx="6100" cy="6325"/>
            </a:xfrm>
            <a:custGeom>
              <a:avLst/>
              <a:gdLst/>
              <a:ahLst/>
              <a:cxnLst/>
              <a:rect l="l" t="t" r="r" b="b"/>
              <a:pathLst>
                <a:path w="244" h="253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0" y="149"/>
                    <a:pt x="37" y="219"/>
                    <a:pt x="87" y="252"/>
                  </a:cubicBezTo>
                  <a:lnTo>
                    <a:pt x="141" y="252"/>
                  </a:lnTo>
                  <a:cubicBezTo>
                    <a:pt x="174" y="252"/>
                    <a:pt x="207" y="219"/>
                    <a:pt x="223" y="186"/>
                  </a:cubicBezTo>
                  <a:cubicBezTo>
                    <a:pt x="244" y="133"/>
                    <a:pt x="244" y="83"/>
                    <a:pt x="207" y="46"/>
                  </a:cubicBezTo>
                  <a:cubicBezTo>
                    <a:pt x="190" y="29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2" name="Google Shape;16662;p89"/>
            <p:cNvSpPr/>
            <p:nvPr/>
          </p:nvSpPr>
          <p:spPr>
            <a:xfrm>
              <a:off x="3973275" y="2355250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7" y="1"/>
                  </a:moveTo>
                  <a:cubicBezTo>
                    <a:pt x="79" y="1"/>
                    <a:pt x="42" y="22"/>
                    <a:pt x="17" y="73"/>
                  </a:cubicBezTo>
                  <a:cubicBezTo>
                    <a:pt x="1" y="143"/>
                    <a:pt x="33" y="229"/>
                    <a:pt x="87" y="246"/>
                  </a:cubicBezTo>
                  <a:cubicBezTo>
                    <a:pt x="100" y="254"/>
                    <a:pt x="115" y="259"/>
                    <a:pt x="129" y="259"/>
                  </a:cubicBezTo>
                  <a:cubicBezTo>
                    <a:pt x="170" y="259"/>
                    <a:pt x="211" y="227"/>
                    <a:pt x="223" y="176"/>
                  </a:cubicBezTo>
                  <a:cubicBezTo>
                    <a:pt x="256" y="110"/>
                    <a:pt x="223" y="40"/>
                    <a:pt x="174" y="7"/>
                  </a:cubicBezTo>
                  <a:cubicBezTo>
                    <a:pt x="157" y="3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3" name="Google Shape;16663;p89"/>
            <p:cNvSpPr/>
            <p:nvPr/>
          </p:nvSpPr>
          <p:spPr>
            <a:xfrm>
              <a:off x="3908025" y="23365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6" y="1"/>
                  </a:moveTo>
                  <a:cubicBezTo>
                    <a:pt x="86" y="1"/>
                    <a:pt x="46" y="34"/>
                    <a:pt x="34" y="82"/>
                  </a:cubicBezTo>
                  <a:cubicBezTo>
                    <a:pt x="1" y="152"/>
                    <a:pt x="34" y="222"/>
                    <a:pt x="83" y="255"/>
                  </a:cubicBezTo>
                  <a:cubicBezTo>
                    <a:pt x="95" y="258"/>
                    <a:pt x="107" y="259"/>
                    <a:pt x="118" y="259"/>
                  </a:cubicBezTo>
                  <a:cubicBezTo>
                    <a:pt x="171" y="259"/>
                    <a:pt x="212" y="226"/>
                    <a:pt x="240" y="168"/>
                  </a:cubicBezTo>
                  <a:cubicBezTo>
                    <a:pt x="256" y="119"/>
                    <a:pt x="223" y="32"/>
                    <a:pt x="170" y="16"/>
                  </a:cubicBezTo>
                  <a:cubicBezTo>
                    <a:pt x="156" y="5"/>
                    <a:pt x="141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4" name="Google Shape;16664;p89"/>
            <p:cNvSpPr/>
            <p:nvPr/>
          </p:nvSpPr>
          <p:spPr>
            <a:xfrm>
              <a:off x="3908850" y="238415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76" y="252"/>
                    <a:pt x="100" y="265"/>
                    <a:pt x="118" y="265"/>
                  </a:cubicBezTo>
                  <a:cubicBezTo>
                    <a:pt x="125" y="265"/>
                    <a:pt x="132" y="263"/>
                    <a:pt x="137" y="256"/>
                  </a:cubicBezTo>
                  <a:cubicBezTo>
                    <a:pt x="174" y="256"/>
                    <a:pt x="190" y="240"/>
                    <a:pt x="207" y="207"/>
                  </a:cubicBezTo>
                  <a:cubicBezTo>
                    <a:pt x="223" y="191"/>
                    <a:pt x="240" y="153"/>
                    <a:pt x="240" y="120"/>
                  </a:cubicBezTo>
                  <a:cubicBezTo>
                    <a:pt x="223" y="8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5" name="Google Shape;16665;p89"/>
            <p:cNvSpPr/>
            <p:nvPr/>
          </p:nvSpPr>
          <p:spPr>
            <a:xfrm>
              <a:off x="3917000" y="2275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4" y="17"/>
                    <a:pt x="0" y="67"/>
                    <a:pt x="17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87" y="256"/>
                    <a:pt x="103" y="256"/>
                    <a:pt x="136" y="256"/>
                  </a:cubicBezTo>
                  <a:cubicBezTo>
                    <a:pt x="207" y="240"/>
                    <a:pt x="240" y="170"/>
                    <a:pt x="223" y="104"/>
                  </a:cubicBezTo>
                  <a:cubicBezTo>
                    <a:pt x="223" y="50"/>
                    <a:pt x="190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6" name="Google Shape;16666;p89"/>
            <p:cNvSpPr/>
            <p:nvPr/>
          </p:nvSpPr>
          <p:spPr>
            <a:xfrm>
              <a:off x="3911850" y="22905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70" y="0"/>
                    <a:pt x="33" y="17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7" name="Google Shape;16667;p89"/>
            <p:cNvSpPr/>
            <p:nvPr/>
          </p:nvSpPr>
          <p:spPr>
            <a:xfrm>
              <a:off x="3901950" y="23566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0"/>
                    <a:pt x="0" y="70"/>
                    <a:pt x="17" y="140"/>
                  </a:cubicBezTo>
                  <a:cubicBezTo>
                    <a:pt x="17" y="206"/>
                    <a:pt x="71" y="260"/>
                    <a:pt x="141" y="260"/>
                  </a:cubicBezTo>
                  <a:cubicBezTo>
                    <a:pt x="174" y="243"/>
                    <a:pt x="190" y="223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37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8" name="Google Shape;16668;p89"/>
            <p:cNvSpPr/>
            <p:nvPr/>
          </p:nvSpPr>
          <p:spPr>
            <a:xfrm>
              <a:off x="3904525" y="23068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1"/>
                  </a:moveTo>
                  <a:cubicBezTo>
                    <a:pt x="120" y="1"/>
                    <a:pt x="87" y="17"/>
                    <a:pt x="71" y="34"/>
                  </a:cubicBezTo>
                  <a:cubicBezTo>
                    <a:pt x="17" y="87"/>
                    <a:pt x="1" y="153"/>
                    <a:pt x="54" y="223"/>
                  </a:cubicBezTo>
                  <a:cubicBezTo>
                    <a:pt x="71" y="240"/>
                    <a:pt x="87" y="256"/>
                    <a:pt x="120" y="256"/>
                  </a:cubicBezTo>
                  <a:cubicBezTo>
                    <a:pt x="131" y="262"/>
                    <a:pt x="140" y="265"/>
                    <a:pt x="149" y="265"/>
                  </a:cubicBezTo>
                  <a:cubicBezTo>
                    <a:pt x="169" y="265"/>
                    <a:pt x="184" y="251"/>
                    <a:pt x="207" y="240"/>
                  </a:cubicBezTo>
                  <a:cubicBezTo>
                    <a:pt x="223" y="223"/>
                    <a:pt x="244" y="190"/>
                    <a:pt x="244" y="153"/>
                  </a:cubicBezTo>
                  <a:cubicBezTo>
                    <a:pt x="244" y="120"/>
                    <a:pt x="244" y="87"/>
                    <a:pt x="223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74" y="17"/>
                    <a:pt x="157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69" name="Google Shape;16669;p89"/>
            <p:cNvSpPr/>
            <p:nvPr/>
          </p:nvSpPr>
          <p:spPr>
            <a:xfrm>
              <a:off x="3900700" y="237192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6" y="0"/>
                  </a:moveTo>
                  <a:cubicBezTo>
                    <a:pt x="108" y="0"/>
                    <a:pt x="99" y="2"/>
                    <a:pt x="88" y="7"/>
                  </a:cubicBezTo>
                  <a:cubicBezTo>
                    <a:pt x="34" y="7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1" y="267"/>
                  </a:cubicBezTo>
                  <a:cubicBezTo>
                    <a:pt x="154" y="251"/>
                    <a:pt x="191" y="230"/>
                    <a:pt x="207" y="214"/>
                  </a:cubicBezTo>
                  <a:cubicBezTo>
                    <a:pt x="224" y="181"/>
                    <a:pt x="224" y="148"/>
                    <a:pt x="224" y="111"/>
                  </a:cubicBezTo>
                  <a:cubicBezTo>
                    <a:pt x="224" y="78"/>
                    <a:pt x="207" y="45"/>
                    <a:pt x="170" y="24"/>
                  </a:cubicBezTo>
                  <a:lnTo>
                    <a:pt x="154" y="7"/>
                  </a:lnTo>
                  <a:cubicBezTo>
                    <a:pt x="143" y="7"/>
                    <a:pt x="132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0" name="Google Shape;16670;p89"/>
            <p:cNvSpPr/>
            <p:nvPr/>
          </p:nvSpPr>
          <p:spPr>
            <a:xfrm>
              <a:off x="3900300" y="2321800"/>
              <a:ext cx="6425" cy="6625"/>
            </a:xfrm>
            <a:custGeom>
              <a:avLst/>
              <a:gdLst/>
              <a:ahLst/>
              <a:cxnLst/>
              <a:rect l="l" t="t" r="r" b="b"/>
              <a:pathLst>
                <a:path w="257" h="265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60"/>
                  </a:cubicBezTo>
                  <a:cubicBezTo>
                    <a:pt x="92" y="263"/>
                    <a:pt x="102" y="264"/>
                    <a:pt x="111" y="264"/>
                  </a:cubicBezTo>
                  <a:cubicBezTo>
                    <a:pt x="159" y="264"/>
                    <a:pt x="209" y="232"/>
                    <a:pt x="223" y="174"/>
                  </a:cubicBezTo>
                  <a:cubicBezTo>
                    <a:pt x="256" y="108"/>
                    <a:pt x="223" y="38"/>
                    <a:pt x="170" y="5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1" name="Google Shape;16671;p89"/>
            <p:cNvSpPr/>
            <p:nvPr/>
          </p:nvSpPr>
          <p:spPr>
            <a:xfrm>
              <a:off x="3917400" y="2304100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2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87" y="8"/>
                    <a:pt x="54" y="24"/>
                    <a:pt x="38" y="41"/>
                  </a:cubicBezTo>
                  <a:cubicBezTo>
                    <a:pt x="17" y="57"/>
                    <a:pt x="1" y="111"/>
                    <a:pt x="17" y="144"/>
                  </a:cubicBezTo>
                  <a:cubicBezTo>
                    <a:pt x="17" y="181"/>
                    <a:pt x="38" y="214"/>
                    <a:pt x="54" y="230"/>
                  </a:cubicBezTo>
                  <a:cubicBezTo>
                    <a:pt x="87" y="247"/>
                    <a:pt x="104" y="263"/>
                    <a:pt x="141" y="263"/>
                  </a:cubicBezTo>
                  <a:cubicBezTo>
                    <a:pt x="191" y="247"/>
                    <a:pt x="244" y="197"/>
                    <a:pt x="224" y="127"/>
                  </a:cubicBezTo>
                  <a:lnTo>
                    <a:pt x="224" y="111"/>
                  </a:lnTo>
                  <a:cubicBezTo>
                    <a:pt x="224" y="57"/>
                    <a:pt x="191" y="24"/>
                    <a:pt x="158" y="8"/>
                  </a:cubicBezTo>
                  <a:cubicBezTo>
                    <a:pt x="147" y="8"/>
                    <a:pt x="134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2" name="Google Shape;16672;p89"/>
            <p:cNvSpPr/>
            <p:nvPr/>
          </p:nvSpPr>
          <p:spPr>
            <a:xfrm>
              <a:off x="3920400" y="22600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104" y="1"/>
                    <a:pt x="71" y="1"/>
                    <a:pt x="54" y="17"/>
                  </a:cubicBezTo>
                  <a:cubicBezTo>
                    <a:pt x="21" y="50"/>
                    <a:pt x="0" y="87"/>
                    <a:pt x="0" y="120"/>
                  </a:cubicBezTo>
                  <a:cubicBezTo>
                    <a:pt x="0" y="153"/>
                    <a:pt x="21" y="191"/>
                    <a:pt x="38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41" y="257"/>
                    <a:pt x="157" y="257"/>
                    <a:pt x="190" y="224"/>
                  </a:cubicBezTo>
                  <a:cubicBezTo>
                    <a:pt x="227" y="191"/>
                    <a:pt x="244" y="104"/>
                    <a:pt x="207" y="50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3" name="Google Shape;16673;p89"/>
            <p:cNvSpPr/>
            <p:nvPr/>
          </p:nvSpPr>
          <p:spPr>
            <a:xfrm>
              <a:off x="3922975" y="23348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4" y="0"/>
                  </a:moveTo>
                  <a:cubicBezTo>
                    <a:pt x="54" y="16"/>
                    <a:pt x="1" y="66"/>
                    <a:pt x="21" y="153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87" y="256"/>
                    <a:pt x="104" y="256"/>
                    <a:pt x="141" y="256"/>
                  </a:cubicBezTo>
                  <a:cubicBezTo>
                    <a:pt x="207" y="239"/>
                    <a:pt x="244" y="169"/>
                    <a:pt x="227" y="103"/>
                  </a:cubicBezTo>
                  <a:cubicBezTo>
                    <a:pt x="227" y="66"/>
                    <a:pt x="207" y="33"/>
                    <a:pt x="190" y="16"/>
                  </a:cubicBezTo>
                  <a:cubicBezTo>
                    <a:pt x="174" y="16"/>
                    <a:pt x="174" y="16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4" name="Google Shape;16674;p89"/>
            <p:cNvSpPr/>
            <p:nvPr/>
          </p:nvSpPr>
          <p:spPr>
            <a:xfrm>
              <a:off x="3915750" y="23514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04" y="1"/>
                  </a:moveTo>
                  <a:cubicBezTo>
                    <a:pt x="50" y="17"/>
                    <a:pt x="1" y="71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4" y="104"/>
                  </a:cubicBezTo>
                  <a:cubicBezTo>
                    <a:pt x="224" y="71"/>
                    <a:pt x="207" y="38"/>
                    <a:pt x="186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5" name="Google Shape;16675;p89"/>
            <p:cNvSpPr/>
            <p:nvPr/>
          </p:nvSpPr>
          <p:spPr>
            <a:xfrm>
              <a:off x="3915250" y="2367350"/>
              <a:ext cx="6525" cy="6950"/>
            </a:xfrm>
            <a:custGeom>
              <a:avLst/>
              <a:gdLst/>
              <a:ahLst/>
              <a:cxnLst/>
              <a:rect l="l" t="t" r="r" b="b"/>
              <a:pathLst>
                <a:path w="261" h="278" extrusionOk="0">
                  <a:moveTo>
                    <a:pt x="140" y="1"/>
                  </a:moveTo>
                  <a:cubicBezTo>
                    <a:pt x="103" y="1"/>
                    <a:pt x="87" y="21"/>
                    <a:pt x="54" y="38"/>
                  </a:cubicBezTo>
                  <a:cubicBezTo>
                    <a:pt x="21" y="87"/>
                    <a:pt x="0" y="158"/>
                    <a:pt x="37" y="228"/>
                  </a:cubicBezTo>
                  <a:cubicBezTo>
                    <a:pt x="54" y="244"/>
                    <a:pt x="87" y="261"/>
                    <a:pt x="124" y="277"/>
                  </a:cubicBezTo>
                  <a:cubicBezTo>
                    <a:pt x="140" y="277"/>
                    <a:pt x="173" y="261"/>
                    <a:pt x="190" y="244"/>
                  </a:cubicBezTo>
                  <a:cubicBezTo>
                    <a:pt x="244" y="190"/>
                    <a:pt x="260" y="104"/>
                    <a:pt x="206" y="54"/>
                  </a:cubicBezTo>
                  <a:cubicBezTo>
                    <a:pt x="206" y="38"/>
                    <a:pt x="190" y="21"/>
                    <a:pt x="173" y="21"/>
                  </a:cubicBezTo>
                  <a:cubicBezTo>
                    <a:pt x="157" y="21"/>
                    <a:pt x="157" y="2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6" name="Google Shape;16676;p89"/>
            <p:cNvSpPr/>
            <p:nvPr/>
          </p:nvSpPr>
          <p:spPr>
            <a:xfrm>
              <a:off x="3915750" y="2320875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28" y="1"/>
                  </a:moveTo>
                  <a:cubicBezTo>
                    <a:pt x="83" y="1"/>
                    <a:pt x="31" y="36"/>
                    <a:pt x="17" y="91"/>
                  </a:cubicBezTo>
                  <a:cubicBezTo>
                    <a:pt x="1" y="145"/>
                    <a:pt x="17" y="231"/>
                    <a:pt x="67" y="248"/>
                  </a:cubicBezTo>
                  <a:cubicBezTo>
                    <a:pt x="86" y="257"/>
                    <a:pt x="104" y="261"/>
                    <a:pt x="122" y="261"/>
                  </a:cubicBezTo>
                  <a:cubicBezTo>
                    <a:pt x="170" y="261"/>
                    <a:pt x="211" y="229"/>
                    <a:pt x="224" y="178"/>
                  </a:cubicBezTo>
                  <a:cubicBezTo>
                    <a:pt x="240" y="108"/>
                    <a:pt x="207" y="42"/>
                    <a:pt x="153" y="5"/>
                  </a:cubicBezTo>
                  <a:cubicBezTo>
                    <a:pt x="146" y="2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7" name="Google Shape;16677;p89"/>
            <p:cNvSpPr/>
            <p:nvPr/>
          </p:nvSpPr>
          <p:spPr>
            <a:xfrm>
              <a:off x="3900300" y="227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0" y="157"/>
                    <a:pt x="33" y="227"/>
                    <a:pt x="83" y="244"/>
                  </a:cubicBezTo>
                  <a:cubicBezTo>
                    <a:pt x="104" y="260"/>
                    <a:pt x="120" y="260"/>
                    <a:pt x="137" y="260"/>
                  </a:cubicBezTo>
                  <a:cubicBezTo>
                    <a:pt x="170" y="260"/>
                    <a:pt x="223" y="227"/>
                    <a:pt x="223" y="173"/>
                  </a:cubicBezTo>
                  <a:cubicBezTo>
                    <a:pt x="240" y="124"/>
                    <a:pt x="240" y="70"/>
                    <a:pt x="207" y="37"/>
                  </a:cubicBezTo>
                  <a:cubicBezTo>
                    <a:pt x="207" y="21"/>
                    <a:pt x="186" y="21"/>
                    <a:pt x="170" y="4"/>
                  </a:cubicBezTo>
                  <a:cubicBezTo>
                    <a:pt x="158" y="2"/>
                    <a:pt x="14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8" name="Google Shape;16678;p89"/>
            <p:cNvSpPr/>
            <p:nvPr/>
          </p:nvSpPr>
          <p:spPr>
            <a:xfrm>
              <a:off x="3886075" y="2251925"/>
              <a:ext cx="5600" cy="6475"/>
            </a:xfrm>
            <a:custGeom>
              <a:avLst/>
              <a:gdLst/>
              <a:ahLst/>
              <a:cxnLst/>
              <a:rect l="l" t="t" r="r" b="b"/>
              <a:pathLst>
                <a:path w="224" h="259" extrusionOk="0">
                  <a:moveTo>
                    <a:pt x="120" y="0"/>
                  </a:moveTo>
                  <a:cubicBezTo>
                    <a:pt x="87" y="0"/>
                    <a:pt x="54" y="0"/>
                    <a:pt x="34" y="33"/>
                  </a:cubicBezTo>
                  <a:cubicBezTo>
                    <a:pt x="17" y="50"/>
                    <a:pt x="1" y="83"/>
                    <a:pt x="1" y="120"/>
                  </a:cubicBezTo>
                  <a:cubicBezTo>
                    <a:pt x="1" y="153"/>
                    <a:pt x="1" y="186"/>
                    <a:pt x="17" y="206"/>
                  </a:cubicBezTo>
                  <a:cubicBezTo>
                    <a:pt x="37" y="242"/>
                    <a:pt x="65" y="258"/>
                    <a:pt x="95" y="258"/>
                  </a:cubicBezTo>
                  <a:cubicBezTo>
                    <a:pt x="121" y="258"/>
                    <a:pt x="149" y="246"/>
                    <a:pt x="174" y="223"/>
                  </a:cubicBezTo>
                  <a:cubicBezTo>
                    <a:pt x="223" y="186"/>
                    <a:pt x="223" y="103"/>
                    <a:pt x="190" y="50"/>
                  </a:cubicBezTo>
                  <a:cubicBezTo>
                    <a:pt x="174" y="33"/>
                    <a:pt x="174" y="17"/>
                    <a:pt x="137" y="17"/>
                  </a:cubicBezTo>
                  <a:cubicBezTo>
                    <a:pt x="137" y="0"/>
                    <a:pt x="120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79" name="Google Shape;16679;p89"/>
            <p:cNvSpPr/>
            <p:nvPr/>
          </p:nvSpPr>
          <p:spPr>
            <a:xfrm>
              <a:off x="3883075" y="22961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4" y="1"/>
                  </a:moveTo>
                  <a:cubicBezTo>
                    <a:pt x="71" y="17"/>
                    <a:pt x="50" y="34"/>
                    <a:pt x="34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4" y="224"/>
                    <a:pt x="50" y="240"/>
                  </a:cubicBezTo>
                  <a:cubicBezTo>
                    <a:pt x="65" y="252"/>
                    <a:pt x="86" y="263"/>
                    <a:pt x="108" y="263"/>
                  </a:cubicBezTo>
                  <a:cubicBezTo>
                    <a:pt x="118" y="263"/>
                    <a:pt x="127" y="261"/>
                    <a:pt x="137" y="257"/>
                  </a:cubicBezTo>
                  <a:cubicBezTo>
                    <a:pt x="191" y="257"/>
                    <a:pt x="240" y="191"/>
                    <a:pt x="224" y="120"/>
                  </a:cubicBezTo>
                  <a:cubicBezTo>
                    <a:pt x="224" y="87"/>
                    <a:pt x="207" y="50"/>
                    <a:pt x="191" y="34"/>
                  </a:cubicBezTo>
                  <a:cubicBezTo>
                    <a:pt x="174" y="17"/>
                    <a:pt x="174" y="17"/>
                    <a:pt x="154" y="17"/>
                  </a:cubicBezTo>
                  <a:cubicBezTo>
                    <a:pt x="137" y="1"/>
                    <a:pt x="121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0" name="Google Shape;16680;p89"/>
            <p:cNvSpPr/>
            <p:nvPr/>
          </p:nvSpPr>
          <p:spPr>
            <a:xfrm>
              <a:off x="3887425" y="227932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103" y="1"/>
                    <a:pt x="66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66" y="261"/>
                    <a:pt x="103" y="261"/>
                  </a:cubicBezTo>
                  <a:cubicBezTo>
                    <a:pt x="136" y="261"/>
                    <a:pt x="153" y="261"/>
                    <a:pt x="186" y="244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23" y="104"/>
                    <a:pt x="223" y="71"/>
                    <a:pt x="206" y="54"/>
                  </a:cubicBezTo>
                  <a:cubicBezTo>
                    <a:pt x="186" y="38"/>
                    <a:pt x="169" y="17"/>
                    <a:pt x="153" y="17"/>
                  </a:cubicBezTo>
                  <a:cubicBezTo>
                    <a:pt x="153" y="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1" name="Google Shape;16681;p89"/>
            <p:cNvSpPr/>
            <p:nvPr/>
          </p:nvSpPr>
          <p:spPr>
            <a:xfrm>
              <a:off x="3873200" y="23597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8" y="1"/>
                  </a:moveTo>
                  <a:cubicBezTo>
                    <a:pt x="87" y="1"/>
                    <a:pt x="48" y="33"/>
                    <a:pt x="33" y="81"/>
                  </a:cubicBezTo>
                  <a:cubicBezTo>
                    <a:pt x="0" y="151"/>
                    <a:pt x="33" y="221"/>
                    <a:pt x="87" y="254"/>
                  </a:cubicBezTo>
                  <a:lnTo>
                    <a:pt x="136" y="254"/>
                  </a:lnTo>
                  <a:cubicBezTo>
                    <a:pt x="190" y="254"/>
                    <a:pt x="223" y="221"/>
                    <a:pt x="239" y="184"/>
                  </a:cubicBezTo>
                  <a:cubicBezTo>
                    <a:pt x="239" y="135"/>
                    <a:pt x="239" y="81"/>
                    <a:pt x="206" y="48"/>
                  </a:cubicBezTo>
                  <a:cubicBezTo>
                    <a:pt x="206" y="32"/>
                    <a:pt x="190" y="15"/>
                    <a:pt x="173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2" name="Google Shape;16682;p89"/>
            <p:cNvSpPr/>
            <p:nvPr/>
          </p:nvSpPr>
          <p:spPr>
            <a:xfrm>
              <a:off x="3888250" y="23267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3" y="0"/>
                  </a:moveTo>
                  <a:cubicBezTo>
                    <a:pt x="86" y="0"/>
                    <a:pt x="68" y="5"/>
                    <a:pt x="50" y="13"/>
                  </a:cubicBezTo>
                  <a:cubicBezTo>
                    <a:pt x="33" y="29"/>
                    <a:pt x="17" y="62"/>
                    <a:pt x="0" y="79"/>
                  </a:cubicBezTo>
                  <a:lnTo>
                    <a:pt x="0" y="165"/>
                  </a:lnTo>
                  <a:cubicBezTo>
                    <a:pt x="17" y="202"/>
                    <a:pt x="33" y="235"/>
                    <a:pt x="70" y="252"/>
                  </a:cubicBezTo>
                  <a:cubicBezTo>
                    <a:pt x="83" y="261"/>
                    <a:pt x="98" y="265"/>
                    <a:pt x="113" y="265"/>
                  </a:cubicBezTo>
                  <a:cubicBezTo>
                    <a:pt x="153" y="265"/>
                    <a:pt x="194" y="233"/>
                    <a:pt x="206" y="182"/>
                  </a:cubicBezTo>
                  <a:cubicBezTo>
                    <a:pt x="239" y="116"/>
                    <a:pt x="206" y="29"/>
                    <a:pt x="153" y="13"/>
                  </a:cubicBezTo>
                  <a:cubicBezTo>
                    <a:pt x="136" y="5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3" name="Google Shape;16683;p89"/>
            <p:cNvSpPr/>
            <p:nvPr/>
          </p:nvSpPr>
          <p:spPr>
            <a:xfrm>
              <a:off x="3880925" y="2343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8" y="1"/>
                  </a:moveTo>
                  <a:cubicBezTo>
                    <a:pt x="105" y="1"/>
                    <a:pt x="103" y="3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98"/>
                    <a:pt x="33" y="214"/>
                    <a:pt x="54" y="247"/>
                  </a:cubicBezTo>
                  <a:cubicBezTo>
                    <a:pt x="87" y="247"/>
                    <a:pt x="103" y="268"/>
                    <a:pt x="136" y="268"/>
                  </a:cubicBezTo>
                  <a:cubicBezTo>
                    <a:pt x="157" y="247"/>
                    <a:pt x="190" y="231"/>
                    <a:pt x="207" y="214"/>
                  </a:cubicBezTo>
                  <a:cubicBezTo>
                    <a:pt x="223" y="181"/>
                    <a:pt x="223" y="144"/>
                    <a:pt x="223" y="111"/>
                  </a:cubicBezTo>
                  <a:cubicBezTo>
                    <a:pt x="223" y="78"/>
                    <a:pt x="207" y="41"/>
                    <a:pt x="174" y="25"/>
                  </a:cubicBezTo>
                  <a:lnTo>
                    <a:pt x="157" y="8"/>
                  </a:lnTo>
                  <a:lnTo>
                    <a:pt x="136" y="8"/>
                  </a:lnTo>
                  <a:cubicBezTo>
                    <a:pt x="125" y="8"/>
                    <a:pt x="114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4" name="Google Shape;16684;p89"/>
            <p:cNvSpPr/>
            <p:nvPr/>
          </p:nvSpPr>
          <p:spPr>
            <a:xfrm>
              <a:off x="3879175" y="2389725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87" y="1"/>
                  </a:moveTo>
                  <a:cubicBezTo>
                    <a:pt x="70" y="1"/>
                    <a:pt x="37" y="33"/>
                    <a:pt x="21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21" y="223"/>
                    <a:pt x="37" y="240"/>
                  </a:cubicBezTo>
                  <a:cubicBezTo>
                    <a:pt x="70" y="260"/>
                    <a:pt x="103" y="260"/>
                    <a:pt x="124" y="260"/>
                  </a:cubicBezTo>
                  <a:cubicBezTo>
                    <a:pt x="190" y="260"/>
                    <a:pt x="227" y="190"/>
                    <a:pt x="227" y="120"/>
                  </a:cubicBezTo>
                  <a:cubicBezTo>
                    <a:pt x="206" y="71"/>
                    <a:pt x="190" y="54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5" name="Google Shape;16685;p89"/>
            <p:cNvSpPr/>
            <p:nvPr/>
          </p:nvSpPr>
          <p:spPr>
            <a:xfrm>
              <a:off x="3897200" y="2291900"/>
              <a:ext cx="6125" cy="6575"/>
            </a:xfrm>
            <a:custGeom>
              <a:avLst/>
              <a:gdLst/>
              <a:ahLst/>
              <a:cxnLst/>
              <a:rect l="l" t="t" r="r" b="b"/>
              <a:pathLst>
                <a:path w="245" h="263" extrusionOk="0">
                  <a:moveTo>
                    <a:pt x="113" y="0"/>
                  </a:moveTo>
                  <a:cubicBezTo>
                    <a:pt x="72" y="0"/>
                    <a:pt x="34" y="32"/>
                    <a:pt x="21" y="83"/>
                  </a:cubicBezTo>
                  <a:cubicBezTo>
                    <a:pt x="1" y="100"/>
                    <a:pt x="1" y="116"/>
                    <a:pt x="1" y="133"/>
                  </a:cubicBezTo>
                  <a:cubicBezTo>
                    <a:pt x="21" y="186"/>
                    <a:pt x="38" y="236"/>
                    <a:pt x="87" y="256"/>
                  </a:cubicBezTo>
                  <a:cubicBezTo>
                    <a:pt x="97" y="261"/>
                    <a:pt x="107" y="263"/>
                    <a:pt x="116" y="263"/>
                  </a:cubicBezTo>
                  <a:cubicBezTo>
                    <a:pt x="142" y="263"/>
                    <a:pt x="166" y="247"/>
                    <a:pt x="190" y="219"/>
                  </a:cubicBezTo>
                  <a:cubicBezTo>
                    <a:pt x="207" y="219"/>
                    <a:pt x="207" y="203"/>
                    <a:pt x="228" y="170"/>
                  </a:cubicBezTo>
                  <a:cubicBezTo>
                    <a:pt x="244" y="100"/>
                    <a:pt x="207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6" name="Google Shape;16686;p89"/>
            <p:cNvSpPr/>
            <p:nvPr/>
          </p:nvSpPr>
          <p:spPr>
            <a:xfrm>
              <a:off x="3893800" y="2387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71" y="0"/>
                    <a:pt x="54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4" y="240"/>
                    <a:pt x="87" y="260"/>
                    <a:pt x="104" y="260"/>
                  </a:cubicBezTo>
                  <a:cubicBezTo>
                    <a:pt x="137" y="260"/>
                    <a:pt x="174" y="260"/>
                    <a:pt x="190" y="223"/>
                  </a:cubicBezTo>
                  <a:cubicBezTo>
                    <a:pt x="207" y="207"/>
                    <a:pt x="223" y="174"/>
                    <a:pt x="223" y="136"/>
                  </a:cubicBezTo>
                  <a:cubicBezTo>
                    <a:pt x="240" y="104"/>
                    <a:pt x="223" y="71"/>
                    <a:pt x="207" y="54"/>
                  </a:cubicBezTo>
                  <a:cubicBezTo>
                    <a:pt x="190" y="33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7" name="Google Shape;16687;p89"/>
            <p:cNvSpPr/>
            <p:nvPr/>
          </p:nvSpPr>
          <p:spPr>
            <a:xfrm>
              <a:off x="3895550" y="23421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40"/>
                    <a:pt x="240" y="170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8" name="Google Shape;16688;p89"/>
            <p:cNvSpPr/>
            <p:nvPr/>
          </p:nvSpPr>
          <p:spPr>
            <a:xfrm>
              <a:off x="3926475" y="2287775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11" y="1"/>
                  </a:moveTo>
                  <a:cubicBezTo>
                    <a:pt x="92" y="1"/>
                    <a:pt x="76" y="14"/>
                    <a:pt x="50" y="26"/>
                  </a:cubicBezTo>
                  <a:cubicBezTo>
                    <a:pt x="1" y="75"/>
                    <a:pt x="1" y="162"/>
                    <a:pt x="34" y="215"/>
                  </a:cubicBezTo>
                  <a:cubicBezTo>
                    <a:pt x="50" y="248"/>
                    <a:pt x="87" y="265"/>
                    <a:pt x="120" y="265"/>
                  </a:cubicBezTo>
                  <a:cubicBezTo>
                    <a:pt x="137" y="265"/>
                    <a:pt x="170" y="248"/>
                    <a:pt x="190" y="232"/>
                  </a:cubicBezTo>
                  <a:cubicBezTo>
                    <a:pt x="223" y="215"/>
                    <a:pt x="223" y="178"/>
                    <a:pt x="240" y="145"/>
                  </a:cubicBezTo>
                  <a:cubicBezTo>
                    <a:pt x="240" y="112"/>
                    <a:pt x="223" y="75"/>
                    <a:pt x="207" y="42"/>
                  </a:cubicBezTo>
                  <a:cubicBezTo>
                    <a:pt x="207" y="26"/>
                    <a:pt x="190" y="26"/>
                    <a:pt x="170" y="9"/>
                  </a:cubicBezTo>
                  <a:lnTo>
                    <a:pt x="137" y="9"/>
                  </a:lnTo>
                  <a:cubicBezTo>
                    <a:pt x="127" y="3"/>
                    <a:pt x="119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89" name="Google Shape;16689;p89"/>
            <p:cNvSpPr/>
            <p:nvPr/>
          </p:nvSpPr>
          <p:spPr>
            <a:xfrm>
              <a:off x="3890000" y="23093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1"/>
                    <a:pt x="33" y="227"/>
                    <a:pt x="83" y="244"/>
                  </a:cubicBezTo>
                  <a:cubicBezTo>
                    <a:pt x="103" y="260"/>
                    <a:pt x="120" y="260"/>
                    <a:pt x="136" y="260"/>
                  </a:cubicBezTo>
                  <a:cubicBezTo>
                    <a:pt x="169" y="244"/>
                    <a:pt x="223" y="227"/>
                    <a:pt x="223" y="178"/>
                  </a:cubicBezTo>
                  <a:cubicBezTo>
                    <a:pt x="239" y="124"/>
                    <a:pt x="239" y="75"/>
                    <a:pt x="206" y="38"/>
                  </a:cubicBezTo>
                  <a:cubicBezTo>
                    <a:pt x="206" y="21"/>
                    <a:pt x="186" y="21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0" name="Google Shape;16690;p89"/>
            <p:cNvSpPr/>
            <p:nvPr/>
          </p:nvSpPr>
          <p:spPr>
            <a:xfrm>
              <a:off x="3884325" y="23742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4" y="0"/>
                  </a:moveTo>
                  <a:cubicBezTo>
                    <a:pt x="38" y="17"/>
                    <a:pt x="0" y="87"/>
                    <a:pt x="0" y="157"/>
                  </a:cubicBezTo>
                  <a:cubicBezTo>
                    <a:pt x="21" y="190"/>
                    <a:pt x="38" y="206"/>
                    <a:pt x="54" y="239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39"/>
                    <a:pt x="244" y="173"/>
                    <a:pt x="227" y="103"/>
                  </a:cubicBezTo>
                  <a:cubicBezTo>
                    <a:pt x="227" y="70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1" name="Google Shape;16691;p89"/>
            <p:cNvSpPr/>
            <p:nvPr/>
          </p:nvSpPr>
          <p:spPr>
            <a:xfrm>
              <a:off x="3887825" y="23592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0" y="0"/>
                  </a:moveTo>
                  <a:cubicBezTo>
                    <a:pt x="87" y="0"/>
                    <a:pt x="67" y="0"/>
                    <a:pt x="34" y="37"/>
                  </a:cubicBezTo>
                  <a:cubicBezTo>
                    <a:pt x="17" y="54"/>
                    <a:pt x="1" y="87"/>
                    <a:pt x="1" y="120"/>
                  </a:cubicBezTo>
                  <a:cubicBezTo>
                    <a:pt x="1" y="157"/>
                    <a:pt x="1" y="190"/>
                    <a:pt x="17" y="206"/>
                  </a:cubicBezTo>
                  <a:cubicBezTo>
                    <a:pt x="34" y="243"/>
                    <a:pt x="67" y="260"/>
                    <a:pt x="104" y="260"/>
                  </a:cubicBezTo>
                  <a:cubicBezTo>
                    <a:pt x="120" y="260"/>
                    <a:pt x="153" y="260"/>
                    <a:pt x="170" y="223"/>
                  </a:cubicBezTo>
                  <a:cubicBezTo>
                    <a:pt x="223" y="190"/>
                    <a:pt x="240" y="103"/>
                    <a:pt x="190" y="54"/>
                  </a:cubicBezTo>
                  <a:cubicBezTo>
                    <a:pt x="190" y="37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2" name="Google Shape;16692;p89"/>
            <p:cNvSpPr/>
            <p:nvPr/>
          </p:nvSpPr>
          <p:spPr>
            <a:xfrm>
              <a:off x="3943175" y="23609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70"/>
                    <a:pt x="1" y="153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44" y="190"/>
                    <a:pt x="244" y="103"/>
                    <a:pt x="207" y="50"/>
                  </a:cubicBezTo>
                  <a:cubicBezTo>
                    <a:pt x="190" y="33"/>
                    <a:pt x="190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3" name="Google Shape;16693;p89"/>
            <p:cNvSpPr/>
            <p:nvPr/>
          </p:nvSpPr>
          <p:spPr>
            <a:xfrm>
              <a:off x="3979250" y="22938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29" y="0"/>
                  </a:moveTo>
                  <a:cubicBezTo>
                    <a:pt x="83" y="0"/>
                    <a:pt x="34" y="33"/>
                    <a:pt x="17" y="91"/>
                  </a:cubicBezTo>
                  <a:cubicBezTo>
                    <a:pt x="1" y="140"/>
                    <a:pt x="17" y="227"/>
                    <a:pt x="87" y="243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60"/>
                    <a:pt x="207" y="227"/>
                    <a:pt x="223" y="177"/>
                  </a:cubicBezTo>
                  <a:cubicBezTo>
                    <a:pt x="244" y="124"/>
                    <a:pt x="223" y="74"/>
                    <a:pt x="207" y="37"/>
                  </a:cubicBezTo>
                  <a:cubicBezTo>
                    <a:pt x="190" y="21"/>
                    <a:pt x="174" y="21"/>
                    <a:pt x="157" y="4"/>
                  </a:cubicBezTo>
                  <a:cubicBezTo>
                    <a:pt x="148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4" name="Google Shape;16694;p89"/>
            <p:cNvSpPr/>
            <p:nvPr/>
          </p:nvSpPr>
          <p:spPr>
            <a:xfrm>
              <a:off x="3981000" y="23698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7" y="0"/>
                  </a:moveTo>
                  <a:cubicBezTo>
                    <a:pt x="99" y="0"/>
                    <a:pt x="48" y="35"/>
                    <a:pt x="34" y="90"/>
                  </a:cubicBezTo>
                  <a:cubicBezTo>
                    <a:pt x="1" y="144"/>
                    <a:pt x="34" y="231"/>
                    <a:pt x="87" y="247"/>
                  </a:cubicBezTo>
                  <a:cubicBezTo>
                    <a:pt x="105" y="256"/>
                    <a:pt x="121" y="260"/>
                    <a:pt x="137" y="260"/>
                  </a:cubicBezTo>
                  <a:cubicBezTo>
                    <a:pt x="180" y="260"/>
                    <a:pt x="216" y="229"/>
                    <a:pt x="240" y="177"/>
                  </a:cubicBezTo>
                  <a:cubicBezTo>
                    <a:pt x="256" y="107"/>
                    <a:pt x="223" y="41"/>
                    <a:pt x="174" y="4"/>
                  </a:cubicBezTo>
                  <a:cubicBezTo>
                    <a:pt x="165" y="1"/>
                    <a:pt x="156" y="0"/>
                    <a:pt x="14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5" name="Google Shape;16695;p89"/>
            <p:cNvSpPr/>
            <p:nvPr/>
          </p:nvSpPr>
          <p:spPr>
            <a:xfrm>
              <a:off x="3978025" y="234035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71"/>
                    <a:pt x="0" y="153"/>
                    <a:pt x="33" y="207"/>
                  </a:cubicBezTo>
                  <a:cubicBezTo>
                    <a:pt x="50" y="240"/>
                    <a:pt x="66" y="256"/>
                    <a:pt x="103" y="256"/>
                  </a:cubicBezTo>
                  <a:cubicBezTo>
                    <a:pt x="136" y="256"/>
                    <a:pt x="169" y="256"/>
                    <a:pt x="190" y="223"/>
                  </a:cubicBezTo>
                  <a:cubicBezTo>
                    <a:pt x="206" y="207"/>
                    <a:pt x="223" y="174"/>
                    <a:pt x="223" y="137"/>
                  </a:cubicBezTo>
                  <a:cubicBezTo>
                    <a:pt x="223" y="104"/>
                    <a:pt x="223" y="71"/>
                    <a:pt x="206" y="50"/>
                  </a:cubicBezTo>
                  <a:cubicBezTo>
                    <a:pt x="190" y="34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6" name="Google Shape;16696;p89"/>
            <p:cNvSpPr/>
            <p:nvPr/>
          </p:nvSpPr>
          <p:spPr>
            <a:xfrm>
              <a:off x="3975850" y="226170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"/>
                    <a:pt x="50" y="38"/>
                  </a:cubicBezTo>
                  <a:cubicBezTo>
                    <a:pt x="17" y="71"/>
                    <a:pt x="1" y="158"/>
                    <a:pt x="34" y="207"/>
                  </a:cubicBezTo>
                  <a:cubicBezTo>
                    <a:pt x="63" y="245"/>
                    <a:pt x="95" y="262"/>
                    <a:pt x="125" y="262"/>
                  </a:cubicBezTo>
                  <a:cubicBezTo>
                    <a:pt x="150" y="262"/>
                    <a:pt x="173" y="250"/>
                    <a:pt x="190" y="228"/>
                  </a:cubicBezTo>
                  <a:cubicBezTo>
                    <a:pt x="240" y="191"/>
                    <a:pt x="256" y="104"/>
                    <a:pt x="207" y="54"/>
                  </a:cubicBezTo>
                  <a:cubicBezTo>
                    <a:pt x="207" y="38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7" name="Google Shape;16697;p89"/>
            <p:cNvSpPr/>
            <p:nvPr/>
          </p:nvSpPr>
          <p:spPr>
            <a:xfrm>
              <a:off x="3967300" y="22977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8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53" y="244"/>
                    <a:pt x="186" y="228"/>
                    <a:pt x="207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7" y="38"/>
                    <a:pt x="186" y="21"/>
                  </a:cubicBezTo>
                  <a:cubicBezTo>
                    <a:pt x="169" y="21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8" name="Google Shape;16698;p89"/>
            <p:cNvSpPr/>
            <p:nvPr/>
          </p:nvSpPr>
          <p:spPr>
            <a:xfrm>
              <a:off x="3971525" y="22789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71" y="0"/>
                    <a:pt x="54" y="17"/>
                    <a:pt x="38" y="54"/>
                  </a:cubicBezTo>
                  <a:cubicBezTo>
                    <a:pt x="17" y="87"/>
                    <a:pt x="0" y="120"/>
                    <a:pt x="0" y="157"/>
                  </a:cubicBezTo>
                  <a:cubicBezTo>
                    <a:pt x="17" y="190"/>
                    <a:pt x="38" y="207"/>
                    <a:pt x="54" y="223"/>
                  </a:cubicBezTo>
                  <a:cubicBezTo>
                    <a:pt x="71" y="260"/>
                    <a:pt x="103" y="260"/>
                    <a:pt x="141" y="260"/>
                  </a:cubicBezTo>
                  <a:cubicBezTo>
                    <a:pt x="190" y="240"/>
                    <a:pt x="244" y="174"/>
                    <a:pt x="223" y="103"/>
                  </a:cubicBezTo>
                  <a:cubicBezTo>
                    <a:pt x="223" y="70"/>
                    <a:pt x="207" y="33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699" name="Google Shape;16699;p89"/>
            <p:cNvSpPr/>
            <p:nvPr/>
          </p:nvSpPr>
          <p:spPr>
            <a:xfrm>
              <a:off x="3975025" y="23897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68" y="263"/>
                    <a:pt x="116" y="263"/>
                  </a:cubicBezTo>
                  <a:cubicBezTo>
                    <a:pt x="123" y="263"/>
                    <a:pt x="130" y="262"/>
                    <a:pt x="137" y="260"/>
                  </a:cubicBezTo>
                  <a:cubicBezTo>
                    <a:pt x="170" y="260"/>
                    <a:pt x="186" y="240"/>
                    <a:pt x="207" y="207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86" y="33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0" name="Google Shape;16700;p89"/>
            <p:cNvSpPr/>
            <p:nvPr/>
          </p:nvSpPr>
          <p:spPr>
            <a:xfrm>
              <a:off x="3960400" y="23128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17"/>
                  </a:cubicBezTo>
                  <a:cubicBezTo>
                    <a:pt x="0" y="71"/>
                    <a:pt x="0" y="157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44"/>
                    <a:pt x="190" y="223"/>
                  </a:cubicBezTo>
                  <a:cubicBezTo>
                    <a:pt x="206" y="207"/>
                    <a:pt x="223" y="174"/>
                    <a:pt x="223" y="141"/>
                  </a:cubicBezTo>
                  <a:cubicBezTo>
                    <a:pt x="239" y="104"/>
                    <a:pt x="223" y="71"/>
                    <a:pt x="206" y="54"/>
                  </a:cubicBezTo>
                  <a:cubicBezTo>
                    <a:pt x="190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1" name="Google Shape;16701;p89"/>
            <p:cNvSpPr/>
            <p:nvPr/>
          </p:nvSpPr>
          <p:spPr>
            <a:xfrm>
              <a:off x="3929475" y="2317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70" y="1"/>
                    <a:pt x="50" y="38"/>
                  </a:cubicBezTo>
                  <a:cubicBezTo>
                    <a:pt x="0" y="71"/>
                    <a:pt x="0" y="158"/>
                    <a:pt x="33" y="207"/>
                  </a:cubicBezTo>
                  <a:cubicBezTo>
                    <a:pt x="50" y="244"/>
                    <a:pt x="87" y="261"/>
                    <a:pt x="103" y="261"/>
                  </a:cubicBezTo>
                  <a:cubicBezTo>
                    <a:pt x="136" y="261"/>
                    <a:pt x="173" y="261"/>
                    <a:pt x="190" y="244"/>
                  </a:cubicBezTo>
                  <a:cubicBezTo>
                    <a:pt x="239" y="191"/>
                    <a:pt x="239" y="104"/>
                    <a:pt x="206" y="55"/>
                  </a:cubicBezTo>
                  <a:cubicBezTo>
                    <a:pt x="190" y="38"/>
                    <a:pt x="173" y="17"/>
                    <a:pt x="153" y="17"/>
                  </a:cubicBezTo>
                  <a:cubicBezTo>
                    <a:pt x="153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2" name="Google Shape;16702;p89"/>
            <p:cNvSpPr/>
            <p:nvPr/>
          </p:nvSpPr>
          <p:spPr>
            <a:xfrm>
              <a:off x="3962975" y="234260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9" y="1"/>
                  </a:moveTo>
                  <a:cubicBezTo>
                    <a:pt x="86" y="1"/>
                    <a:pt x="45" y="32"/>
                    <a:pt x="33" y="84"/>
                  </a:cubicBezTo>
                  <a:cubicBezTo>
                    <a:pt x="0" y="150"/>
                    <a:pt x="33" y="220"/>
                    <a:pt x="87" y="253"/>
                  </a:cubicBezTo>
                  <a:lnTo>
                    <a:pt x="136" y="253"/>
                  </a:lnTo>
                  <a:cubicBezTo>
                    <a:pt x="190" y="253"/>
                    <a:pt x="223" y="220"/>
                    <a:pt x="239" y="187"/>
                  </a:cubicBezTo>
                  <a:cubicBezTo>
                    <a:pt x="239" y="133"/>
                    <a:pt x="239" y="84"/>
                    <a:pt x="206" y="47"/>
                  </a:cubicBezTo>
                  <a:cubicBezTo>
                    <a:pt x="206" y="30"/>
                    <a:pt x="190" y="14"/>
                    <a:pt x="173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3" name="Google Shape;16703;p89"/>
            <p:cNvSpPr/>
            <p:nvPr/>
          </p:nvSpPr>
          <p:spPr>
            <a:xfrm>
              <a:off x="3961225" y="236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0"/>
                  </a:moveTo>
                  <a:cubicBezTo>
                    <a:pt x="87" y="0"/>
                    <a:pt x="70" y="4"/>
                    <a:pt x="54" y="13"/>
                  </a:cubicBezTo>
                  <a:cubicBezTo>
                    <a:pt x="37" y="29"/>
                    <a:pt x="17" y="46"/>
                    <a:pt x="17" y="79"/>
                  </a:cubicBezTo>
                  <a:cubicBezTo>
                    <a:pt x="0" y="116"/>
                    <a:pt x="0" y="132"/>
                    <a:pt x="0" y="165"/>
                  </a:cubicBezTo>
                  <a:cubicBezTo>
                    <a:pt x="17" y="202"/>
                    <a:pt x="37" y="235"/>
                    <a:pt x="70" y="252"/>
                  </a:cubicBezTo>
                  <a:cubicBezTo>
                    <a:pt x="82" y="255"/>
                    <a:pt x="93" y="256"/>
                    <a:pt x="104" y="256"/>
                  </a:cubicBezTo>
                  <a:cubicBezTo>
                    <a:pt x="157" y="256"/>
                    <a:pt x="195" y="223"/>
                    <a:pt x="223" y="165"/>
                  </a:cubicBezTo>
                  <a:cubicBezTo>
                    <a:pt x="243" y="99"/>
                    <a:pt x="206" y="29"/>
                    <a:pt x="157" y="13"/>
                  </a:cubicBezTo>
                  <a:cubicBezTo>
                    <a:pt x="138" y="4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4" name="Google Shape;16704;p89"/>
            <p:cNvSpPr/>
            <p:nvPr/>
          </p:nvSpPr>
          <p:spPr>
            <a:xfrm>
              <a:off x="3970700" y="2325200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10" y="1"/>
                  </a:moveTo>
                  <a:cubicBezTo>
                    <a:pt x="65" y="1"/>
                    <a:pt x="14" y="33"/>
                    <a:pt x="0" y="91"/>
                  </a:cubicBezTo>
                  <a:lnTo>
                    <a:pt x="0" y="141"/>
                  </a:lnTo>
                  <a:cubicBezTo>
                    <a:pt x="0" y="194"/>
                    <a:pt x="17" y="227"/>
                    <a:pt x="71" y="244"/>
                  </a:cubicBezTo>
                  <a:cubicBezTo>
                    <a:pt x="85" y="253"/>
                    <a:pt x="102" y="258"/>
                    <a:pt x="118" y="258"/>
                  </a:cubicBezTo>
                  <a:cubicBezTo>
                    <a:pt x="141" y="258"/>
                    <a:pt x="162" y="249"/>
                    <a:pt x="174" y="227"/>
                  </a:cubicBezTo>
                  <a:cubicBezTo>
                    <a:pt x="190" y="211"/>
                    <a:pt x="207" y="194"/>
                    <a:pt x="207" y="178"/>
                  </a:cubicBezTo>
                  <a:cubicBezTo>
                    <a:pt x="223" y="108"/>
                    <a:pt x="207" y="38"/>
                    <a:pt x="136" y="5"/>
                  </a:cubicBezTo>
                  <a:cubicBezTo>
                    <a:pt x="128" y="2"/>
                    <a:pt x="119" y="1"/>
                    <a:pt x="11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5" name="Google Shape;16705;p89"/>
            <p:cNvSpPr/>
            <p:nvPr/>
          </p:nvSpPr>
          <p:spPr>
            <a:xfrm>
              <a:off x="3973275" y="2311225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28" y="1"/>
                  </a:moveTo>
                  <a:cubicBezTo>
                    <a:pt x="86" y="1"/>
                    <a:pt x="45" y="33"/>
                    <a:pt x="33" y="81"/>
                  </a:cubicBezTo>
                  <a:cubicBezTo>
                    <a:pt x="1" y="151"/>
                    <a:pt x="33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90" y="254"/>
                    <a:pt x="223" y="238"/>
                    <a:pt x="240" y="184"/>
                  </a:cubicBezTo>
                  <a:cubicBezTo>
                    <a:pt x="256" y="135"/>
                    <a:pt x="240" y="81"/>
                    <a:pt x="207" y="48"/>
                  </a:cubicBezTo>
                  <a:cubicBezTo>
                    <a:pt x="207" y="32"/>
                    <a:pt x="190" y="15"/>
                    <a:pt x="174" y="15"/>
                  </a:cubicBezTo>
                  <a:cubicBezTo>
                    <a:pt x="159" y="5"/>
                    <a:pt x="143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6" name="Google Shape;16706;p89"/>
            <p:cNvSpPr/>
            <p:nvPr/>
          </p:nvSpPr>
          <p:spPr>
            <a:xfrm>
              <a:off x="3844025" y="2366225"/>
              <a:ext cx="5600" cy="6825"/>
            </a:xfrm>
            <a:custGeom>
              <a:avLst/>
              <a:gdLst/>
              <a:ahLst/>
              <a:cxnLst/>
              <a:rect l="l" t="t" r="r" b="b"/>
              <a:pathLst>
                <a:path w="224" h="273" extrusionOk="0">
                  <a:moveTo>
                    <a:pt x="120" y="0"/>
                  </a:moveTo>
                  <a:cubicBezTo>
                    <a:pt x="108" y="0"/>
                    <a:pt x="95" y="5"/>
                    <a:pt x="87" y="13"/>
                  </a:cubicBezTo>
                  <a:cubicBezTo>
                    <a:pt x="66" y="13"/>
                    <a:pt x="33" y="29"/>
                    <a:pt x="17" y="66"/>
                  </a:cubicBezTo>
                  <a:cubicBezTo>
                    <a:pt x="0" y="83"/>
                    <a:pt x="0" y="116"/>
                    <a:pt x="0" y="149"/>
                  </a:cubicBezTo>
                  <a:cubicBezTo>
                    <a:pt x="0" y="186"/>
                    <a:pt x="17" y="219"/>
                    <a:pt x="50" y="235"/>
                  </a:cubicBezTo>
                  <a:cubicBezTo>
                    <a:pt x="66" y="252"/>
                    <a:pt x="103" y="273"/>
                    <a:pt x="120" y="273"/>
                  </a:cubicBezTo>
                  <a:cubicBezTo>
                    <a:pt x="190" y="252"/>
                    <a:pt x="223" y="186"/>
                    <a:pt x="223" y="116"/>
                  </a:cubicBezTo>
                  <a:cubicBezTo>
                    <a:pt x="207" y="83"/>
                    <a:pt x="207" y="46"/>
                    <a:pt x="169" y="29"/>
                  </a:cubicBezTo>
                  <a:lnTo>
                    <a:pt x="153" y="13"/>
                  </a:lnTo>
                  <a:cubicBezTo>
                    <a:pt x="145" y="5"/>
                    <a:pt x="132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7" name="Google Shape;16707;p89"/>
            <p:cNvSpPr/>
            <p:nvPr/>
          </p:nvSpPr>
          <p:spPr>
            <a:xfrm>
              <a:off x="3962975" y="2249375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09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22"/>
                    <a:pt x="87" y="255"/>
                  </a:cubicBezTo>
                  <a:cubicBezTo>
                    <a:pt x="95" y="258"/>
                    <a:pt x="105" y="259"/>
                    <a:pt x="114" y="259"/>
                  </a:cubicBezTo>
                  <a:cubicBezTo>
                    <a:pt x="159" y="259"/>
                    <a:pt x="209" y="229"/>
                    <a:pt x="223" y="185"/>
                  </a:cubicBezTo>
                  <a:cubicBezTo>
                    <a:pt x="239" y="119"/>
                    <a:pt x="206" y="32"/>
                    <a:pt x="153" y="16"/>
                  </a:cubicBezTo>
                  <a:cubicBezTo>
                    <a:pt x="139" y="5"/>
                    <a:pt x="124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8" name="Google Shape;16708;p89"/>
            <p:cNvSpPr/>
            <p:nvPr/>
          </p:nvSpPr>
          <p:spPr>
            <a:xfrm>
              <a:off x="3941950" y="2284900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87" y="1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4"/>
                  </a:cubicBezTo>
                  <a:cubicBezTo>
                    <a:pt x="61" y="255"/>
                    <a:pt x="83" y="267"/>
                    <a:pt x="101" y="267"/>
                  </a:cubicBezTo>
                  <a:cubicBezTo>
                    <a:pt x="108" y="267"/>
                    <a:pt x="115" y="265"/>
                    <a:pt x="120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69" y="38"/>
                  </a:cubicBezTo>
                  <a:cubicBezTo>
                    <a:pt x="169" y="21"/>
                    <a:pt x="153" y="21"/>
                    <a:pt x="153" y="21"/>
                  </a:cubicBezTo>
                  <a:cubicBezTo>
                    <a:pt x="136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09" name="Google Shape;16709;p89"/>
            <p:cNvSpPr/>
            <p:nvPr/>
          </p:nvSpPr>
          <p:spPr>
            <a:xfrm>
              <a:off x="3968525" y="2375225"/>
              <a:ext cx="6000" cy="6800"/>
            </a:xfrm>
            <a:custGeom>
              <a:avLst/>
              <a:gdLst/>
              <a:ahLst/>
              <a:cxnLst/>
              <a:rect l="l" t="t" r="r" b="b"/>
              <a:pathLst>
                <a:path w="240" h="272" extrusionOk="0">
                  <a:moveTo>
                    <a:pt x="129" y="0"/>
                  </a:moveTo>
                  <a:cubicBezTo>
                    <a:pt x="120" y="0"/>
                    <a:pt x="112" y="5"/>
                    <a:pt x="104" y="16"/>
                  </a:cubicBezTo>
                  <a:cubicBezTo>
                    <a:pt x="54" y="16"/>
                    <a:pt x="1" y="82"/>
                    <a:pt x="17" y="152"/>
                  </a:cubicBezTo>
                  <a:cubicBezTo>
                    <a:pt x="17" y="185"/>
                    <a:pt x="34" y="222"/>
                    <a:pt x="54" y="238"/>
                  </a:cubicBezTo>
                  <a:cubicBezTo>
                    <a:pt x="87" y="255"/>
                    <a:pt x="104" y="271"/>
                    <a:pt x="137" y="271"/>
                  </a:cubicBezTo>
                  <a:cubicBezTo>
                    <a:pt x="207" y="255"/>
                    <a:pt x="240" y="185"/>
                    <a:pt x="223" y="119"/>
                  </a:cubicBezTo>
                  <a:cubicBezTo>
                    <a:pt x="223" y="82"/>
                    <a:pt x="207" y="49"/>
                    <a:pt x="191" y="32"/>
                  </a:cubicBezTo>
                  <a:cubicBezTo>
                    <a:pt x="174" y="32"/>
                    <a:pt x="174" y="16"/>
                    <a:pt x="158" y="16"/>
                  </a:cubicBezTo>
                  <a:cubicBezTo>
                    <a:pt x="147" y="5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0" name="Google Shape;16710;p89"/>
            <p:cNvSpPr/>
            <p:nvPr/>
          </p:nvSpPr>
          <p:spPr>
            <a:xfrm>
              <a:off x="3938425" y="2335500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29" y="1"/>
                  </a:moveTo>
                  <a:cubicBezTo>
                    <a:pt x="83" y="1"/>
                    <a:pt x="35" y="33"/>
                    <a:pt x="22" y="92"/>
                  </a:cubicBezTo>
                  <a:cubicBezTo>
                    <a:pt x="1" y="141"/>
                    <a:pt x="22" y="228"/>
                    <a:pt x="71" y="244"/>
                  </a:cubicBezTo>
                  <a:cubicBezTo>
                    <a:pt x="90" y="254"/>
                    <a:pt x="109" y="259"/>
                    <a:pt x="127" y="259"/>
                  </a:cubicBezTo>
                  <a:cubicBezTo>
                    <a:pt x="174" y="259"/>
                    <a:pt x="213" y="226"/>
                    <a:pt x="228" y="178"/>
                  </a:cubicBezTo>
                  <a:cubicBezTo>
                    <a:pt x="244" y="108"/>
                    <a:pt x="207" y="38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1" name="Google Shape;16711;p89"/>
            <p:cNvSpPr/>
            <p:nvPr/>
          </p:nvSpPr>
          <p:spPr>
            <a:xfrm>
              <a:off x="3938950" y="23781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67" y="1"/>
                    <a:pt x="34" y="17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7" y="186"/>
                    <a:pt x="17" y="207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0"/>
                    <a:pt x="223" y="104"/>
                  </a:cubicBezTo>
                  <a:cubicBezTo>
                    <a:pt x="223" y="67"/>
                    <a:pt x="207" y="50"/>
                    <a:pt x="170" y="17"/>
                  </a:cubicBezTo>
                  <a:cubicBezTo>
                    <a:pt x="170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2" name="Google Shape;16712;p89"/>
            <p:cNvSpPr/>
            <p:nvPr/>
          </p:nvSpPr>
          <p:spPr>
            <a:xfrm>
              <a:off x="3934625" y="22573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50" y="8"/>
                    <a:pt x="0" y="74"/>
                    <a:pt x="17" y="144"/>
                  </a:cubicBezTo>
                  <a:cubicBezTo>
                    <a:pt x="17" y="214"/>
                    <a:pt x="87" y="263"/>
                    <a:pt x="136" y="263"/>
                  </a:cubicBezTo>
                  <a:cubicBezTo>
                    <a:pt x="174" y="247"/>
                    <a:pt x="190" y="230"/>
                    <a:pt x="207" y="214"/>
                  </a:cubicBezTo>
                  <a:cubicBezTo>
                    <a:pt x="223" y="177"/>
                    <a:pt x="240" y="144"/>
                    <a:pt x="240" y="111"/>
                  </a:cubicBezTo>
                  <a:cubicBezTo>
                    <a:pt x="223" y="74"/>
                    <a:pt x="207" y="41"/>
                    <a:pt x="190" y="24"/>
                  </a:cubicBezTo>
                  <a:cubicBezTo>
                    <a:pt x="190" y="24"/>
                    <a:pt x="174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3" name="Google Shape;16713;p89"/>
            <p:cNvSpPr/>
            <p:nvPr/>
          </p:nvSpPr>
          <p:spPr>
            <a:xfrm>
              <a:off x="3933275" y="2272625"/>
              <a:ext cx="5700" cy="6500"/>
            </a:xfrm>
            <a:custGeom>
              <a:avLst/>
              <a:gdLst/>
              <a:ahLst/>
              <a:cxnLst/>
              <a:rect l="l" t="t" r="r" b="b"/>
              <a:pathLst>
                <a:path w="228" h="260" extrusionOk="0">
                  <a:moveTo>
                    <a:pt x="132" y="1"/>
                  </a:moveTo>
                  <a:cubicBezTo>
                    <a:pt x="123" y="1"/>
                    <a:pt x="114" y="5"/>
                    <a:pt x="104" y="13"/>
                  </a:cubicBezTo>
                  <a:cubicBezTo>
                    <a:pt x="38" y="13"/>
                    <a:pt x="1" y="79"/>
                    <a:pt x="1" y="149"/>
                  </a:cubicBezTo>
                  <a:cubicBezTo>
                    <a:pt x="21" y="182"/>
                    <a:pt x="21" y="219"/>
                    <a:pt x="54" y="236"/>
                  </a:cubicBezTo>
                  <a:cubicBezTo>
                    <a:pt x="66" y="248"/>
                    <a:pt x="86" y="259"/>
                    <a:pt x="110" y="259"/>
                  </a:cubicBezTo>
                  <a:cubicBezTo>
                    <a:pt x="120" y="259"/>
                    <a:pt x="130" y="257"/>
                    <a:pt x="141" y="252"/>
                  </a:cubicBezTo>
                  <a:cubicBezTo>
                    <a:pt x="157" y="252"/>
                    <a:pt x="190" y="236"/>
                    <a:pt x="207" y="203"/>
                  </a:cubicBezTo>
                  <a:cubicBezTo>
                    <a:pt x="228" y="182"/>
                    <a:pt x="228" y="149"/>
                    <a:pt x="228" y="116"/>
                  </a:cubicBezTo>
                  <a:cubicBezTo>
                    <a:pt x="228" y="79"/>
                    <a:pt x="207" y="46"/>
                    <a:pt x="174" y="30"/>
                  </a:cubicBezTo>
                  <a:cubicBezTo>
                    <a:pt x="174" y="13"/>
                    <a:pt x="157" y="13"/>
                    <a:pt x="157" y="13"/>
                  </a:cubicBezTo>
                  <a:cubicBezTo>
                    <a:pt x="149" y="5"/>
                    <a:pt x="141" y="1"/>
                    <a:pt x="13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4" name="Google Shape;16714;p89"/>
            <p:cNvSpPr/>
            <p:nvPr/>
          </p:nvSpPr>
          <p:spPr>
            <a:xfrm>
              <a:off x="3934625" y="2302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65" y="254"/>
                    <a:pt x="86" y="267"/>
                    <a:pt x="108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87"/>
                    <a:pt x="207" y="54"/>
                    <a:pt x="190" y="33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5" name="Google Shape;16715;p89"/>
            <p:cNvSpPr/>
            <p:nvPr/>
          </p:nvSpPr>
          <p:spPr>
            <a:xfrm>
              <a:off x="3956050" y="2329625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04" y="1"/>
                  </a:moveTo>
                  <a:cubicBezTo>
                    <a:pt x="71" y="1"/>
                    <a:pt x="55" y="17"/>
                    <a:pt x="38" y="50"/>
                  </a:cubicBezTo>
                  <a:cubicBezTo>
                    <a:pt x="17" y="87"/>
                    <a:pt x="1" y="120"/>
                    <a:pt x="17" y="153"/>
                  </a:cubicBezTo>
                  <a:cubicBezTo>
                    <a:pt x="17" y="191"/>
                    <a:pt x="38" y="207"/>
                    <a:pt x="55" y="240"/>
                  </a:cubicBezTo>
                  <a:cubicBezTo>
                    <a:pt x="88" y="256"/>
                    <a:pt x="104" y="256"/>
                    <a:pt x="141" y="256"/>
                  </a:cubicBezTo>
                  <a:cubicBezTo>
                    <a:pt x="207" y="240"/>
                    <a:pt x="244" y="170"/>
                    <a:pt x="224" y="104"/>
                  </a:cubicBezTo>
                  <a:cubicBezTo>
                    <a:pt x="224" y="67"/>
                    <a:pt x="207" y="50"/>
                    <a:pt x="191" y="17"/>
                  </a:cubicBezTo>
                  <a:cubicBezTo>
                    <a:pt x="174" y="17"/>
                    <a:pt x="174" y="17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6" name="Google Shape;16716;p89"/>
            <p:cNvSpPr/>
            <p:nvPr/>
          </p:nvSpPr>
          <p:spPr>
            <a:xfrm>
              <a:off x="3953900" y="23764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03" y="1"/>
                  </a:moveTo>
                  <a:cubicBezTo>
                    <a:pt x="38" y="17"/>
                    <a:pt x="0" y="87"/>
                    <a:pt x="0" y="153"/>
                  </a:cubicBezTo>
                  <a:cubicBezTo>
                    <a:pt x="21" y="190"/>
                    <a:pt x="38" y="223"/>
                    <a:pt x="54" y="240"/>
                  </a:cubicBezTo>
                  <a:cubicBezTo>
                    <a:pt x="87" y="256"/>
                    <a:pt x="103" y="256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7" y="190"/>
                    <a:pt x="227" y="153"/>
                    <a:pt x="227" y="120"/>
                  </a:cubicBezTo>
                  <a:cubicBezTo>
                    <a:pt x="227" y="87"/>
                    <a:pt x="207" y="50"/>
                    <a:pt x="190" y="34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7" name="Google Shape;16717;p89"/>
            <p:cNvSpPr/>
            <p:nvPr/>
          </p:nvSpPr>
          <p:spPr>
            <a:xfrm>
              <a:off x="3959050" y="2285200"/>
              <a:ext cx="6100" cy="6550"/>
            </a:xfrm>
            <a:custGeom>
              <a:avLst/>
              <a:gdLst/>
              <a:ahLst/>
              <a:cxnLst/>
              <a:rect l="l" t="t" r="r" b="b"/>
              <a:pathLst>
                <a:path w="244" h="262" extrusionOk="0">
                  <a:moveTo>
                    <a:pt x="95" y="0"/>
                  </a:moveTo>
                  <a:cubicBezTo>
                    <a:pt x="76" y="0"/>
                    <a:pt x="61" y="14"/>
                    <a:pt x="38" y="26"/>
                  </a:cubicBezTo>
                  <a:cubicBezTo>
                    <a:pt x="21" y="59"/>
                    <a:pt x="1" y="75"/>
                    <a:pt x="1" y="112"/>
                  </a:cubicBezTo>
                  <a:cubicBezTo>
                    <a:pt x="1" y="145"/>
                    <a:pt x="1" y="178"/>
                    <a:pt x="21" y="215"/>
                  </a:cubicBezTo>
                  <a:cubicBezTo>
                    <a:pt x="40" y="244"/>
                    <a:pt x="78" y="262"/>
                    <a:pt x="112" y="262"/>
                  </a:cubicBezTo>
                  <a:cubicBezTo>
                    <a:pt x="137" y="262"/>
                    <a:pt x="160" y="252"/>
                    <a:pt x="174" y="232"/>
                  </a:cubicBezTo>
                  <a:cubicBezTo>
                    <a:pt x="227" y="178"/>
                    <a:pt x="244" y="112"/>
                    <a:pt x="190" y="42"/>
                  </a:cubicBezTo>
                  <a:cubicBezTo>
                    <a:pt x="190" y="26"/>
                    <a:pt x="174" y="26"/>
                    <a:pt x="157" y="9"/>
                  </a:cubicBezTo>
                  <a:lnTo>
                    <a:pt x="124" y="9"/>
                  </a:lnTo>
                  <a:cubicBezTo>
                    <a:pt x="113" y="3"/>
                    <a:pt x="104" y="0"/>
                    <a:pt x="9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8" name="Google Shape;16718;p89"/>
            <p:cNvSpPr/>
            <p:nvPr/>
          </p:nvSpPr>
          <p:spPr>
            <a:xfrm>
              <a:off x="3929875" y="2348575"/>
              <a:ext cx="6525" cy="6750"/>
            </a:xfrm>
            <a:custGeom>
              <a:avLst/>
              <a:gdLst/>
              <a:ahLst/>
              <a:cxnLst/>
              <a:rect l="l" t="t" r="r" b="b"/>
              <a:pathLst>
                <a:path w="261" h="270" extrusionOk="0">
                  <a:moveTo>
                    <a:pt x="130" y="1"/>
                  </a:moveTo>
                  <a:cubicBezTo>
                    <a:pt x="89" y="1"/>
                    <a:pt x="49" y="32"/>
                    <a:pt x="34" y="84"/>
                  </a:cubicBezTo>
                  <a:cubicBezTo>
                    <a:pt x="1" y="154"/>
                    <a:pt x="34" y="220"/>
                    <a:pt x="87" y="257"/>
                  </a:cubicBezTo>
                  <a:cubicBezTo>
                    <a:pt x="106" y="266"/>
                    <a:pt x="123" y="270"/>
                    <a:pt x="139" y="270"/>
                  </a:cubicBezTo>
                  <a:cubicBezTo>
                    <a:pt x="183" y="270"/>
                    <a:pt x="216" y="238"/>
                    <a:pt x="240" y="187"/>
                  </a:cubicBezTo>
                  <a:cubicBezTo>
                    <a:pt x="261" y="117"/>
                    <a:pt x="223" y="30"/>
                    <a:pt x="174" y="14"/>
                  </a:cubicBezTo>
                  <a:cubicBezTo>
                    <a:pt x="160" y="5"/>
                    <a:pt x="145" y="1"/>
                    <a:pt x="13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19" name="Google Shape;16719;p89"/>
            <p:cNvSpPr/>
            <p:nvPr/>
          </p:nvSpPr>
          <p:spPr>
            <a:xfrm>
              <a:off x="3961225" y="226532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37" y="13"/>
                    <a:pt x="0" y="83"/>
                    <a:pt x="17" y="149"/>
                  </a:cubicBezTo>
                  <a:cubicBezTo>
                    <a:pt x="17" y="186"/>
                    <a:pt x="37" y="219"/>
                    <a:pt x="54" y="235"/>
                  </a:cubicBezTo>
                  <a:cubicBezTo>
                    <a:pt x="65" y="247"/>
                    <a:pt x="85" y="259"/>
                    <a:pt x="109" y="259"/>
                  </a:cubicBezTo>
                  <a:cubicBezTo>
                    <a:pt x="119" y="259"/>
                    <a:pt x="129" y="256"/>
                    <a:pt x="140" y="252"/>
                  </a:cubicBezTo>
                  <a:cubicBezTo>
                    <a:pt x="190" y="252"/>
                    <a:pt x="243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9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0" name="Google Shape;16720;p89"/>
            <p:cNvSpPr/>
            <p:nvPr/>
          </p:nvSpPr>
          <p:spPr>
            <a:xfrm>
              <a:off x="3928650" y="23646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0" y="148"/>
                  </a:cubicBezTo>
                  <a:cubicBezTo>
                    <a:pt x="17" y="181"/>
                    <a:pt x="17" y="214"/>
                    <a:pt x="50" y="235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39" y="181"/>
                    <a:pt x="223" y="111"/>
                  </a:cubicBezTo>
                  <a:cubicBezTo>
                    <a:pt x="223" y="78"/>
                    <a:pt x="206" y="45"/>
                    <a:pt x="169" y="28"/>
                  </a:cubicBezTo>
                  <a:cubicBezTo>
                    <a:pt x="169" y="28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1" name="Google Shape;16721;p89"/>
            <p:cNvSpPr/>
            <p:nvPr/>
          </p:nvSpPr>
          <p:spPr>
            <a:xfrm>
              <a:off x="3821650" y="24777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37" y="0"/>
                  </a:moveTo>
                  <a:cubicBezTo>
                    <a:pt x="104" y="0"/>
                    <a:pt x="87" y="17"/>
                    <a:pt x="54" y="38"/>
                  </a:cubicBezTo>
                  <a:cubicBezTo>
                    <a:pt x="17" y="87"/>
                    <a:pt x="1" y="157"/>
                    <a:pt x="34" y="223"/>
                  </a:cubicBezTo>
                  <a:cubicBezTo>
                    <a:pt x="54" y="244"/>
                    <a:pt x="71" y="260"/>
                    <a:pt x="87" y="260"/>
                  </a:cubicBezTo>
                  <a:cubicBezTo>
                    <a:pt x="137" y="190"/>
                    <a:pt x="174" y="120"/>
                    <a:pt x="207" y="38"/>
                  </a:cubicBezTo>
                  <a:cubicBezTo>
                    <a:pt x="190" y="38"/>
                    <a:pt x="174" y="17"/>
                    <a:pt x="174" y="17"/>
                  </a:cubicBezTo>
                  <a:cubicBezTo>
                    <a:pt x="157" y="17"/>
                    <a:pt x="15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2" name="Google Shape;16722;p89"/>
            <p:cNvSpPr/>
            <p:nvPr/>
          </p:nvSpPr>
          <p:spPr>
            <a:xfrm>
              <a:off x="4137775" y="2252750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17" y="50"/>
                    <a:pt x="17" y="87"/>
                    <a:pt x="1" y="120"/>
                  </a:cubicBezTo>
                  <a:cubicBezTo>
                    <a:pt x="1" y="153"/>
                    <a:pt x="17" y="190"/>
                    <a:pt x="34" y="206"/>
                  </a:cubicBezTo>
                  <a:cubicBezTo>
                    <a:pt x="53" y="235"/>
                    <a:pt x="85" y="254"/>
                    <a:pt x="119" y="254"/>
                  </a:cubicBezTo>
                  <a:cubicBezTo>
                    <a:pt x="143" y="254"/>
                    <a:pt x="168" y="245"/>
                    <a:pt x="190" y="223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3" name="Google Shape;16723;p89"/>
            <p:cNvSpPr/>
            <p:nvPr/>
          </p:nvSpPr>
          <p:spPr>
            <a:xfrm>
              <a:off x="4139025" y="22802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0" y="1"/>
                  </a:moveTo>
                  <a:cubicBezTo>
                    <a:pt x="103" y="1"/>
                    <a:pt x="87" y="1"/>
                    <a:pt x="54" y="34"/>
                  </a:cubicBezTo>
                  <a:cubicBezTo>
                    <a:pt x="17" y="67"/>
                    <a:pt x="0" y="154"/>
                    <a:pt x="37" y="207"/>
                  </a:cubicBezTo>
                  <a:cubicBezTo>
                    <a:pt x="70" y="240"/>
                    <a:pt x="87" y="257"/>
                    <a:pt x="120" y="257"/>
                  </a:cubicBezTo>
                  <a:cubicBezTo>
                    <a:pt x="140" y="257"/>
                    <a:pt x="173" y="257"/>
                    <a:pt x="206" y="224"/>
                  </a:cubicBezTo>
                  <a:cubicBezTo>
                    <a:pt x="223" y="207"/>
                    <a:pt x="243" y="170"/>
                    <a:pt x="243" y="137"/>
                  </a:cubicBezTo>
                  <a:cubicBezTo>
                    <a:pt x="243" y="104"/>
                    <a:pt x="243" y="67"/>
                    <a:pt x="206" y="50"/>
                  </a:cubicBezTo>
                  <a:cubicBezTo>
                    <a:pt x="206" y="34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4" name="Google Shape;16724;p89"/>
            <p:cNvSpPr/>
            <p:nvPr/>
          </p:nvSpPr>
          <p:spPr>
            <a:xfrm>
              <a:off x="4135200" y="22969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34" y="34"/>
                    <a:pt x="17" y="54"/>
                  </a:cubicBezTo>
                  <a:cubicBezTo>
                    <a:pt x="1" y="87"/>
                    <a:pt x="1" y="120"/>
                    <a:pt x="1" y="158"/>
                  </a:cubicBezTo>
                  <a:cubicBezTo>
                    <a:pt x="17" y="191"/>
                    <a:pt x="17" y="224"/>
                    <a:pt x="50" y="240"/>
                  </a:cubicBezTo>
                  <a:cubicBezTo>
                    <a:pt x="67" y="261"/>
                    <a:pt x="104" y="261"/>
                    <a:pt x="137" y="261"/>
                  </a:cubicBezTo>
                  <a:cubicBezTo>
                    <a:pt x="190" y="240"/>
                    <a:pt x="240" y="191"/>
                    <a:pt x="223" y="104"/>
                  </a:cubicBezTo>
                  <a:cubicBezTo>
                    <a:pt x="223" y="71"/>
                    <a:pt x="207" y="54"/>
                    <a:pt x="170" y="34"/>
                  </a:cubicBezTo>
                  <a:cubicBezTo>
                    <a:pt x="170" y="17"/>
                    <a:pt x="153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5" name="Google Shape;16725;p89"/>
            <p:cNvSpPr/>
            <p:nvPr/>
          </p:nvSpPr>
          <p:spPr>
            <a:xfrm>
              <a:off x="4136450" y="2375100"/>
              <a:ext cx="5575" cy="6500"/>
            </a:xfrm>
            <a:custGeom>
              <a:avLst/>
              <a:gdLst/>
              <a:ahLst/>
              <a:cxnLst/>
              <a:rect l="l" t="t" r="r" b="b"/>
              <a:pathLst>
                <a:path w="223" h="260" extrusionOk="0">
                  <a:moveTo>
                    <a:pt x="103" y="0"/>
                  </a:moveTo>
                  <a:cubicBezTo>
                    <a:pt x="37" y="0"/>
                    <a:pt x="0" y="70"/>
                    <a:pt x="0" y="140"/>
                  </a:cubicBezTo>
                  <a:cubicBezTo>
                    <a:pt x="0" y="173"/>
                    <a:pt x="17" y="206"/>
                    <a:pt x="54" y="227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54"/>
                    <a:pt x="190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6" name="Google Shape;16726;p89"/>
            <p:cNvSpPr/>
            <p:nvPr/>
          </p:nvSpPr>
          <p:spPr>
            <a:xfrm>
              <a:off x="4152300" y="2278825"/>
              <a:ext cx="6125" cy="6625"/>
            </a:xfrm>
            <a:custGeom>
              <a:avLst/>
              <a:gdLst/>
              <a:ahLst/>
              <a:cxnLst/>
              <a:rect l="l" t="t" r="r" b="b"/>
              <a:pathLst>
                <a:path w="245" h="265" extrusionOk="0">
                  <a:moveTo>
                    <a:pt x="129" y="0"/>
                  </a:moveTo>
                  <a:cubicBezTo>
                    <a:pt x="82" y="0"/>
                    <a:pt x="35" y="30"/>
                    <a:pt x="22" y="74"/>
                  </a:cubicBezTo>
                  <a:cubicBezTo>
                    <a:pt x="1" y="140"/>
                    <a:pt x="38" y="227"/>
                    <a:pt x="88" y="244"/>
                  </a:cubicBezTo>
                  <a:cubicBezTo>
                    <a:pt x="104" y="264"/>
                    <a:pt x="125" y="264"/>
                    <a:pt x="141" y="264"/>
                  </a:cubicBezTo>
                  <a:cubicBezTo>
                    <a:pt x="174" y="244"/>
                    <a:pt x="207" y="227"/>
                    <a:pt x="228" y="178"/>
                  </a:cubicBezTo>
                  <a:cubicBezTo>
                    <a:pt x="244" y="124"/>
                    <a:pt x="228" y="74"/>
                    <a:pt x="207" y="37"/>
                  </a:cubicBezTo>
                  <a:cubicBezTo>
                    <a:pt x="191" y="21"/>
                    <a:pt x="174" y="21"/>
                    <a:pt x="158" y="4"/>
                  </a:cubicBezTo>
                  <a:cubicBezTo>
                    <a:pt x="148" y="1"/>
                    <a:pt x="138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7" name="Google Shape;16727;p89"/>
            <p:cNvSpPr/>
            <p:nvPr/>
          </p:nvSpPr>
          <p:spPr>
            <a:xfrm>
              <a:off x="4142000" y="23099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1" y="154"/>
                    <a:pt x="21" y="220"/>
                    <a:pt x="87" y="257"/>
                  </a:cubicBezTo>
                  <a:cubicBezTo>
                    <a:pt x="98" y="257"/>
                    <a:pt x="111" y="264"/>
                    <a:pt x="123" y="264"/>
                  </a:cubicBezTo>
                  <a:cubicBezTo>
                    <a:pt x="129" y="264"/>
                    <a:pt x="135" y="263"/>
                    <a:pt x="141" y="257"/>
                  </a:cubicBezTo>
                  <a:cubicBezTo>
                    <a:pt x="174" y="257"/>
                    <a:pt x="207" y="220"/>
                    <a:pt x="227" y="187"/>
                  </a:cubicBezTo>
                  <a:cubicBezTo>
                    <a:pt x="244" y="133"/>
                    <a:pt x="227" y="84"/>
                    <a:pt x="207" y="51"/>
                  </a:cubicBezTo>
                  <a:cubicBezTo>
                    <a:pt x="190" y="30"/>
                    <a:pt x="174" y="1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8" name="Google Shape;16728;p89"/>
            <p:cNvSpPr/>
            <p:nvPr/>
          </p:nvSpPr>
          <p:spPr>
            <a:xfrm>
              <a:off x="4140350" y="2327575"/>
              <a:ext cx="5600" cy="6450"/>
            </a:xfrm>
            <a:custGeom>
              <a:avLst/>
              <a:gdLst/>
              <a:ahLst/>
              <a:cxnLst/>
              <a:rect l="l" t="t" r="r" b="b"/>
              <a:pathLst>
                <a:path w="224" h="258" extrusionOk="0">
                  <a:moveTo>
                    <a:pt x="101" y="0"/>
                  </a:moveTo>
                  <a:cubicBezTo>
                    <a:pt x="86" y="0"/>
                    <a:pt x="69" y="5"/>
                    <a:pt x="50" y="13"/>
                  </a:cubicBezTo>
                  <a:cubicBezTo>
                    <a:pt x="34" y="29"/>
                    <a:pt x="17" y="46"/>
                    <a:pt x="1" y="83"/>
                  </a:cubicBezTo>
                  <a:lnTo>
                    <a:pt x="1" y="169"/>
                  </a:lnTo>
                  <a:cubicBezTo>
                    <a:pt x="17" y="202"/>
                    <a:pt x="34" y="235"/>
                    <a:pt x="67" y="252"/>
                  </a:cubicBezTo>
                  <a:cubicBezTo>
                    <a:pt x="77" y="256"/>
                    <a:pt x="87" y="258"/>
                    <a:pt x="98" y="258"/>
                  </a:cubicBezTo>
                  <a:cubicBezTo>
                    <a:pt x="145" y="258"/>
                    <a:pt x="193" y="223"/>
                    <a:pt x="207" y="169"/>
                  </a:cubicBezTo>
                  <a:cubicBezTo>
                    <a:pt x="223" y="116"/>
                    <a:pt x="207" y="29"/>
                    <a:pt x="137" y="13"/>
                  </a:cubicBezTo>
                  <a:cubicBezTo>
                    <a:pt x="129" y="5"/>
                    <a:pt x="116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29" name="Google Shape;16729;p89"/>
            <p:cNvSpPr/>
            <p:nvPr/>
          </p:nvSpPr>
          <p:spPr>
            <a:xfrm>
              <a:off x="4132625" y="23437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4" y="1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66" y="244"/>
                  </a:cubicBezTo>
                  <a:cubicBezTo>
                    <a:pt x="81" y="256"/>
                    <a:pt x="102" y="267"/>
                    <a:pt x="119" y="267"/>
                  </a:cubicBezTo>
                  <a:cubicBezTo>
                    <a:pt x="125" y="267"/>
                    <a:pt x="132" y="265"/>
                    <a:pt x="137" y="260"/>
                  </a:cubicBezTo>
                  <a:cubicBezTo>
                    <a:pt x="170" y="260"/>
                    <a:pt x="190" y="244"/>
                    <a:pt x="207" y="207"/>
                  </a:cubicBezTo>
                  <a:cubicBezTo>
                    <a:pt x="223" y="190"/>
                    <a:pt x="240" y="157"/>
                    <a:pt x="240" y="120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90" y="17"/>
                    <a:pt x="170" y="17"/>
                    <a:pt x="170" y="17"/>
                  </a:cubicBezTo>
                  <a:cubicBezTo>
                    <a:pt x="153" y="17"/>
                    <a:pt x="15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0" name="Google Shape;16730;p89"/>
            <p:cNvSpPr/>
            <p:nvPr/>
          </p:nvSpPr>
          <p:spPr>
            <a:xfrm>
              <a:off x="4169525" y="2304700"/>
              <a:ext cx="5600" cy="6675"/>
            </a:xfrm>
            <a:custGeom>
              <a:avLst/>
              <a:gdLst/>
              <a:ahLst/>
              <a:cxnLst/>
              <a:rect l="l" t="t" r="r" b="b"/>
              <a:pathLst>
                <a:path w="224" h="267" extrusionOk="0">
                  <a:moveTo>
                    <a:pt x="104" y="0"/>
                  </a:moveTo>
                  <a:cubicBezTo>
                    <a:pt x="71" y="17"/>
                    <a:pt x="54" y="17"/>
                    <a:pt x="33" y="54"/>
                  </a:cubicBezTo>
                  <a:cubicBezTo>
                    <a:pt x="17" y="70"/>
                    <a:pt x="1" y="120"/>
                    <a:pt x="1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7" y="260"/>
                  </a:cubicBezTo>
                  <a:cubicBezTo>
                    <a:pt x="190" y="260"/>
                    <a:pt x="223" y="190"/>
                    <a:pt x="223" y="136"/>
                  </a:cubicBezTo>
                  <a:lnTo>
                    <a:pt x="223" y="120"/>
                  </a:lnTo>
                  <a:cubicBezTo>
                    <a:pt x="223" y="70"/>
                    <a:pt x="190" y="33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1" name="Google Shape;16731;p89"/>
            <p:cNvSpPr/>
            <p:nvPr/>
          </p:nvSpPr>
          <p:spPr>
            <a:xfrm>
              <a:off x="4167350" y="2321525"/>
              <a:ext cx="6525" cy="6700"/>
            </a:xfrm>
            <a:custGeom>
              <a:avLst/>
              <a:gdLst/>
              <a:ahLst/>
              <a:cxnLst/>
              <a:rect l="l" t="t" r="r" b="b"/>
              <a:pathLst>
                <a:path w="261" h="268" extrusionOk="0">
                  <a:moveTo>
                    <a:pt x="128" y="1"/>
                  </a:moveTo>
                  <a:cubicBezTo>
                    <a:pt x="87" y="1"/>
                    <a:pt x="44" y="34"/>
                    <a:pt x="17" y="82"/>
                  </a:cubicBezTo>
                  <a:cubicBezTo>
                    <a:pt x="1" y="152"/>
                    <a:pt x="38" y="238"/>
                    <a:pt x="88" y="255"/>
                  </a:cubicBezTo>
                  <a:cubicBezTo>
                    <a:pt x="102" y="264"/>
                    <a:pt x="117" y="268"/>
                    <a:pt x="132" y="268"/>
                  </a:cubicBezTo>
                  <a:cubicBezTo>
                    <a:pt x="174" y="268"/>
                    <a:pt x="217" y="236"/>
                    <a:pt x="244" y="185"/>
                  </a:cubicBezTo>
                  <a:cubicBezTo>
                    <a:pt x="261" y="119"/>
                    <a:pt x="224" y="32"/>
                    <a:pt x="174" y="16"/>
                  </a:cubicBezTo>
                  <a:cubicBezTo>
                    <a:pt x="159" y="6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2" name="Google Shape;16732;p89"/>
            <p:cNvSpPr/>
            <p:nvPr/>
          </p:nvSpPr>
          <p:spPr>
            <a:xfrm>
              <a:off x="4169125" y="2275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2"/>
                    <a:pt x="103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17" y="181"/>
                    <a:pt x="33" y="214"/>
                    <a:pt x="49" y="230"/>
                  </a:cubicBezTo>
                  <a:cubicBezTo>
                    <a:pt x="70" y="247"/>
                    <a:pt x="103" y="263"/>
                    <a:pt x="136" y="263"/>
                  </a:cubicBezTo>
                  <a:cubicBezTo>
                    <a:pt x="190" y="247"/>
                    <a:pt x="239" y="181"/>
                    <a:pt x="223" y="111"/>
                  </a:cubicBezTo>
                  <a:cubicBezTo>
                    <a:pt x="223" y="57"/>
                    <a:pt x="190" y="24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3" name="Google Shape;16733;p89"/>
            <p:cNvSpPr/>
            <p:nvPr/>
          </p:nvSpPr>
          <p:spPr>
            <a:xfrm>
              <a:off x="4152300" y="2322625"/>
              <a:ext cx="6125" cy="6475"/>
            </a:xfrm>
            <a:custGeom>
              <a:avLst/>
              <a:gdLst/>
              <a:ahLst/>
              <a:cxnLst/>
              <a:rect l="l" t="t" r="r" b="b"/>
              <a:pathLst>
                <a:path w="245" h="259" extrusionOk="0">
                  <a:moveTo>
                    <a:pt x="130" y="0"/>
                  </a:moveTo>
                  <a:cubicBezTo>
                    <a:pt x="83" y="0"/>
                    <a:pt x="35" y="33"/>
                    <a:pt x="22" y="91"/>
                  </a:cubicBezTo>
                  <a:cubicBezTo>
                    <a:pt x="1" y="141"/>
                    <a:pt x="22" y="227"/>
                    <a:pt x="88" y="244"/>
                  </a:cubicBezTo>
                  <a:cubicBezTo>
                    <a:pt x="102" y="254"/>
                    <a:pt x="118" y="258"/>
                    <a:pt x="133" y="258"/>
                  </a:cubicBezTo>
                  <a:cubicBezTo>
                    <a:pt x="174" y="258"/>
                    <a:pt x="213" y="226"/>
                    <a:pt x="228" y="178"/>
                  </a:cubicBezTo>
                  <a:cubicBezTo>
                    <a:pt x="244" y="108"/>
                    <a:pt x="228" y="38"/>
                    <a:pt x="158" y="5"/>
                  </a:cubicBezTo>
                  <a:cubicBezTo>
                    <a:pt x="149" y="2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4" name="Google Shape;16734;p89"/>
            <p:cNvSpPr/>
            <p:nvPr/>
          </p:nvSpPr>
          <p:spPr>
            <a:xfrm>
              <a:off x="4163950" y="22914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34" y="17"/>
                    <a:pt x="17" y="50"/>
                  </a:cubicBezTo>
                  <a:cubicBezTo>
                    <a:pt x="1" y="70"/>
                    <a:pt x="1" y="103"/>
                    <a:pt x="1" y="136"/>
                  </a:cubicBezTo>
                  <a:cubicBezTo>
                    <a:pt x="1" y="173"/>
                    <a:pt x="17" y="206"/>
                    <a:pt x="34" y="223"/>
                  </a:cubicBezTo>
                  <a:cubicBezTo>
                    <a:pt x="71" y="256"/>
                    <a:pt x="87" y="256"/>
                    <a:pt x="120" y="256"/>
                  </a:cubicBezTo>
                  <a:cubicBezTo>
                    <a:pt x="191" y="239"/>
                    <a:pt x="224" y="173"/>
                    <a:pt x="224" y="103"/>
                  </a:cubicBezTo>
                  <a:cubicBezTo>
                    <a:pt x="207" y="70"/>
                    <a:pt x="191" y="33"/>
                    <a:pt x="174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5" name="Google Shape;16735;p89"/>
            <p:cNvSpPr/>
            <p:nvPr/>
          </p:nvSpPr>
          <p:spPr>
            <a:xfrm>
              <a:off x="4147675" y="24646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cubicBezTo>
                    <a:pt x="50" y="8"/>
                    <a:pt x="0" y="78"/>
                    <a:pt x="17" y="148"/>
                  </a:cubicBezTo>
                  <a:cubicBezTo>
                    <a:pt x="17" y="181"/>
                    <a:pt x="33" y="214"/>
                    <a:pt x="50" y="231"/>
                  </a:cubicBezTo>
                  <a:cubicBezTo>
                    <a:pt x="83" y="251"/>
                    <a:pt x="104" y="268"/>
                    <a:pt x="137" y="268"/>
                  </a:cubicBezTo>
                  <a:cubicBezTo>
                    <a:pt x="207" y="251"/>
                    <a:pt x="240" y="181"/>
                    <a:pt x="240" y="111"/>
                  </a:cubicBezTo>
                  <a:cubicBezTo>
                    <a:pt x="223" y="78"/>
                    <a:pt x="207" y="45"/>
                    <a:pt x="186" y="25"/>
                  </a:cubicBezTo>
                  <a:cubicBezTo>
                    <a:pt x="186" y="25"/>
                    <a:pt x="169" y="8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6" name="Google Shape;16736;p89"/>
            <p:cNvSpPr/>
            <p:nvPr/>
          </p:nvSpPr>
          <p:spPr>
            <a:xfrm>
              <a:off x="4150675" y="2246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66" y="0"/>
                    <a:pt x="33" y="21"/>
                    <a:pt x="17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17" y="207"/>
                    <a:pt x="49" y="244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6" y="71"/>
                    <a:pt x="206" y="54"/>
                    <a:pt x="169" y="21"/>
                  </a:cubicBezTo>
                  <a:cubicBezTo>
                    <a:pt x="169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7" name="Google Shape;16737;p89"/>
            <p:cNvSpPr/>
            <p:nvPr/>
          </p:nvSpPr>
          <p:spPr>
            <a:xfrm>
              <a:off x="4157975" y="2261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7" y="0"/>
                  </a:moveTo>
                  <a:cubicBezTo>
                    <a:pt x="86" y="0"/>
                    <a:pt x="45" y="33"/>
                    <a:pt x="17" y="91"/>
                  </a:cubicBezTo>
                  <a:cubicBezTo>
                    <a:pt x="1" y="161"/>
                    <a:pt x="34" y="227"/>
                    <a:pt x="83" y="264"/>
                  </a:cubicBezTo>
                  <a:lnTo>
                    <a:pt x="137" y="264"/>
                  </a:lnTo>
                  <a:cubicBezTo>
                    <a:pt x="170" y="264"/>
                    <a:pt x="223" y="227"/>
                    <a:pt x="223" y="178"/>
                  </a:cubicBezTo>
                  <a:cubicBezTo>
                    <a:pt x="240" y="124"/>
                    <a:pt x="240" y="91"/>
                    <a:pt x="207" y="41"/>
                  </a:cubicBezTo>
                  <a:cubicBezTo>
                    <a:pt x="207" y="41"/>
                    <a:pt x="186" y="21"/>
                    <a:pt x="170" y="4"/>
                  </a:cubicBezTo>
                  <a:cubicBezTo>
                    <a:pt x="159" y="2"/>
                    <a:pt x="148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8" name="Google Shape;16738;p89"/>
            <p:cNvSpPr/>
            <p:nvPr/>
          </p:nvSpPr>
          <p:spPr>
            <a:xfrm>
              <a:off x="4160975" y="23849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87"/>
                    <a:pt x="17" y="158"/>
                  </a:cubicBezTo>
                  <a:cubicBezTo>
                    <a:pt x="17" y="191"/>
                    <a:pt x="33" y="223"/>
                    <a:pt x="50" y="244"/>
                  </a:cubicBezTo>
                  <a:cubicBezTo>
                    <a:pt x="87" y="261"/>
                    <a:pt x="103" y="261"/>
                    <a:pt x="136" y="261"/>
                  </a:cubicBezTo>
                  <a:cubicBezTo>
                    <a:pt x="169" y="261"/>
                    <a:pt x="190" y="244"/>
                    <a:pt x="206" y="207"/>
                  </a:cubicBezTo>
                  <a:cubicBezTo>
                    <a:pt x="223" y="191"/>
                    <a:pt x="239" y="158"/>
                    <a:pt x="223" y="120"/>
                  </a:cubicBezTo>
                  <a:cubicBezTo>
                    <a:pt x="223" y="87"/>
                    <a:pt x="206" y="54"/>
                    <a:pt x="190" y="38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39" name="Google Shape;16739;p89"/>
            <p:cNvSpPr/>
            <p:nvPr/>
          </p:nvSpPr>
          <p:spPr>
            <a:xfrm>
              <a:off x="4160050" y="2337250"/>
              <a:ext cx="6500" cy="6625"/>
            </a:xfrm>
            <a:custGeom>
              <a:avLst/>
              <a:gdLst/>
              <a:ahLst/>
              <a:cxnLst/>
              <a:rect l="l" t="t" r="r" b="b"/>
              <a:pathLst>
                <a:path w="260" h="265" extrusionOk="0">
                  <a:moveTo>
                    <a:pt x="139" y="1"/>
                  </a:moveTo>
                  <a:cubicBezTo>
                    <a:pt x="87" y="1"/>
                    <a:pt x="48" y="34"/>
                    <a:pt x="21" y="92"/>
                  </a:cubicBezTo>
                  <a:cubicBezTo>
                    <a:pt x="0" y="158"/>
                    <a:pt x="37" y="228"/>
                    <a:pt x="87" y="261"/>
                  </a:cubicBezTo>
                  <a:cubicBezTo>
                    <a:pt x="96" y="264"/>
                    <a:pt x="105" y="265"/>
                    <a:pt x="115" y="265"/>
                  </a:cubicBezTo>
                  <a:cubicBezTo>
                    <a:pt x="162" y="265"/>
                    <a:pt x="210" y="232"/>
                    <a:pt x="227" y="174"/>
                  </a:cubicBezTo>
                  <a:cubicBezTo>
                    <a:pt x="260" y="108"/>
                    <a:pt x="227" y="38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0" name="Google Shape;16740;p89"/>
            <p:cNvSpPr/>
            <p:nvPr/>
          </p:nvSpPr>
          <p:spPr>
            <a:xfrm>
              <a:off x="4167350" y="236827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41" y="1"/>
                  </a:moveTo>
                  <a:cubicBezTo>
                    <a:pt x="104" y="1"/>
                    <a:pt x="71" y="17"/>
                    <a:pt x="55" y="34"/>
                  </a:cubicBezTo>
                  <a:cubicBezTo>
                    <a:pt x="1" y="67"/>
                    <a:pt x="1" y="153"/>
                    <a:pt x="38" y="224"/>
                  </a:cubicBezTo>
                  <a:cubicBezTo>
                    <a:pt x="55" y="240"/>
                    <a:pt x="88" y="257"/>
                    <a:pt x="104" y="257"/>
                  </a:cubicBezTo>
                  <a:cubicBezTo>
                    <a:pt x="115" y="261"/>
                    <a:pt x="125" y="263"/>
                    <a:pt x="135" y="263"/>
                  </a:cubicBezTo>
                  <a:cubicBezTo>
                    <a:pt x="159" y="263"/>
                    <a:pt x="179" y="252"/>
                    <a:pt x="191" y="240"/>
                  </a:cubicBezTo>
                  <a:cubicBezTo>
                    <a:pt x="244" y="191"/>
                    <a:pt x="244" y="104"/>
                    <a:pt x="207" y="50"/>
                  </a:cubicBezTo>
                  <a:cubicBezTo>
                    <a:pt x="191" y="34"/>
                    <a:pt x="174" y="17"/>
                    <a:pt x="158" y="17"/>
                  </a:cubicBezTo>
                  <a:cubicBezTo>
                    <a:pt x="158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1" name="Google Shape;16741;p89"/>
            <p:cNvSpPr/>
            <p:nvPr/>
          </p:nvSpPr>
          <p:spPr>
            <a:xfrm>
              <a:off x="4149325" y="22925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1" y="1"/>
                  </a:moveTo>
                  <a:cubicBezTo>
                    <a:pt x="84" y="1"/>
                    <a:pt x="34" y="36"/>
                    <a:pt x="17" y="91"/>
                  </a:cubicBezTo>
                  <a:cubicBezTo>
                    <a:pt x="0" y="108"/>
                    <a:pt x="0" y="128"/>
                    <a:pt x="0" y="145"/>
                  </a:cubicBezTo>
                  <a:cubicBezTo>
                    <a:pt x="0" y="194"/>
                    <a:pt x="38" y="231"/>
                    <a:pt x="71" y="248"/>
                  </a:cubicBezTo>
                  <a:cubicBezTo>
                    <a:pt x="89" y="261"/>
                    <a:pt x="107" y="266"/>
                    <a:pt x="122" y="266"/>
                  </a:cubicBezTo>
                  <a:cubicBezTo>
                    <a:pt x="148" y="266"/>
                    <a:pt x="170" y="252"/>
                    <a:pt x="190" y="231"/>
                  </a:cubicBezTo>
                  <a:cubicBezTo>
                    <a:pt x="207" y="211"/>
                    <a:pt x="207" y="194"/>
                    <a:pt x="223" y="178"/>
                  </a:cubicBezTo>
                  <a:cubicBezTo>
                    <a:pt x="244" y="108"/>
                    <a:pt x="207" y="42"/>
                    <a:pt x="157" y="5"/>
                  </a:cubicBezTo>
                  <a:cubicBezTo>
                    <a:pt x="149" y="2"/>
                    <a:pt x="140" y="1"/>
                    <a:pt x="13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2" name="Google Shape;16742;p89"/>
            <p:cNvSpPr/>
            <p:nvPr/>
          </p:nvSpPr>
          <p:spPr>
            <a:xfrm>
              <a:off x="4156650" y="23076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6" y="1"/>
                  </a:moveTo>
                  <a:cubicBezTo>
                    <a:pt x="103" y="1"/>
                    <a:pt x="87" y="1"/>
                    <a:pt x="54" y="38"/>
                  </a:cubicBezTo>
                  <a:cubicBezTo>
                    <a:pt x="17" y="71"/>
                    <a:pt x="0" y="157"/>
                    <a:pt x="33" y="207"/>
                  </a:cubicBezTo>
                  <a:cubicBezTo>
                    <a:pt x="54" y="244"/>
                    <a:pt x="87" y="260"/>
                    <a:pt x="120" y="260"/>
                  </a:cubicBezTo>
                  <a:cubicBezTo>
                    <a:pt x="136" y="260"/>
                    <a:pt x="173" y="260"/>
                    <a:pt x="190" y="244"/>
                  </a:cubicBezTo>
                  <a:cubicBezTo>
                    <a:pt x="223" y="207"/>
                    <a:pt x="239" y="174"/>
                    <a:pt x="239" y="141"/>
                  </a:cubicBezTo>
                  <a:cubicBezTo>
                    <a:pt x="239" y="104"/>
                    <a:pt x="239" y="71"/>
                    <a:pt x="206" y="54"/>
                  </a:cubicBezTo>
                  <a:cubicBezTo>
                    <a:pt x="206" y="38"/>
                    <a:pt x="190" y="17"/>
                    <a:pt x="173" y="17"/>
                  </a:cubicBezTo>
                  <a:cubicBezTo>
                    <a:pt x="157" y="1"/>
                    <a:pt x="157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3" name="Google Shape;16743;p89"/>
            <p:cNvSpPr/>
            <p:nvPr/>
          </p:nvSpPr>
          <p:spPr>
            <a:xfrm>
              <a:off x="4154900" y="22291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33"/>
                  </a:cubicBezTo>
                  <a:cubicBezTo>
                    <a:pt x="0" y="66"/>
                    <a:pt x="0" y="153"/>
                    <a:pt x="37" y="206"/>
                  </a:cubicBezTo>
                  <a:cubicBezTo>
                    <a:pt x="56" y="245"/>
                    <a:pt x="89" y="261"/>
                    <a:pt x="122" y="261"/>
                  </a:cubicBezTo>
                  <a:cubicBezTo>
                    <a:pt x="145" y="261"/>
                    <a:pt x="169" y="253"/>
                    <a:pt x="190" y="239"/>
                  </a:cubicBezTo>
                  <a:cubicBezTo>
                    <a:pt x="243" y="190"/>
                    <a:pt x="243" y="103"/>
                    <a:pt x="206" y="50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4" name="Google Shape;16744;p89"/>
            <p:cNvSpPr/>
            <p:nvPr/>
          </p:nvSpPr>
          <p:spPr>
            <a:xfrm>
              <a:off x="4145500" y="2387800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19" y="1"/>
                  </a:moveTo>
                  <a:cubicBezTo>
                    <a:pt x="103" y="1"/>
                    <a:pt x="82" y="13"/>
                    <a:pt x="67" y="28"/>
                  </a:cubicBezTo>
                  <a:cubicBezTo>
                    <a:pt x="17" y="78"/>
                    <a:pt x="1" y="164"/>
                    <a:pt x="50" y="214"/>
                  </a:cubicBezTo>
                  <a:cubicBezTo>
                    <a:pt x="67" y="234"/>
                    <a:pt x="87" y="251"/>
                    <a:pt x="120" y="267"/>
                  </a:cubicBezTo>
                  <a:cubicBezTo>
                    <a:pt x="153" y="267"/>
                    <a:pt x="170" y="251"/>
                    <a:pt x="207" y="234"/>
                  </a:cubicBezTo>
                  <a:cubicBezTo>
                    <a:pt x="224" y="214"/>
                    <a:pt x="240" y="181"/>
                    <a:pt x="240" y="148"/>
                  </a:cubicBezTo>
                  <a:cubicBezTo>
                    <a:pt x="240" y="110"/>
                    <a:pt x="240" y="78"/>
                    <a:pt x="224" y="45"/>
                  </a:cubicBezTo>
                  <a:cubicBezTo>
                    <a:pt x="207" y="28"/>
                    <a:pt x="191" y="28"/>
                    <a:pt x="170" y="7"/>
                  </a:cubicBezTo>
                  <a:lnTo>
                    <a:pt x="137" y="7"/>
                  </a:lnTo>
                  <a:cubicBezTo>
                    <a:pt x="132" y="3"/>
                    <a:pt x="12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5" name="Google Shape;16745;p89"/>
            <p:cNvSpPr/>
            <p:nvPr/>
          </p:nvSpPr>
          <p:spPr>
            <a:xfrm>
              <a:off x="4149325" y="2448675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13" y="0"/>
                  </a:moveTo>
                  <a:cubicBezTo>
                    <a:pt x="72" y="0"/>
                    <a:pt x="32" y="32"/>
                    <a:pt x="17" y="83"/>
                  </a:cubicBezTo>
                  <a:cubicBezTo>
                    <a:pt x="0" y="149"/>
                    <a:pt x="17" y="219"/>
                    <a:pt x="87" y="252"/>
                  </a:cubicBezTo>
                  <a:cubicBezTo>
                    <a:pt x="97" y="256"/>
                    <a:pt x="108" y="258"/>
                    <a:pt x="119" y="258"/>
                  </a:cubicBezTo>
                  <a:cubicBezTo>
                    <a:pt x="164" y="258"/>
                    <a:pt x="210" y="226"/>
                    <a:pt x="223" y="186"/>
                  </a:cubicBezTo>
                  <a:cubicBezTo>
                    <a:pt x="244" y="116"/>
                    <a:pt x="223" y="30"/>
                    <a:pt x="157" y="13"/>
                  </a:cubicBezTo>
                  <a:cubicBezTo>
                    <a:pt x="143" y="4"/>
                    <a:pt x="128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6" name="Google Shape;16746;p89"/>
            <p:cNvSpPr/>
            <p:nvPr/>
          </p:nvSpPr>
          <p:spPr>
            <a:xfrm>
              <a:off x="4147675" y="23427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20" y="0"/>
                  </a:moveTo>
                  <a:cubicBezTo>
                    <a:pt x="115" y="0"/>
                    <a:pt x="109" y="2"/>
                    <a:pt x="104" y="8"/>
                  </a:cubicBezTo>
                  <a:cubicBezTo>
                    <a:pt x="33" y="8"/>
                    <a:pt x="0" y="78"/>
                    <a:pt x="0" y="144"/>
                  </a:cubicBezTo>
                  <a:cubicBezTo>
                    <a:pt x="0" y="181"/>
                    <a:pt x="17" y="214"/>
                    <a:pt x="50" y="230"/>
                  </a:cubicBezTo>
                  <a:cubicBezTo>
                    <a:pt x="66" y="247"/>
                    <a:pt x="104" y="263"/>
                    <a:pt x="137" y="263"/>
                  </a:cubicBezTo>
                  <a:cubicBezTo>
                    <a:pt x="186" y="247"/>
                    <a:pt x="223" y="181"/>
                    <a:pt x="223" y="111"/>
                  </a:cubicBezTo>
                  <a:cubicBezTo>
                    <a:pt x="223" y="78"/>
                    <a:pt x="207" y="41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7" name="Google Shape;16747;p89"/>
            <p:cNvSpPr/>
            <p:nvPr/>
          </p:nvSpPr>
          <p:spPr>
            <a:xfrm>
              <a:off x="4154075" y="2357175"/>
              <a:ext cx="5575" cy="6475"/>
            </a:xfrm>
            <a:custGeom>
              <a:avLst/>
              <a:gdLst/>
              <a:ahLst/>
              <a:cxnLst/>
              <a:rect l="l" t="t" r="r" b="b"/>
              <a:pathLst>
                <a:path w="223" h="259" extrusionOk="0">
                  <a:moveTo>
                    <a:pt x="128" y="1"/>
                  </a:moveTo>
                  <a:cubicBezTo>
                    <a:pt x="120" y="1"/>
                    <a:pt x="111" y="6"/>
                    <a:pt x="103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14" y="213"/>
                    <a:pt x="57" y="258"/>
                    <a:pt x="111" y="258"/>
                  </a:cubicBezTo>
                  <a:cubicBezTo>
                    <a:pt x="119" y="258"/>
                    <a:pt x="128" y="257"/>
                    <a:pt x="136" y="255"/>
                  </a:cubicBezTo>
                  <a:cubicBezTo>
                    <a:pt x="157" y="255"/>
                    <a:pt x="190" y="239"/>
                    <a:pt x="206" y="202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3"/>
                  </a:cubicBezTo>
                  <a:cubicBezTo>
                    <a:pt x="173" y="16"/>
                    <a:pt x="157" y="16"/>
                    <a:pt x="157" y="16"/>
                  </a:cubicBezTo>
                  <a:cubicBezTo>
                    <a:pt x="146" y="6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8" name="Google Shape;16748;p89"/>
            <p:cNvSpPr/>
            <p:nvPr/>
          </p:nvSpPr>
          <p:spPr>
            <a:xfrm>
              <a:off x="4152300" y="23725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55" y="22"/>
                    <a:pt x="1" y="88"/>
                    <a:pt x="22" y="158"/>
                  </a:cubicBezTo>
                  <a:cubicBezTo>
                    <a:pt x="22" y="191"/>
                    <a:pt x="38" y="228"/>
                    <a:pt x="55" y="244"/>
                  </a:cubicBezTo>
                  <a:cubicBezTo>
                    <a:pt x="78" y="256"/>
                    <a:pt x="93" y="268"/>
                    <a:pt x="113" y="268"/>
                  </a:cubicBezTo>
                  <a:cubicBezTo>
                    <a:pt x="121" y="268"/>
                    <a:pt x="130" y="266"/>
                    <a:pt x="141" y="261"/>
                  </a:cubicBezTo>
                  <a:cubicBezTo>
                    <a:pt x="174" y="261"/>
                    <a:pt x="191" y="244"/>
                    <a:pt x="207" y="207"/>
                  </a:cubicBezTo>
                  <a:cubicBezTo>
                    <a:pt x="228" y="191"/>
                    <a:pt x="244" y="158"/>
                    <a:pt x="228" y="125"/>
                  </a:cubicBezTo>
                  <a:cubicBezTo>
                    <a:pt x="228" y="88"/>
                    <a:pt x="207" y="55"/>
                    <a:pt x="191" y="38"/>
                  </a:cubicBezTo>
                  <a:cubicBezTo>
                    <a:pt x="174" y="22"/>
                    <a:pt x="174" y="22"/>
                    <a:pt x="158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49" name="Google Shape;16749;p89"/>
            <p:cNvSpPr/>
            <p:nvPr/>
          </p:nvSpPr>
          <p:spPr>
            <a:xfrm>
              <a:off x="4148500" y="24180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6" y="0"/>
                  </a:moveTo>
                  <a:cubicBezTo>
                    <a:pt x="104" y="0"/>
                    <a:pt x="87" y="0"/>
                    <a:pt x="50" y="33"/>
                  </a:cubicBezTo>
                  <a:cubicBezTo>
                    <a:pt x="17" y="70"/>
                    <a:pt x="0" y="157"/>
                    <a:pt x="33" y="206"/>
                  </a:cubicBezTo>
                  <a:cubicBezTo>
                    <a:pt x="71" y="239"/>
                    <a:pt x="87" y="260"/>
                    <a:pt x="120" y="260"/>
                  </a:cubicBezTo>
                  <a:cubicBezTo>
                    <a:pt x="136" y="260"/>
                    <a:pt x="174" y="260"/>
                    <a:pt x="190" y="223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0" name="Google Shape;16750;p89"/>
            <p:cNvSpPr/>
            <p:nvPr/>
          </p:nvSpPr>
          <p:spPr>
            <a:xfrm>
              <a:off x="4209925" y="24374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33"/>
                  </a:cubicBezTo>
                  <a:cubicBezTo>
                    <a:pt x="17" y="66"/>
                    <a:pt x="1" y="103"/>
                    <a:pt x="1" y="153"/>
                  </a:cubicBezTo>
                  <a:cubicBezTo>
                    <a:pt x="17" y="186"/>
                    <a:pt x="17" y="223"/>
                    <a:pt x="50" y="240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66"/>
                    <a:pt x="190" y="33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1" name="Google Shape;16751;p89"/>
            <p:cNvSpPr/>
            <p:nvPr/>
          </p:nvSpPr>
          <p:spPr>
            <a:xfrm>
              <a:off x="4114600" y="24420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49" y="1"/>
                    <a:pt x="0" y="71"/>
                    <a:pt x="17" y="141"/>
                  </a:cubicBezTo>
                  <a:cubicBezTo>
                    <a:pt x="17" y="174"/>
                    <a:pt x="33" y="207"/>
                    <a:pt x="66" y="228"/>
                  </a:cubicBezTo>
                  <a:cubicBezTo>
                    <a:pt x="87" y="261"/>
                    <a:pt x="120" y="261"/>
                    <a:pt x="136" y="261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23" y="71"/>
                    <a:pt x="223" y="38"/>
                    <a:pt x="190" y="22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2" name="Google Shape;16752;p89"/>
            <p:cNvSpPr/>
            <p:nvPr/>
          </p:nvSpPr>
          <p:spPr>
            <a:xfrm>
              <a:off x="3876600" y="2266875"/>
              <a:ext cx="5675" cy="6675"/>
            </a:xfrm>
            <a:custGeom>
              <a:avLst/>
              <a:gdLst/>
              <a:ahLst/>
              <a:cxnLst/>
              <a:rect l="l" t="t" r="r" b="b"/>
              <a:pathLst>
                <a:path w="227" h="267" extrusionOk="0">
                  <a:moveTo>
                    <a:pt x="103" y="0"/>
                  </a:moveTo>
                  <a:cubicBezTo>
                    <a:pt x="70" y="21"/>
                    <a:pt x="37" y="37"/>
                    <a:pt x="21" y="54"/>
                  </a:cubicBezTo>
                  <a:cubicBezTo>
                    <a:pt x="0" y="87"/>
                    <a:pt x="0" y="124"/>
                    <a:pt x="0" y="157"/>
                  </a:cubicBezTo>
                  <a:cubicBezTo>
                    <a:pt x="0" y="190"/>
                    <a:pt x="21" y="227"/>
                    <a:pt x="54" y="243"/>
                  </a:cubicBezTo>
                  <a:cubicBezTo>
                    <a:pt x="65" y="255"/>
                    <a:pt x="85" y="267"/>
                    <a:pt x="109" y="267"/>
                  </a:cubicBezTo>
                  <a:cubicBezTo>
                    <a:pt x="119" y="267"/>
                    <a:pt x="130" y="265"/>
                    <a:pt x="140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87"/>
                    <a:pt x="206" y="54"/>
                    <a:pt x="173" y="37"/>
                  </a:cubicBezTo>
                  <a:cubicBezTo>
                    <a:pt x="173" y="21"/>
                    <a:pt x="157" y="21"/>
                    <a:pt x="157" y="21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3" name="Google Shape;16753;p89"/>
            <p:cNvSpPr/>
            <p:nvPr/>
          </p:nvSpPr>
          <p:spPr>
            <a:xfrm>
              <a:off x="3803625" y="223387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70" y="1"/>
                    <a:pt x="33" y="17"/>
                    <a:pt x="17" y="50"/>
                  </a:cubicBezTo>
                  <a:cubicBezTo>
                    <a:pt x="0" y="67"/>
                    <a:pt x="0" y="104"/>
                    <a:pt x="0" y="137"/>
                  </a:cubicBezTo>
                  <a:cubicBezTo>
                    <a:pt x="0" y="170"/>
                    <a:pt x="17" y="207"/>
                    <a:pt x="54" y="223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0"/>
                    <a:pt x="223" y="104"/>
                  </a:cubicBezTo>
                  <a:cubicBezTo>
                    <a:pt x="206" y="67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4" name="Google Shape;16754;p89"/>
            <p:cNvSpPr/>
            <p:nvPr/>
          </p:nvSpPr>
          <p:spPr>
            <a:xfrm>
              <a:off x="3915750" y="2196875"/>
              <a:ext cx="6025" cy="6700"/>
            </a:xfrm>
            <a:custGeom>
              <a:avLst/>
              <a:gdLst/>
              <a:ahLst/>
              <a:cxnLst/>
              <a:rect l="l" t="t" r="r" b="b"/>
              <a:pathLst>
                <a:path w="241" h="268" extrusionOk="0">
                  <a:moveTo>
                    <a:pt x="104" y="1"/>
                  </a:moveTo>
                  <a:cubicBezTo>
                    <a:pt x="67" y="17"/>
                    <a:pt x="50" y="38"/>
                    <a:pt x="34" y="54"/>
                  </a:cubicBezTo>
                  <a:cubicBezTo>
                    <a:pt x="17" y="87"/>
                    <a:pt x="1" y="120"/>
                    <a:pt x="17" y="157"/>
                  </a:cubicBezTo>
                  <a:cubicBezTo>
                    <a:pt x="17" y="190"/>
                    <a:pt x="34" y="223"/>
                    <a:pt x="50" y="244"/>
                  </a:cubicBezTo>
                  <a:cubicBezTo>
                    <a:pt x="74" y="255"/>
                    <a:pt x="91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4" y="120"/>
                  </a:cubicBezTo>
                  <a:cubicBezTo>
                    <a:pt x="224" y="87"/>
                    <a:pt x="207" y="54"/>
                    <a:pt x="186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5" name="Google Shape;16755;p89"/>
            <p:cNvSpPr/>
            <p:nvPr/>
          </p:nvSpPr>
          <p:spPr>
            <a:xfrm>
              <a:off x="3842675" y="231797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04" y="1"/>
                  </a:moveTo>
                  <a:cubicBezTo>
                    <a:pt x="38" y="17"/>
                    <a:pt x="1" y="88"/>
                    <a:pt x="17" y="158"/>
                  </a:cubicBezTo>
                  <a:cubicBezTo>
                    <a:pt x="17" y="191"/>
                    <a:pt x="38" y="224"/>
                    <a:pt x="54" y="244"/>
                  </a:cubicBezTo>
                  <a:cubicBezTo>
                    <a:pt x="66" y="256"/>
                    <a:pt x="86" y="268"/>
                    <a:pt x="110" y="268"/>
                  </a:cubicBezTo>
                  <a:cubicBezTo>
                    <a:pt x="120" y="268"/>
                    <a:pt x="130" y="266"/>
                    <a:pt x="141" y="261"/>
                  </a:cubicBezTo>
                  <a:cubicBezTo>
                    <a:pt x="190" y="261"/>
                    <a:pt x="244" y="191"/>
                    <a:pt x="223" y="121"/>
                  </a:cubicBezTo>
                  <a:cubicBezTo>
                    <a:pt x="223" y="88"/>
                    <a:pt x="207" y="55"/>
                    <a:pt x="190" y="38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6" name="Google Shape;16756;p89"/>
            <p:cNvSpPr/>
            <p:nvPr/>
          </p:nvSpPr>
          <p:spPr>
            <a:xfrm>
              <a:off x="4055325" y="2234400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28" y="0"/>
                  </a:moveTo>
                  <a:cubicBezTo>
                    <a:pt x="120" y="0"/>
                    <a:pt x="112" y="4"/>
                    <a:pt x="103" y="13"/>
                  </a:cubicBezTo>
                  <a:cubicBezTo>
                    <a:pt x="66" y="13"/>
                    <a:pt x="50" y="29"/>
                    <a:pt x="33" y="62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0" y="235"/>
                  </a:cubicBezTo>
                  <a:cubicBezTo>
                    <a:pt x="87" y="252"/>
                    <a:pt x="103" y="268"/>
                    <a:pt x="136" y="268"/>
                  </a:cubicBezTo>
                  <a:cubicBezTo>
                    <a:pt x="206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69" y="29"/>
                    <a:pt x="169" y="13"/>
                    <a:pt x="153" y="13"/>
                  </a:cubicBezTo>
                  <a:cubicBezTo>
                    <a:pt x="145" y="4"/>
                    <a:pt x="136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7" name="Google Shape;16757;p89"/>
            <p:cNvSpPr/>
            <p:nvPr/>
          </p:nvSpPr>
          <p:spPr>
            <a:xfrm>
              <a:off x="3982250" y="22012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70" y="1"/>
                    <a:pt x="54" y="17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07"/>
                    <a:pt x="54" y="240"/>
                  </a:cubicBezTo>
                  <a:cubicBezTo>
                    <a:pt x="70" y="256"/>
                    <a:pt x="103" y="256"/>
                    <a:pt x="140" y="256"/>
                  </a:cubicBezTo>
                  <a:cubicBezTo>
                    <a:pt x="190" y="240"/>
                    <a:pt x="243" y="174"/>
                    <a:pt x="227" y="104"/>
                  </a:cubicBezTo>
                  <a:cubicBezTo>
                    <a:pt x="227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8" name="Google Shape;16758;p89"/>
            <p:cNvSpPr/>
            <p:nvPr/>
          </p:nvSpPr>
          <p:spPr>
            <a:xfrm>
              <a:off x="4142525" y="24348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66"/>
                    <a:pt x="0" y="136"/>
                  </a:cubicBezTo>
                  <a:cubicBezTo>
                    <a:pt x="0" y="169"/>
                    <a:pt x="17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39"/>
                    <a:pt x="223" y="169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59" name="Google Shape;16759;p89"/>
            <p:cNvSpPr/>
            <p:nvPr/>
          </p:nvSpPr>
          <p:spPr>
            <a:xfrm>
              <a:off x="4190975" y="2379000"/>
              <a:ext cx="5675" cy="6425"/>
            </a:xfrm>
            <a:custGeom>
              <a:avLst/>
              <a:gdLst/>
              <a:ahLst/>
              <a:cxnLst/>
              <a:rect l="l" t="t" r="r" b="b"/>
              <a:pathLst>
                <a:path w="227" h="257" extrusionOk="0">
                  <a:moveTo>
                    <a:pt x="87" y="1"/>
                  </a:moveTo>
                  <a:cubicBezTo>
                    <a:pt x="70" y="1"/>
                    <a:pt x="37" y="17"/>
                    <a:pt x="21" y="50"/>
                  </a:cubicBezTo>
                  <a:cubicBezTo>
                    <a:pt x="0" y="71"/>
                    <a:pt x="0" y="104"/>
                    <a:pt x="0" y="137"/>
                  </a:cubicBezTo>
                  <a:cubicBezTo>
                    <a:pt x="0" y="174"/>
                    <a:pt x="21" y="207"/>
                    <a:pt x="54" y="223"/>
                  </a:cubicBezTo>
                  <a:cubicBezTo>
                    <a:pt x="70" y="256"/>
                    <a:pt x="103" y="256"/>
                    <a:pt x="124" y="256"/>
                  </a:cubicBezTo>
                  <a:cubicBezTo>
                    <a:pt x="190" y="240"/>
                    <a:pt x="227" y="174"/>
                    <a:pt x="227" y="104"/>
                  </a:cubicBezTo>
                  <a:cubicBezTo>
                    <a:pt x="206" y="71"/>
                    <a:pt x="206" y="34"/>
                    <a:pt x="173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0" name="Google Shape;16760;p89"/>
            <p:cNvSpPr/>
            <p:nvPr/>
          </p:nvSpPr>
          <p:spPr>
            <a:xfrm>
              <a:off x="4200850" y="2469900"/>
              <a:ext cx="3550" cy="3125"/>
            </a:xfrm>
            <a:custGeom>
              <a:avLst/>
              <a:gdLst/>
              <a:ahLst/>
              <a:cxnLst/>
              <a:rect l="l" t="t" r="r" b="b"/>
              <a:pathLst>
                <a:path w="142" h="125" extrusionOk="0">
                  <a:moveTo>
                    <a:pt x="112" y="1"/>
                  </a:moveTo>
                  <a:cubicBezTo>
                    <a:pt x="64" y="1"/>
                    <a:pt x="14" y="31"/>
                    <a:pt x="1" y="75"/>
                  </a:cubicBezTo>
                  <a:lnTo>
                    <a:pt x="1" y="125"/>
                  </a:lnTo>
                  <a:cubicBezTo>
                    <a:pt x="54" y="92"/>
                    <a:pt x="87" y="59"/>
                    <a:pt x="141" y="5"/>
                  </a:cubicBezTo>
                  <a:cubicBezTo>
                    <a:pt x="132" y="2"/>
                    <a:pt x="122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1" name="Google Shape;16761;p89"/>
            <p:cNvSpPr/>
            <p:nvPr/>
          </p:nvSpPr>
          <p:spPr>
            <a:xfrm>
              <a:off x="4145925" y="22652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3" y="0"/>
                  </a:moveTo>
                  <a:cubicBezTo>
                    <a:pt x="50" y="17"/>
                    <a:pt x="0" y="66"/>
                    <a:pt x="17" y="153"/>
                  </a:cubicBezTo>
                  <a:cubicBezTo>
                    <a:pt x="17" y="190"/>
                    <a:pt x="33" y="206"/>
                    <a:pt x="70" y="239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174" y="256"/>
                    <a:pt x="207" y="239"/>
                    <a:pt x="223" y="206"/>
                  </a:cubicBezTo>
                  <a:cubicBezTo>
                    <a:pt x="239" y="169"/>
                    <a:pt x="239" y="136"/>
                    <a:pt x="239" y="103"/>
                  </a:cubicBezTo>
                  <a:cubicBezTo>
                    <a:pt x="223" y="66"/>
                    <a:pt x="223" y="50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2" name="Google Shape;16762;p89"/>
            <p:cNvSpPr/>
            <p:nvPr/>
          </p:nvSpPr>
          <p:spPr>
            <a:xfrm>
              <a:off x="4172925" y="24765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4" y="1"/>
                  </a:moveTo>
                  <a:cubicBezTo>
                    <a:pt x="54" y="17"/>
                    <a:pt x="1" y="88"/>
                    <a:pt x="21" y="154"/>
                  </a:cubicBezTo>
                  <a:cubicBezTo>
                    <a:pt x="21" y="191"/>
                    <a:pt x="38" y="224"/>
                    <a:pt x="71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174" y="257"/>
                    <a:pt x="190" y="240"/>
                    <a:pt x="207" y="207"/>
                  </a:cubicBezTo>
                  <a:cubicBezTo>
                    <a:pt x="227" y="170"/>
                    <a:pt x="244" y="137"/>
                    <a:pt x="244" y="104"/>
                  </a:cubicBezTo>
                  <a:cubicBezTo>
                    <a:pt x="227" y="67"/>
                    <a:pt x="207" y="50"/>
                    <a:pt x="190" y="34"/>
                  </a:cubicBezTo>
                  <a:cubicBezTo>
                    <a:pt x="190" y="17"/>
                    <a:pt x="174" y="17"/>
                    <a:pt x="174" y="17"/>
                  </a:cubicBezTo>
                  <a:lnTo>
                    <a:pt x="157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3" name="Google Shape;16763;p89"/>
            <p:cNvSpPr/>
            <p:nvPr/>
          </p:nvSpPr>
          <p:spPr>
            <a:xfrm>
              <a:off x="4169525" y="24472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4" y="21"/>
                    <a:pt x="1" y="70"/>
                    <a:pt x="17" y="157"/>
                  </a:cubicBezTo>
                  <a:cubicBezTo>
                    <a:pt x="17" y="190"/>
                    <a:pt x="33" y="206"/>
                    <a:pt x="54" y="227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3"/>
                    <a:pt x="240" y="173"/>
                    <a:pt x="240" y="103"/>
                  </a:cubicBezTo>
                  <a:cubicBezTo>
                    <a:pt x="223" y="70"/>
                    <a:pt x="207" y="37"/>
                    <a:pt x="190" y="21"/>
                  </a:cubicBezTo>
                  <a:cubicBezTo>
                    <a:pt x="190" y="21"/>
                    <a:pt x="174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4" name="Google Shape;16764;p89"/>
            <p:cNvSpPr/>
            <p:nvPr/>
          </p:nvSpPr>
          <p:spPr>
            <a:xfrm>
              <a:off x="4167775" y="235217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23" y="1"/>
                  </a:moveTo>
                  <a:cubicBezTo>
                    <a:pt x="117" y="1"/>
                    <a:pt x="110" y="3"/>
                    <a:pt x="103" y="10"/>
                  </a:cubicBezTo>
                  <a:cubicBezTo>
                    <a:pt x="38" y="10"/>
                    <a:pt x="0" y="76"/>
                    <a:pt x="0" y="146"/>
                  </a:cubicBezTo>
                  <a:cubicBezTo>
                    <a:pt x="21" y="179"/>
                    <a:pt x="38" y="216"/>
                    <a:pt x="54" y="233"/>
                  </a:cubicBezTo>
                  <a:cubicBezTo>
                    <a:pt x="71" y="249"/>
                    <a:pt x="103" y="266"/>
                    <a:pt x="141" y="266"/>
                  </a:cubicBezTo>
                  <a:cubicBezTo>
                    <a:pt x="190" y="249"/>
                    <a:pt x="244" y="179"/>
                    <a:pt x="227" y="113"/>
                  </a:cubicBezTo>
                  <a:cubicBezTo>
                    <a:pt x="227" y="76"/>
                    <a:pt x="207" y="43"/>
                    <a:pt x="190" y="27"/>
                  </a:cubicBezTo>
                  <a:cubicBezTo>
                    <a:pt x="174" y="27"/>
                    <a:pt x="174" y="10"/>
                    <a:pt x="157" y="10"/>
                  </a:cubicBezTo>
                  <a:cubicBezTo>
                    <a:pt x="146" y="10"/>
                    <a:pt x="135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5" name="Google Shape;16765;p89"/>
            <p:cNvSpPr/>
            <p:nvPr/>
          </p:nvSpPr>
          <p:spPr>
            <a:xfrm>
              <a:off x="4179425" y="2412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73" y="246"/>
                    <a:pt x="190" y="230"/>
                  </a:cubicBezTo>
                  <a:cubicBezTo>
                    <a:pt x="223" y="213"/>
                    <a:pt x="239" y="180"/>
                    <a:pt x="239" y="143"/>
                  </a:cubicBezTo>
                  <a:cubicBezTo>
                    <a:pt x="239" y="110"/>
                    <a:pt x="239" y="77"/>
                    <a:pt x="206" y="40"/>
                  </a:cubicBezTo>
                  <a:cubicBezTo>
                    <a:pt x="206" y="24"/>
                    <a:pt x="190" y="24"/>
                    <a:pt x="173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6" name="Google Shape;16766;p89"/>
            <p:cNvSpPr/>
            <p:nvPr/>
          </p:nvSpPr>
          <p:spPr>
            <a:xfrm>
              <a:off x="4178075" y="23852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04" y="1"/>
                  </a:moveTo>
                  <a:cubicBezTo>
                    <a:pt x="86" y="1"/>
                    <a:pt x="66" y="13"/>
                    <a:pt x="54" y="28"/>
                  </a:cubicBezTo>
                  <a:cubicBezTo>
                    <a:pt x="21" y="44"/>
                    <a:pt x="21" y="77"/>
                    <a:pt x="1" y="110"/>
                  </a:cubicBezTo>
                  <a:cubicBezTo>
                    <a:pt x="1" y="148"/>
                    <a:pt x="21" y="181"/>
                    <a:pt x="38" y="213"/>
                  </a:cubicBezTo>
                  <a:cubicBezTo>
                    <a:pt x="57" y="245"/>
                    <a:pt x="89" y="264"/>
                    <a:pt x="123" y="264"/>
                  </a:cubicBezTo>
                  <a:cubicBezTo>
                    <a:pt x="146" y="264"/>
                    <a:pt x="170" y="254"/>
                    <a:pt x="190" y="234"/>
                  </a:cubicBezTo>
                  <a:cubicBezTo>
                    <a:pt x="244" y="181"/>
                    <a:pt x="244" y="110"/>
                    <a:pt x="207" y="44"/>
                  </a:cubicBezTo>
                  <a:cubicBezTo>
                    <a:pt x="190" y="28"/>
                    <a:pt x="174" y="28"/>
                    <a:pt x="157" y="7"/>
                  </a:cubicBezTo>
                  <a:lnTo>
                    <a:pt x="124" y="7"/>
                  </a:lnTo>
                  <a:cubicBezTo>
                    <a:pt x="119" y="3"/>
                    <a:pt x="112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7" name="Google Shape;16767;p89"/>
            <p:cNvSpPr/>
            <p:nvPr/>
          </p:nvSpPr>
          <p:spPr>
            <a:xfrm>
              <a:off x="4181175" y="2318925"/>
              <a:ext cx="6425" cy="6400"/>
            </a:xfrm>
            <a:custGeom>
              <a:avLst/>
              <a:gdLst/>
              <a:ahLst/>
              <a:cxnLst/>
              <a:rect l="l" t="t" r="r" b="b"/>
              <a:pathLst>
                <a:path w="257" h="256" extrusionOk="0">
                  <a:moveTo>
                    <a:pt x="136" y="0"/>
                  </a:moveTo>
                  <a:cubicBezTo>
                    <a:pt x="120" y="0"/>
                    <a:pt x="83" y="0"/>
                    <a:pt x="66" y="33"/>
                  </a:cubicBezTo>
                  <a:cubicBezTo>
                    <a:pt x="17" y="66"/>
                    <a:pt x="0" y="153"/>
                    <a:pt x="50" y="206"/>
                  </a:cubicBezTo>
                  <a:cubicBezTo>
                    <a:pt x="66" y="239"/>
                    <a:pt x="83" y="256"/>
                    <a:pt x="120" y="256"/>
                  </a:cubicBezTo>
                  <a:cubicBezTo>
                    <a:pt x="153" y="256"/>
                    <a:pt x="169" y="256"/>
                    <a:pt x="207" y="223"/>
                  </a:cubicBezTo>
                  <a:cubicBezTo>
                    <a:pt x="240" y="186"/>
                    <a:pt x="256" y="103"/>
                    <a:pt x="223" y="50"/>
                  </a:cubicBezTo>
                  <a:cubicBezTo>
                    <a:pt x="207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8" name="Google Shape;16768;p89"/>
            <p:cNvSpPr/>
            <p:nvPr/>
          </p:nvSpPr>
          <p:spPr>
            <a:xfrm>
              <a:off x="4180250" y="23653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3" y="0"/>
                  </a:moveTo>
                  <a:cubicBezTo>
                    <a:pt x="54" y="17"/>
                    <a:pt x="0" y="83"/>
                    <a:pt x="17" y="153"/>
                  </a:cubicBezTo>
                  <a:cubicBezTo>
                    <a:pt x="17" y="186"/>
                    <a:pt x="37" y="223"/>
                    <a:pt x="70" y="240"/>
                  </a:cubicBezTo>
                  <a:cubicBezTo>
                    <a:pt x="82" y="251"/>
                    <a:pt x="102" y="263"/>
                    <a:pt x="120" y="263"/>
                  </a:cubicBezTo>
                  <a:cubicBezTo>
                    <a:pt x="127" y="263"/>
                    <a:pt x="134" y="261"/>
                    <a:pt x="140" y="256"/>
                  </a:cubicBezTo>
                  <a:cubicBezTo>
                    <a:pt x="206" y="256"/>
                    <a:pt x="244" y="186"/>
                    <a:pt x="244" y="120"/>
                  </a:cubicBezTo>
                  <a:cubicBezTo>
                    <a:pt x="223" y="83"/>
                    <a:pt x="223" y="50"/>
                    <a:pt x="190" y="33"/>
                  </a:cubicBezTo>
                  <a:cubicBezTo>
                    <a:pt x="190" y="17"/>
                    <a:pt x="173" y="17"/>
                    <a:pt x="173" y="17"/>
                  </a:cubicBezTo>
                  <a:cubicBezTo>
                    <a:pt x="157" y="0"/>
                    <a:pt x="14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69" name="Google Shape;16769;p89"/>
            <p:cNvSpPr/>
            <p:nvPr/>
          </p:nvSpPr>
          <p:spPr>
            <a:xfrm>
              <a:off x="4172525" y="2261300"/>
              <a:ext cx="3000" cy="6100"/>
            </a:xfrm>
            <a:custGeom>
              <a:avLst/>
              <a:gdLst/>
              <a:ahLst/>
              <a:cxnLst/>
              <a:rect l="l" t="t" r="r" b="b"/>
              <a:pathLst>
                <a:path w="120" h="244" extrusionOk="0">
                  <a:moveTo>
                    <a:pt x="37" y="0"/>
                  </a:moveTo>
                  <a:cubicBezTo>
                    <a:pt x="17" y="37"/>
                    <a:pt x="0" y="54"/>
                    <a:pt x="0" y="87"/>
                  </a:cubicBezTo>
                  <a:cubicBezTo>
                    <a:pt x="0" y="120"/>
                    <a:pt x="0" y="157"/>
                    <a:pt x="17" y="190"/>
                  </a:cubicBezTo>
                  <a:cubicBezTo>
                    <a:pt x="37" y="207"/>
                    <a:pt x="70" y="223"/>
                    <a:pt x="103" y="244"/>
                  </a:cubicBezTo>
                  <a:lnTo>
                    <a:pt x="120" y="244"/>
                  </a:lnTo>
                  <a:cubicBezTo>
                    <a:pt x="87" y="157"/>
                    <a:pt x="70" y="87"/>
                    <a:pt x="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0" name="Google Shape;16770;p89"/>
            <p:cNvSpPr/>
            <p:nvPr/>
          </p:nvSpPr>
          <p:spPr>
            <a:xfrm>
              <a:off x="4182000" y="2349475"/>
              <a:ext cx="6425" cy="6475"/>
            </a:xfrm>
            <a:custGeom>
              <a:avLst/>
              <a:gdLst/>
              <a:ahLst/>
              <a:cxnLst/>
              <a:rect l="l" t="t" r="r" b="b"/>
              <a:pathLst>
                <a:path w="257" h="259" extrusionOk="0">
                  <a:moveTo>
                    <a:pt x="120" y="0"/>
                  </a:moveTo>
                  <a:cubicBezTo>
                    <a:pt x="76" y="0"/>
                    <a:pt x="41" y="33"/>
                    <a:pt x="17" y="81"/>
                  </a:cubicBezTo>
                  <a:cubicBezTo>
                    <a:pt x="0" y="151"/>
                    <a:pt x="33" y="221"/>
                    <a:pt x="87" y="254"/>
                  </a:cubicBezTo>
                  <a:cubicBezTo>
                    <a:pt x="95" y="257"/>
                    <a:pt x="104" y="258"/>
                    <a:pt x="114" y="258"/>
                  </a:cubicBezTo>
                  <a:cubicBezTo>
                    <a:pt x="159" y="258"/>
                    <a:pt x="209" y="226"/>
                    <a:pt x="223" y="167"/>
                  </a:cubicBezTo>
                  <a:cubicBezTo>
                    <a:pt x="256" y="118"/>
                    <a:pt x="223" y="31"/>
                    <a:pt x="174" y="15"/>
                  </a:cubicBezTo>
                  <a:cubicBezTo>
                    <a:pt x="154" y="5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1" name="Google Shape;16771;p89"/>
            <p:cNvSpPr/>
            <p:nvPr/>
          </p:nvSpPr>
          <p:spPr>
            <a:xfrm>
              <a:off x="4192725" y="241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11" y="1"/>
                  </a:moveTo>
                  <a:cubicBezTo>
                    <a:pt x="69" y="1"/>
                    <a:pt x="29" y="34"/>
                    <a:pt x="17" y="82"/>
                  </a:cubicBezTo>
                  <a:cubicBezTo>
                    <a:pt x="0" y="152"/>
                    <a:pt x="17" y="238"/>
                    <a:pt x="87" y="255"/>
                  </a:cubicBezTo>
                  <a:cubicBezTo>
                    <a:pt x="98" y="255"/>
                    <a:pt x="109" y="262"/>
                    <a:pt x="120" y="262"/>
                  </a:cubicBezTo>
                  <a:cubicBezTo>
                    <a:pt x="125" y="262"/>
                    <a:pt x="131" y="260"/>
                    <a:pt x="136" y="255"/>
                  </a:cubicBezTo>
                  <a:cubicBezTo>
                    <a:pt x="173" y="255"/>
                    <a:pt x="206" y="222"/>
                    <a:pt x="223" y="185"/>
                  </a:cubicBezTo>
                  <a:cubicBezTo>
                    <a:pt x="239" y="135"/>
                    <a:pt x="223" y="82"/>
                    <a:pt x="206" y="49"/>
                  </a:cubicBezTo>
                  <a:cubicBezTo>
                    <a:pt x="190" y="32"/>
                    <a:pt x="173" y="16"/>
                    <a:pt x="157" y="16"/>
                  </a:cubicBezTo>
                  <a:cubicBezTo>
                    <a:pt x="142" y="6"/>
                    <a:pt x="126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2" name="Google Shape;16772;p89"/>
            <p:cNvSpPr/>
            <p:nvPr/>
          </p:nvSpPr>
          <p:spPr>
            <a:xfrm>
              <a:off x="4197050" y="2321900"/>
              <a:ext cx="850" cy="2200"/>
            </a:xfrm>
            <a:custGeom>
              <a:avLst/>
              <a:gdLst/>
              <a:ahLst/>
              <a:cxnLst/>
              <a:rect l="l" t="t" r="r" b="b"/>
              <a:pathLst>
                <a:path w="34" h="88" extrusionOk="0">
                  <a:moveTo>
                    <a:pt x="0" y="1"/>
                  </a:moveTo>
                  <a:lnTo>
                    <a:pt x="0" y="17"/>
                  </a:lnTo>
                  <a:cubicBezTo>
                    <a:pt x="0" y="34"/>
                    <a:pt x="17" y="67"/>
                    <a:pt x="33" y="87"/>
                  </a:cubicBezTo>
                  <a:cubicBezTo>
                    <a:pt x="17" y="67"/>
                    <a:pt x="17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3" name="Google Shape;16773;p89"/>
            <p:cNvSpPr/>
            <p:nvPr/>
          </p:nvSpPr>
          <p:spPr>
            <a:xfrm>
              <a:off x="4195300" y="236180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6" y="0"/>
                  </a:moveTo>
                  <a:cubicBezTo>
                    <a:pt x="103" y="0"/>
                    <a:pt x="70" y="0"/>
                    <a:pt x="54" y="17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5" y="237"/>
                    <a:pt x="85" y="256"/>
                    <a:pt x="118" y="256"/>
                  </a:cubicBezTo>
                  <a:cubicBezTo>
                    <a:pt x="142" y="256"/>
                    <a:pt x="167" y="246"/>
                    <a:pt x="190" y="22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90" y="3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4" name="Google Shape;16774;p89"/>
            <p:cNvSpPr/>
            <p:nvPr/>
          </p:nvSpPr>
          <p:spPr>
            <a:xfrm>
              <a:off x="4190150" y="2336125"/>
              <a:ext cx="6500" cy="6750"/>
            </a:xfrm>
            <a:custGeom>
              <a:avLst/>
              <a:gdLst/>
              <a:ahLst/>
              <a:cxnLst/>
              <a:rect l="l" t="t" r="r" b="b"/>
              <a:pathLst>
                <a:path w="260" h="270" extrusionOk="0">
                  <a:moveTo>
                    <a:pt x="129" y="0"/>
                  </a:moveTo>
                  <a:cubicBezTo>
                    <a:pt x="87" y="0"/>
                    <a:pt x="44" y="32"/>
                    <a:pt x="17" y="83"/>
                  </a:cubicBezTo>
                  <a:cubicBezTo>
                    <a:pt x="0" y="153"/>
                    <a:pt x="33" y="240"/>
                    <a:pt x="87" y="256"/>
                  </a:cubicBezTo>
                  <a:cubicBezTo>
                    <a:pt x="100" y="265"/>
                    <a:pt x="114" y="269"/>
                    <a:pt x="129" y="269"/>
                  </a:cubicBezTo>
                  <a:cubicBezTo>
                    <a:pt x="170" y="269"/>
                    <a:pt x="211" y="238"/>
                    <a:pt x="223" y="186"/>
                  </a:cubicBezTo>
                  <a:cubicBezTo>
                    <a:pt x="260" y="116"/>
                    <a:pt x="223" y="34"/>
                    <a:pt x="173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5" name="Google Shape;16775;p89"/>
            <p:cNvSpPr/>
            <p:nvPr/>
          </p:nvSpPr>
          <p:spPr>
            <a:xfrm>
              <a:off x="4178600" y="2288400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36" y="1"/>
                  </a:moveTo>
                  <a:cubicBezTo>
                    <a:pt x="103" y="1"/>
                    <a:pt x="66" y="17"/>
                    <a:pt x="50" y="34"/>
                  </a:cubicBezTo>
                  <a:cubicBezTo>
                    <a:pt x="0" y="87"/>
                    <a:pt x="0" y="153"/>
                    <a:pt x="33" y="223"/>
                  </a:cubicBezTo>
                  <a:cubicBezTo>
                    <a:pt x="50" y="240"/>
                    <a:pt x="83" y="256"/>
                    <a:pt x="103" y="273"/>
                  </a:cubicBezTo>
                  <a:cubicBezTo>
                    <a:pt x="136" y="273"/>
                    <a:pt x="169" y="256"/>
                    <a:pt x="186" y="240"/>
                  </a:cubicBezTo>
                  <a:cubicBezTo>
                    <a:pt x="206" y="223"/>
                    <a:pt x="223" y="190"/>
                    <a:pt x="223" y="153"/>
                  </a:cubicBezTo>
                  <a:cubicBezTo>
                    <a:pt x="223" y="120"/>
                    <a:pt x="223" y="87"/>
                    <a:pt x="206" y="50"/>
                  </a:cubicBezTo>
                  <a:cubicBezTo>
                    <a:pt x="186" y="34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6" name="Google Shape;16776;p89"/>
            <p:cNvSpPr/>
            <p:nvPr/>
          </p:nvSpPr>
          <p:spPr>
            <a:xfrm>
              <a:off x="4175100" y="2335425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21" y="1"/>
                  </a:moveTo>
                  <a:cubicBezTo>
                    <a:pt x="115" y="1"/>
                    <a:pt x="109" y="2"/>
                    <a:pt x="103" y="8"/>
                  </a:cubicBezTo>
                  <a:cubicBezTo>
                    <a:pt x="37" y="8"/>
                    <a:pt x="0" y="78"/>
                    <a:pt x="0" y="144"/>
                  </a:cubicBezTo>
                  <a:cubicBezTo>
                    <a:pt x="17" y="181"/>
                    <a:pt x="37" y="214"/>
                    <a:pt x="54" y="231"/>
                  </a:cubicBezTo>
                  <a:cubicBezTo>
                    <a:pt x="70" y="247"/>
                    <a:pt x="103" y="268"/>
                    <a:pt x="140" y="268"/>
                  </a:cubicBezTo>
                  <a:cubicBezTo>
                    <a:pt x="190" y="247"/>
                    <a:pt x="243" y="181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7" name="Google Shape;16777;p89"/>
            <p:cNvSpPr/>
            <p:nvPr/>
          </p:nvSpPr>
          <p:spPr>
            <a:xfrm>
              <a:off x="4186750" y="2302950"/>
              <a:ext cx="4750" cy="6675"/>
            </a:xfrm>
            <a:custGeom>
              <a:avLst/>
              <a:gdLst/>
              <a:ahLst/>
              <a:cxnLst/>
              <a:rect l="l" t="t" r="r" b="b"/>
              <a:pathLst>
                <a:path w="190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0" y="190"/>
                    <a:pt x="17" y="227"/>
                    <a:pt x="50" y="243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6" y="267"/>
                    <a:pt x="126" y="265"/>
                    <a:pt x="136" y="260"/>
                  </a:cubicBezTo>
                  <a:cubicBezTo>
                    <a:pt x="153" y="260"/>
                    <a:pt x="169" y="243"/>
                    <a:pt x="190" y="227"/>
                  </a:cubicBezTo>
                  <a:cubicBezTo>
                    <a:pt x="169" y="157"/>
                    <a:pt x="136" y="87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8" name="Google Shape;16778;p89"/>
            <p:cNvSpPr/>
            <p:nvPr/>
          </p:nvSpPr>
          <p:spPr>
            <a:xfrm>
              <a:off x="4128700" y="226780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17"/>
                    <a:pt x="38" y="33"/>
                    <a:pt x="17" y="50"/>
                  </a:cubicBezTo>
                  <a:cubicBezTo>
                    <a:pt x="1" y="87"/>
                    <a:pt x="1" y="120"/>
                    <a:pt x="1" y="153"/>
                  </a:cubicBezTo>
                  <a:cubicBezTo>
                    <a:pt x="1" y="190"/>
                    <a:pt x="17" y="223"/>
                    <a:pt x="38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1" y="256"/>
                    <a:pt x="223" y="190"/>
                    <a:pt x="223" y="120"/>
                  </a:cubicBezTo>
                  <a:cubicBezTo>
                    <a:pt x="207" y="87"/>
                    <a:pt x="191" y="50"/>
                    <a:pt x="174" y="33"/>
                  </a:cubicBezTo>
                  <a:cubicBezTo>
                    <a:pt x="174" y="17"/>
                    <a:pt x="158" y="17"/>
                    <a:pt x="158" y="17"/>
                  </a:cubicBez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79" name="Google Shape;16779;p89"/>
            <p:cNvSpPr/>
            <p:nvPr/>
          </p:nvSpPr>
          <p:spPr>
            <a:xfrm>
              <a:off x="3796300" y="2343850"/>
              <a:ext cx="4350" cy="6600"/>
            </a:xfrm>
            <a:custGeom>
              <a:avLst/>
              <a:gdLst/>
              <a:ahLst/>
              <a:cxnLst/>
              <a:rect l="l" t="t" r="r" b="b"/>
              <a:pathLst>
                <a:path w="174" h="264" extrusionOk="0">
                  <a:moveTo>
                    <a:pt x="52" y="1"/>
                  </a:moveTo>
                  <a:cubicBezTo>
                    <a:pt x="37" y="1"/>
                    <a:pt x="19" y="5"/>
                    <a:pt x="0" y="13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56"/>
                    <a:pt x="43" y="264"/>
                    <a:pt x="54" y="264"/>
                  </a:cubicBezTo>
                  <a:cubicBezTo>
                    <a:pt x="60" y="264"/>
                    <a:pt x="65" y="262"/>
                    <a:pt x="71" y="256"/>
                  </a:cubicBezTo>
                  <a:cubicBezTo>
                    <a:pt x="104" y="256"/>
                    <a:pt x="141" y="219"/>
                    <a:pt x="157" y="186"/>
                  </a:cubicBezTo>
                  <a:cubicBezTo>
                    <a:pt x="174" y="137"/>
                    <a:pt x="157" y="83"/>
                    <a:pt x="141" y="50"/>
                  </a:cubicBezTo>
                  <a:cubicBezTo>
                    <a:pt x="120" y="34"/>
                    <a:pt x="104" y="13"/>
                    <a:pt x="87" y="13"/>
                  </a:cubicBezTo>
                  <a:cubicBezTo>
                    <a:pt x="79" y="5"/>
                    <a:pt x="66" y="1"/>
                    <a:pt x="5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0" name="Google Shape;16780;p89"/>
            <p:cNvSpPr/>
            <p:nvPr/>
          </p:nvSpPr>
          <p:spPr>
            <a:xfrm>
              <a:off x="3796300" y="2437850"/>
              <a:ext cx="4350" cy="6425"/>
            </a:xfrm>
            <a:custGeom>
              <a:avLst/>
              <a:gdLst/>
              <a:ahLst/>
              <a:cxnLst/>
              <a:rect l="l" t="t" r="r" b="b"/>
              <a:pathLst>
                <a:path w="174" h="257" extrusionOk="0">
                  <a:moveTo>
                    <a:pt x="38" y="1"/>
                  </a:moveTo>
                  <a:cubicBezTo>
                    <a:pt x="17" y="1"/>
                    <a:pt x="17" y="1"/>
                    <a:pt x="0" y="17"/>
                  </a:cubicBezTo>
                  <a:lnTo>
                    <a:pt x="0" y="257"/>
                  </a:lnTo>
                  <a:lnTo>
                    <a:pt x="71" y="257"/>
                  </a:lnTo>
                  <a:cubicBezTo>
                    <a:pt x="104" y="257"/>
                    <a:pt x="120" y="240"/>
                    <a:pt x="141" y="207"/>
                  </a:cubicBezTo>
                  <a:cubicBezTo>
                    <a:pt x="157" y="170"/>
                    <a:pt x="174" y="137"/>
                    <a:pt x="157" y="104"/>
                  </a:cubicBezTo>
                  <a:cubicBezTo>
                    <a:pt x="157" y="67"/>
                    <a:pt x="141" y="50"/>
                    <a:pt x="120" y="34"/>
                  </a:cubicBezTo>
                  <a:cubicBezTo>
                    <a:pt x="104" y="17"/>
                    <a:pt x="104" y="17"/>
                    <a:pt x="87" y="17"/>
                  </a:cubicBezTo>
                  <a:cubicBezTo>
                    <a:pt x="71" y="1"/>
                    <a:pt x="54" y="1"/>
                    <a:pt x="3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1" name="Google Shape;16781;p89"/>
            <p:cNvSpPr/>
            <p:nvPr/>
          </p:nvSpPr>
          <p:spPr>
            <a:xfrm>
              <a:off x="3796300" y="2387675"/>
              <a:ext cx="4350" cy="6725"/>
            </a:xfrm>
            <a:custGeom>
              <a:avLst/>
              <a:gdLst/>
              <a:ahLst/>
              <a:cxnLst/>
              <a:rect l="l" t="t" r="r" b="b"/>
              <a:pathLst>
                <a:path w="174" h="269" extrusionOk="0">
                  <a:moveTo>
                    <a:pt x="52" y="0"/>
                  </a:moveTo>
                  <a:cubicBezTo>
                    <a:pt x="37" y="0"/>
                    <a:pt x="19" y="4"/>
                    <a:pt x="0" y="12"/>
                  </a:cubicBezTo>
                  <a:lnTo>
                    <a:pt x="0" y="256"/>
                  </a:lnTo>
                  <a:lnTo>
                    <a:pt x="17" y="256"/>
                  </a:lnTo>
                  <a:cubicBezTo>
                    <a:pt x="31" y="264"/>
                    <a:pt x="47" y="269"/>
                    <a:pt x="62" y="269"/>
                  </a:cubicBezTo>
                  <a:cubicBezTo>
                    <a:pt x="104" y="269"/>
                    <a:pt x="145" y="237"/>
                    <a:pt x="157" y="186"/>
                  </a:cubicBezTo>
                  <a:cubicBezTo>
                    <a:pt x="174" y="115"/>
                    <a:pt x="157" y="33"/>
                    <a:pt x="87" y="12"/>
                  </a:cubicBezTo>
                  <a:cubicBezTo>
                    <a:pt x="79" y="4"/>
                    <a:pt x="66" y="0"/>
                    <a:pt x="5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2" name="Google Shape;16782;p89"/>
            <p:cNvSpPr/>
            <p:nvPr/>
          </p:nvSpPr>
          <p:spPr>
            <a:xfrm>
              <a:off x="4141600" y="2216750"/>
              <a:ext cx="6500" cy="6700"/>
            </a:xfrm>
            <a:custGeom>
              <a:avLst/>
              <a:gdLst/>
              <a:ahLst/>
              <a:cxnLst/>
              <a:rect l="l" t="t" r="r" b="b"/>
              <a:pathLst>
                <a:path w="260" h="268" extrusionOk="0">
                  <a:moveTo>
                    <a:pt x="122" y="1"/>
                  </a:moveTo>
                  <a:cubicBezTo>
                    <a:pt x="78" y="1"/>
                    <a:pt x="44" y="32"/>
                    <a:pt x="17" y="84"/>
                  </a:cubicBezTo>
                  <a:cubicBezTo>
                    <a:pt x="0" y="150"/>
                    <a:pt x="37" y="220"/>
                    <a:pt x="87" y="253"/>
                  </a:cubicBezTo>
                  <a:cubicBezTo>
                    <a:pt x="101" y="263"/>
                    <a:pt x="117" y="268"/>
                    <a:pt x="132" y="268"/>
                  </a:cubicBezTo>
                  <a:cubicBezTo>
                    <a:pt x="173" y="268"/>
                    <a:pt x="211" y="235"/>
                    <a:pt x="223" y="187"/>
                  </a:cubicBezTo>
                  <a:cubicBezTo>
                    <a:pt x="260" y="117"/>
                    <a:pt x="223" y="30"/>
                    <a:pt x="173" y="14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3" name="Google Shape;16783;p89"/>
            <p:cNvSpPr/>
            <p:nvPr/>
          </p:nvSpPr>
          <p:spPr>
            <a:xfrm>
              <a:off x="3806200" y="2356325"/>
              <a:ext cx="5575" cy="6825"/>
            </a:xfrm>
            <a:custGeom>
              <a:avLst/>
              <a:gdLst/>
              <a:ahLst/>
              <a:cxnLst/>
              <a:rect l="l" t="t" r="r" b="b"/>
              <a:pathLst>
                <a:path w="223" h="273" extrusionOk="0">
                  <a:moveTo>
                    <a:pt x="112" y="1"/>
                  </a:moveTo>
                  <a:cubicBezTo>
                    <a:pt x="103" y="1"/>
                    <a:pt x="95" y="5"/>
                    <a:pt x="87" y="13"/>
                  </a:cubicBezTo>
                  <a:cubicBezTo>
                    <a:pt x="54" y="13"/>
                    <a:pt x="33" y="30"/>
                    <a:pt x="17" y="67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17" y="219"/>
                    <a:pt x="33" y="236"/>
                  </a:cubicBezTo>
                  <a:cubicBezTo>
                    <a:pt x="70" y="256"/>
                    <a:pt x="87" y="273"/>
                    <a:pt x="120" y="273"/>
                  </a:cubicBezTo>
                  <a:cubicBezTo>
                    <a:pt x="190" y="256"/>
                    <a:pt x="223" y="186"/>
                    <a:pt x="206" y="116"/>
                  </a:cubicBezTo>
                  <a:cubicBezTo>
                    <a:pt x="206" y="83"/>
                    <a:pt x="190" y="50"/>
                    <a:pt x="173" y="30"/>
                  </a:cubicBezTo>
                  <a:cubicBezTo>
                    <a:pt x="157" y="30"/>
                    <a:pt x="157" y="13"/>
                    <a:pt x="136" y="13"/>
                  </a:cubicBezTo>
                  <a:cubicBezTo>
                    <a:pt x="128" y="5"/>
                    <a:pt x="120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4" name="Google Shape;16784;p89"/>
            <p:cNvSpPr/>
            <p:nvPr/>
          </p:nvSpPr>
          <p:spPr>
            <a:xfrm>
              <a:off x="3798875" y="237302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41" y="1"/>
                  </a:moveTo>
                  <a:cubicBezTo>
                    <a:pt x="104" y="1"/>
                    <a:pt x="87" y="1"/>
                    <a:pt x="54" y="17"/>
                  </a:cubicBezTo>
                  <a:cubicBezTo>
                    <a:pt x="17" y="67"/>
                    <a:pt x="1" y="153"/>
                    <a:pt x="38" y="207"/>
                  </a:cubicBezTo>
                  <a:cubicBezTo>
                    <a:pt x="54" y="240"/>
                    <a:pt x="87" y="256"/>
                    <a:pt x="120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23" y="207"/>
                    <a:pt x="244" y="170"/>
                    <a:pt x="244" y="137"/>
                  </a:cubicBezTo>
                  <a:cubicBezTo>
                    <a:pt x="244" y="104"/>
                    <a:pt x="223" y="67"/>
                    <a:pt x="207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5" name="Google Shape;16785;p89"/>
            <p:cNvSpPr/>
            <p:nvPr/>
          </p:nvSpPr>
          <p:spPr>
            <a:xfrm>
              <a:off x="3796300" y="2358800"/>
              <a:ext cx="950" cy="4350"/>
            </a:xfrm>
            <a:custGeom>
              <a:avLst/>
              <a:gdLst/>
              <a:ahLst/>
              <a:cxnLst/>
              <a:rect l="l" t="t" r="r" b="b"/>
              <a:pathLst>
                <a:path w="38" h="174" extrusionOk="0">
                  <a:moveTo>
                    <a:pt x="0" y="1"/>
                  </a:moveTo>
                  <a:lnTo>
                    <a:pt x="0" y="174"/>
                  </a:lnTo>
                  <a:cubicBezTo>
                    <a:pt x="17" y="157"/>
                    <a:pt x="17" y="157"/>
                    <a:pt x="17" y="137"/>
                  </a:cubicBezTo>
                  <a:cubicBezTo>
                    <a:pt x="38" y="87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6" name="Google Shape;16786;p89"/>
            <p:cNvSpPr/>
            <p:nvPr/>
          </p:nvSpPr>
          <p:spPr>
            <a:xfrm>
              <a:off x="3796300" y="24224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54" y="17"/>
                    <a:pt x="17" y="50"/>
                    <a:pt x="0" y="104"/>
                  </a:cubicBezTo>
                  <a:lnTo>
                    <a:pt x="0" y="170"/>
                  </a:lnTo>
                  <a:cubicBezTo>
                    <a:pt x="15" y="216"/>
                    <a:pt x="57" y="259"/>
                    <a:pt x="114" y="259"/>
                  </a:cubicBezTo>
                  <a:cubicBezTo>
                    <a:pt x="122" y="259"/>
                    <a:pt x="131" y="258"/>
                    <a:pt x="141" y="256"/>
                  </a:cubicBezTo>
                  <a:cubicBezTo>
                    <a:pt x="157" y="256"/>
                    <a:pt x="190" y="240"/>
                    <a:pt x="207" y="207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7" name="Google Shape;16787;p89"/>
            <p:cNvSpPr/>
            <p:nvPr/>
          </p:nvSpPr>
          <p:spPr>
            <a:xfrm>
              <a:off x="3796300" y="2311600"/>
              <a:ext cx="2200" cy="6000"/>
            </a:xfrm>
            <a:custGeom>
              <a:avLst/>
              <a:gdLst/>
              <a:ahLst/>
              <a:cxnLst/>
              <a:rect l="l" t="t" r="r" b="b"/>
              <a:pathLst>
                <a:path w="88" h="240" extrusionOk="0">
                  <a:moveTo>
                    <a:pt x="0" y="0"/>
                  </a:moveTo>
                  <a:lnTo>
                    <a:pt x="0" y="239"/>
                  </a:lnTo>
                  <a:cubicBezTo>
                    <a:pt x="54" y="223"/>
                    <a:pt x="87" y="169"/>
                    <a:pt x="87" y="103"/>
                  </a:cubicBezTo>
                  <a:cubicBezTo>
                    <a:pt x="71" y="66"/>
                    <a:pt x="71" y="33"/>
                    <a:pt x="38" y="17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8" name="Google Shape;16788;p89"/>
            <p:cNvSpPr/>
            <p:nvPr/>
          </p:nvSpPr>
          <p:spPr>
            <a:xfrm>
              <a:off x="4074600" y="24313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17"/>
                    <a:pt x="0" y="70"/>
                    <a:pt x="17" y="157"/>
                  </a:cubicBezTo>
                  <a:cubicBezTo>
                    <a:pt x="17" y="190"/>
                    <a:pt x="37" y="206"/>
                    <a:pt x="54" y="243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90" y="243"/>
                    <a:pt x="244" y="173"/>
                    <a:pt x="223" y="103"/>
                  </a:cubicBezTo>
                  <a:cubicBezTo>
                    <a:pt x="223" y="70"/>
                    <a:pt x="206" y="37"/>
                    <a:pt x="190" y="17"/>
                  </a:cubicBezTo>
                  <a:cubicBezTo>
                    <a:pt x="173" y="17"/>
                    <a:pt x="173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89" name="Google Shape;16789;p89"/>
            <p:cNvSpPr/>
            <p:nvPr/>
          </p:nvSpPr>
          <p:spPr>
            <a:xfrm>
              <a:off x="4102125" y="23021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06"/>
                    <a:pt x="50" y="239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39"/>
                    <a:pt x="239" y="173"/>
                    <a:pt x="223" y="103"/>
                  </a:cubicBezTo>
                  <a:cubicBezTo>
                    <a:pt x="223" y="70"/>
                    <a:pt x="206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0" name="Google Shape;16790;p89"/>
            <p:cNvSpPr/>
            <p:nvPr/>
          </p:nvSpPr>
          <p:spPr>
            <a:xfrm>
              <a:off x="4041500" y="24085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1"/>
                  </a:moveTo>
                  <a:cubicBezTo>
                    <a:pt x="54" y="22"/>
                    <a:pt x="1" y="88"/>
                    <a:pt x="21" y="158"/>
                  </a:cubicBezTo>
                  <a:cubicBezTo>
                    <a:pt x="21" y="191"/>
                    <a:pt x="38" y="228"/>
                    <a:pt x="54" y="244"/>
                  </a:cubicBezTo>
                  <a:cubicBezTo>
                    <a:pt x="87" y="261"/>
                    <a:pt x="125" y="261"/>
                    <a:pt x="141" y="261"/>
                  </a:cubicBezTo>
                  <a:cubicBezTo>
                    <a:pt x="207" y="261"/>
                    <a:pt x="244" y="191"/>
                    <a:pt x="244" y="125"/>
                  </a:cubicBezTo>
                  <a:cubicBezTo>
                    <a:pt x="228" y="71"/>
                    <a:pt x="207" y="55"/>
                    <a:pt x="191" y="38"/>
                  </a:cubicBezTo>
                  <a:cubicBezTo>
                    <a:pt x="191" y="22"/>
                    <a:pt x="174" y="22"/>
                    <a:pt x="174" y="22"/>
                  </a:cubicBezTo>
                  <a:cubicBezTo>
                    <a:pt x="141" y="1"/>
                    <a:pt x="125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1" name="Google Shape;16791;p89"/>
            <p:cNvSpPr/>
            <p:nvPr/>
          </p:nvSpPr>
          <p:spPr>
            <a:xfrm>
              <a:off x="3817325" y="24004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19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2" name="Google Shape;16792;p89"/>
            <p:cNvSpPr/>
            <p:nvPr/>
          </p:nvSpPr>
          <p:spPr>
            <a:xfrm>
              <a:off x="3855575" y="2425950"/>
              <a:ext cx="5175" cy="6375"/>
            </a:xfrm>
            <a:custGeom>
              <a:avLst/>
              <a:gdLst/>
              <a:ahLst/>
              <a:cxnLst/>
              <a:rect l="l" t="t" r="r" b="b"/>
              <a:pathLst>
                <a:path w="207" h="255" extrusionOk="0">
                  <a:moveTo>
                    <a:pt x="113" y="0"/>
                  </a:moveTo>
                  <a:cubicBezTo>
                    <a:pt x="92" y="0"/>
                    <a:pt x="73" y="8"/>
                    <a:pt x="54" y="28"/>
                  </a:cubicBezTo>
                  <a:cubicBezTo>
                    <a:pt x="37" y="28"/>
                    <a:pt x="17" y="65"/>
                    <a:pt x="0" y="81"/>
                  </a:cubicBezTo>
                  <a:lnTo>
                    <a:pt x="0" y="168"/>
                  </a:lnTo>
                  <a:cubicBezTo>
                    <a:pt x="17" y="201"/>
                    <a:pt x="37" y="234"/>
                    <a:pt x="70" y="254"/>
                  </a:cubicBezTo>
                  <a:cubicBezTo>
                    <a:pt x="120" y="201"/>
                    <a:pt x="157" y="151"/>
                    <a:pt x="206" y="81"/>
                  </a:cubicBezTo>
                  <a:cubicBezTo>
                    <a:pt x="206" y="48"/>
                    <a:pt x="173" y="28"/>
                    <a:pt x="157" y="11"/>
                  </a:cubicBezTo>
                  <a:cubicBezTo>
                    <a:pt x="141" y="4"/>
                    <a:pt x="127" y="0"/>
                    <a:pt x="11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3" name="Google Shape;16793;p89"/>
            <p:cNvSpPr/>
            <p:nvPr/>
          </p:nvSpPr>
          <p:spPr>
            <a:xfrm>
              <a:off x="3809600" y="24335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1"/>
                  </a:moveTo>
                  <a:cubicBezTo>
                    <a:pt x="103" y="1"/>
                    <a:pt x="70" y="1"/>
                    <a:pt x="54" y="34"/>
                  </a:cubicBezTo>
                  <a:cubicBezTo>
                    <a:pt x="0" y="71"/>
                    <a:pt x="0" y="157"/>
                    <a:pt x="37" y="207"/>
                  </a:cubicBezTo>
                  <a:cubicBezTo>
                    <a:pt x="54" y="240"/>
                    <a:pt x="87" y="260"/>
                    <a:pt x="103" y="260"/>
                  </a:cubicBezTo>
                  <a:cubicBezTo>
                    <a:pt x="141" y="260"/>
                    <a:pt x="174" y="260"/>
                    <a:pt x="190" y="223"/>
                  </a:cubicBezTo>
                  <a:cubicBezTo>
                    <a:pt x="244" y="190"/>
                    <a:pt x="244" y="104"/>
                    <a:pt x="206" y="54"/>
                  </a:cubicBezTo>
                  <a:cubicBezTo>
                    <a:pt x="190" y="34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4" name="Google Shape;16794;p89"/>
            <p:cNvSpPr/>
            <p:nvPr/>
          </p:nvSpPr>
          <p:spPr>
            <a:xfrm>
              <a:off x="3815275" y="22934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23" y="0"/>
                  </a:moveTo>
                  <a:cubicBezTo>
                    <a:pt x="98" y="0"/>
                    <a:pt x="73" y="12"/>
                    <a:pt x="50" y="23"/>
                  </a:cubicBezTo>
                  <a:cubicBezTo>
                    <a:pt x="33" y="40"/>
                    <a:pt x="17" y="56"/>
                    <a:pt x="0" y="93"/>
                  </a:cubicBezTo>
                  <a:lnTo>
                    <a:pt x="0" y="176"/>
                  </a:lnTo>
                  <a:cubicBezTo>
                    <a:pt x="17" y="213"/>
                    <a:pt x="33" y="246"/>
                    <a:pt x="66" y="246"/>
                  </a:cubicBezTo>
                  <a:cubicBezTo>
                    <a:pt x="80" y="255"/>
                    <a:pt x="95" y="259"/>
                    <a:pt x="110" y="259"/>
                  </a:cubicBezTo>
                  <a:cubicBezTo>
                    <a:pt x="151" y="259"/>
                    <a:pt x="191" y="227"/>
                    <a:pt x="206" y="176"/>
                  </a:cubicBezTo>
                  <a:cubicBezTo>
                    <a:pt x="239" y="110"/>
                    <a:pt x="206" y="40"/>
                    <a:pt x="153" y="7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5" name="Google Shape;16795;p89"/>
            <p:cNvSpPr/>
            <p:nvPr/>
          </p:nvSpPr>
          <p:spPr>
            <a:xfrm>
              <a:off x="3810925" y="246557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1" y="0"/>
                  </a:moveTo>
                  <a:cubicBezTo>
                    <a:pt x="115" y="0"/>
                    <a:pt x="110" y="2"/>
                    <a:pt x="104" y="9"/>
                  </a:cubicBezTo>
                  <a:cubicBezTo>
                    <a:pt x="71" y="9"/>
                    <a:pt x="50" y="26"/>
                    <a:pt x="34" y="59"/>
                  </a:cubicBezTo>
                  <a:cubicBezTo>
                    <a:pt x="17" y="75"/>
                    <a:pt x="1" y="112"/>
                    <a:pt x="17" y="145"/>
                  </a:cubicBezTo>
                  <a:cubicBezTo>
                    <a:pt x="17" y="178"/>
                    <a:pt x="34" y="215"/>
                    <a:pt x="50" y="232"/>
                  </a:cubicBezTo>
                  <a:cubicBezTo>
                    <a:pt x="88" y="248"/>
                    <a:pt x="104" y="265"/>
                    <a:pt x="137" y="265"/>
                  </a:cubicBezTo>
                  <a:cubicBezTo>
                    <a:pt x="207" y="248"/>
                    <a:pt x="240" y="178"/>
                    <a:pt x="224" y="112"/>
                  </a:cubicBezTo>
                  <a:cubicBezTo>
                    <a:pt x="224" y="75"/>
                    <a:pt x="207" y="42"/>
                    <a:pt x="191" y="26"/>
                  </a:cubicBezTo>
                  <a:cubicBezTo>
                    <a:pt x="174" y="26"/>
                    <a:pt x="174" y="9"/>
                    <a:pt x="153" y="9"/>
                  </a:cubicBezTo>
                  <a:cubicBezTo>
                    <a:pt x="142" y="9"/>
                    <a:pt x="132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6" name="Google Shape;16796;p89"/>
            <p:cNvSpPr/>
            <p:nvPr/>
          </p:nvSpPr>
          <p:spPr>
            <a:xfrm>
              <a:off x="3811750" y="236992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71" y="1"/>
                    <a:pt x="55" y="22"/>
                    <a:pt x="38" y="38"/>
                  </a:cubicBezTo>
                  <a:cubicBezTo>
                    <a:pt x="17" y="71"/>
                    <a:pt x="1" y="104"/>
                    <a:pt x="1" y="158"/>
                  </a:cubicBezTo>
                  <a:cubicBezTo>
                    <a:pt x="1" y="191"/>
                    <a:pt x="17" y="228"/>
                    <a:pt x="55" y="244"/>
                  </a:cubicBezTo>
                  <a:cubicBezTo>
                    <a:pt x="71" y="261"/>
                    <a:pt x="104" y="261"/>
                    <a:pt x="141" y="261"/>
                  </a:cubicBezTo>
                  <a:cubicBezTo>
                    <a:pt x="191" y="261"/>
                    <a:pt x="224" y="191"/>
                    <a:pt x="224" y="125"/>
                  </a:cubicBezTo>
                  <a:lnTo>
                    <a:pt x="224" y="104"/>
                  </a:lnTo>
                  <a:cubicBezTo>
                    <a:pt x="224" y="71"/>
                    <a:pt x="191" y="38"/>
                    <a:pt x="158" y="22"/>
                  </a:cubicBezTo>
                  <a:cubicBezTo>
                    <a:pt x="141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7" name="Google Shape;16797;p89"/>
            <p:cNvSpPr/>
            <p:nvPr/>
          </p:nvSpPr>
          <p:spPr>
            <a:xfrm>
              <a:off x="3814750" y="23257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24" y="0"/>
                  </a:moveTo>
                  <a:cubicBezTo>
                    <a:pt x="87" y="0"/>
                    <a:pt x="71" y="17"/>
                    <a:pt x="38" y="37"/>
                  </a:cubicBezTo>
                  <a:cubicBezTo>
                    <a:pt x="21" y="54"/>
                    <a:pt x="0" y="87"/>
                    <a:pt x="0" y="120"/>
                  </a:cubicBezTo>
                  <a:cubicBezTo>
                    <a:pt x="0" y="157"/>
                    <a:pt x="0" y="190"/>
                    <a:pt x="21" y="223"/>
                  </a:cubicBezTo>
                  <a:cubicBezTo>
                    <a:pt x="38" y="243"/>
                    <a:pt x="71" y="260"/>
                    <a:pt x="104" y="260"/>
                  </a:cubicBezTo>
                  <a:cubicBezTo>
                    <a:pt x="110" y="265"/>
                    <a:pt x="117" y="267"/>
                    <a:pt x="124" y="267"/>
                  </a:cubicBezTo>
                  <a:cubicBezTo>
                    <a:pt x="142" y="267"/>
                    <a:pt x="162" y="255"/>
                    <a:pt x="174" y="243"/>
                  </a:cubicBezTo>
                  <a:cubicBezTo>
                    <a:pt x="227" y="190"/>
                    <a:pt x="244" y="103"/>
                    <a:pt x="190" y="54"/>
                  </a:cubicBezTo>
                  <a:cubicBezTo>
                    <a:pt x="190" y="37"/>
                    <a:pt x="174" y="17"/>
                    <a:pt x="157" y="17"/>
                  </a:cubicBezTo>
                  <a:cubicBezTo>
                    <a:pt x="141" y="17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8" name="Google Shape;16798;p89"/>
            <p:cNvSpPr/>
            <p:nvPr/>
          </p:nvSpPr>
          <p:spPr>
            <a:xfrm>
              <a:off x="3813925" y="2245825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20" y="1"/>
                    <a:pt x="87" y="17"/>
                    <a:pt x="71" y="38"/>
                  </a:cubicBezTo>
                  <a:cubicBezTo>
                    <a:pt x="17" y="88"/>
                    <a:pt x="1" y="174"/>
                    <a:pt x="54" y="224"/>
                  </a:cubicBezTo>
                  <a:cubicBezTo>
                    <a:pt x="71" y="244"/>
                    <a:pt x="87" y="261"/>
                    <a:pt x="120" y="277"/>
                  </a:cubicBezTo>
                  <a:cubicBezTo>
                    <a:pt x="157" y="277"/>
                    <a:pt x="174" y="261"/>
                    <a:pt x="207" y="244"/>
                  </a:cubicBezTo>
                  <a:cubicBezTo>
                    <a:pt x="223" y="224"/>
                    <a:pt x="240" y="191"/>
                    <a:pt x="240" y="158"/>
                  </a:cubicBezTo>
                  <a:cubicBezTo>
                    <a:pt x="240" y="121"/>
                    <a:pt x="240" y="88"/>
                    <a:pt x="223" y="55"/>
                  </a:cubicBezTo>
                  <a:cubicBezTo>
                    <a:pt x="207" y="38"/>
                    <a:pt x="190" y="17"/>
                    <a:pt x="174" y="17"/>
                  </a:cubicBezTo>
                  <a:cubicBezTo>
                    <a:pt x="157" y="17"/>
                    <a:pt x="15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799" name="Google Shape;16799;p89"/>
            <p:cNvSpPr/>
            <p:nvPr/>
          </p:nvSpPr>
          <p:spPr>
            <a:xfrm>
              <a:off x="3844425" y="2412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3" y="254"/>
                    <a:pt x="103" y="267"/>
                    <a:pt x="120" y="267"/>
                  </a:cubicBezTo>
                  <a:cubicBezTo>
                    <a:pt x="126" y="267"/>
                    <a:pt x="132" y="265"/>
                    <a:pt x="137" y="260"/>
                  </a:cubicBezTo>
                  <a:cubicBezTo>
                    <a:pt x="207" y="260"/>
                    <a:pt x="240" y="190"/>
                    <a:pt x="240" y="120"/>
                  </a:cubicBezTo>
                  <a:cubicBezTo>
                    <a:pt x="240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0" name="Google Shape;16800;p89"/>
            <p:cNvSpPr/>
            <p:nvPr/>
          </p:nvSpPr>
          <p:spPr>
            <a:xfrm>
              <a:off x="3800225" y="23265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32" y="0"/>
                  </a:moveTo>
                  <a:cubicBezTo>
                    <a:pt x="83" y="0"/>
                    <a:pt x="43" y="32"/>
                    <a:pt x="17" y="72"/>
                  </a:cubicBezTo>
                  <a:cubicBezTo>
                    <a:pt x="0" y="142"/>
                    <a:pt x="33" y="229"/>
                    <a:pt x="87" y="245"/>
                  </a:cubicBezTo>
                  <a:cubicBezTo>
                    <a:pt x="103" y="262"/>
                    <a:pt x="120" y="262"/>
                    <a:pt x="136" y="262"/>
                  </a:cubicBezTo>
                  <a:cubicBezTo>
                    <a:pt x="169" y="245"/>
                    <a:pt x="206" y="229"/>
                    <a:pt x="223" y="175"/>
                  </a:cubicBezTo>
                  <a:cubicBezTo>
                    <a:pt x="239" y="126"/>
                    <a:pt x="239" y="72"/>
                    <a:pt x="206" y="39"/>
                  </a:cubicBezTo>
                  <a:cubicBezTo>
                    <a:pt x="206" y="23"/>
                    <a:pt x="190" y="23"/>
                    <a:pt x="169" y="6"/>
                  </a:cubicBezTo>
                  <a:cubicBezTo>
                    <a:pt x="156" y="2"/>
                    <a:pt x="144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1" name="Google Shape;16801;p89"/>
            <p:cNvSpPr/>
            <p:nvPr/>
          </p:nvSpPr>
          <p:spPr>
            <a:xfrm>
              <a:off x="3810100" y="2417250"/>
              <a:ext cx="6025" cy="6575"/>
            </a:xfrm>
            <a:custGeom>
              <a:avLst/>
              <a:gdLst/>
              <a:ahLst/>
              <a:cxnLst/>
              <a:rect l="l" t="t" r="r" b="b"/>
              <a:pathLst>
                <a:path w="241" h="263" extrusionOk="0">
                  <a:moveTo>
                    <a:pt x="104" y="0"/>
                  </a:moveTo>
                  <a:cubicBezTo>
                    <a:pt x="34" y="17"/>
                    <a:pt x="1" y="87"/>
                    <a:pt x="1" y="153"/>
                  </a:cubicBezTo>
                  <a:cubicBezTo>
                    <a:pt x="17" y="190"/>
                    <a:pt x="17" y="223"/>
                    <a:pt x="50" y="239"/>
                  </a:cubicBezTo>
                  <a:cubicBezTo>
                    <a:pt x="62" y="251"/>
                    <a:pt x="84" y="263"/>
                    <a:pt x="108" y="263"/>
                  </a:cubicBezTo>
                  <a:cubicBezTo>
                    <a:pt x="117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4" y="120"/>
                  </a:cubicBezTo>
                  <a:cubicBezTo>
                    <a:pt x="224" y="87"/>
                    <a:pt x="207" y="50"/>
                    <a:pt x="170" y="33"/>
                  </a:cubicBezTo>
                  <a:cubicBezTo>
                    <a:pt x="170" y="17"/>
                    <a:pt x="170" y="17"/>
                    <a:pt x="154" y="17"/>
                  </a:cubicBezTo>
                  <a:cubicBezTo>
                    <a:pt x="137" y="0"/>
                    <a:pt x="12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2" name="Google Shape;16802;p89"/>
            <p:cNvSpPr/>
            <p:nvPr/>
          </p:nvSpPr>
          <p:spPr>
            <a:xfrm>
              <a:off x="3809600" y="23868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2" y="1"/>
                  </a:moveTo>
                  <a:cubicBezTo>
                    <a:pt x="78" y="1"/>
                    <a:pt x="45" y="32"/>
                    <a:pt x="21" y="84"/>
                  </a:cubicBezTo>
                  <a:cubicBezTo>
                    <a:pt x="0" y="149"/>
                    <a:pt x="37" y="220"/>
                    <a:pt x="87" y="253"/>
                  </a:cubicBezTo>
                  <a:cubicBezTo>
                    <a:pt x="97" y="256"/>
                    <a:pt x="107" y="258"/>
                    <a:pt x="118" y="258"/>
                  </a:cubicBezTo>
                  <a:cubicBezTo>
                    <a:pt x="164" y="258"/>
                    <a:pt x="210" y="224"/>
                    <a:pt x="227" y="170"/>
                  </a:cubicBezTo>
                  <a:cubicBezTo>
                    <a:pt x="260" y="117"/>
                    <a:pt x="227" y="30"/>
                    <a:pt x="174" y="13"/>
                  </a:cubicBezTo>
                  <a:cubicBezTo>
                    <a:pt x="155" y="5"/>
                    <a:pt x="138" y="1"/>
                    <a:pt x="12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3" name="Google Shape;16803;p89"/>
            <p:cNvSpPr/>
            <p:nvPr/>
          </p:nvSpPr>
          <p:spPr>
            <a:xfrm>
              <a:off x="4105100" y="22553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0"/>
                    <a:pt x="71" y="17"/>
                  </a:cubicBezTo>
                  <a:cubicBezTo>
                    <a:pt x="17" y="70"/>
                    <a:pt x="1" y="153"/>
                    <a:pt x="54" y="206"/>
                  </a:cubicBezTo>
                  <a:cubicBezTo>
                    <a:pt x="71" y="239"/>
                    <a:pt x="87" y="256"/>
                    <a:pt x="120" y="256"/>
                  </a:cubicBezTo>
                  <a:cubicBezTo>
                    <a:pt x="157" y="256"/>
                    <a:pt x="174" y="256"/>
                    <a:pt x="207" y="223"/>
                  </a:cubicBezTo>
                  <a:cubicBezTo>
                    <a:pt x="223" y="206"/>
                    <a:pt x="240" y="173"/>
                    <a:pt x="240" y="136"/>
                  </a:cubicBezTo>
                  <a:cubicBezTo>
                    <a:pt x="240" y="103"/>
                    <a:pt x="240" y="70"/>
                    <a:pt x="223" y="50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4" name="Google Shape;16804;p89"/>
            <p:cNvSpPr/>
            <p:nvPr/>
          </p:nvSpPr>
          <p:spPr>
            <a:xfrm>
              <a:off x="3802375" y="2402500"/>
              <a:ext cx="6000" cy="6475"/>
            </a:xfrm>
            <a:custGeom>
              <a:avLst/>
              <a:gdLst/>
              <a:ahLst/>
              <a:cxnLst/>
              <a:rect l="l" t="t" r="r" b="b"/>
              <a:pathLst>
                <a:path w="240" h="259" extrusionOk="0">
                  <a:moveTo>
                    <a:pt x="135" y="1"/>
                  </a:moveTo>
                  <a:cubicBezTo>
                    <a:pt x="81" y="1"/>
                    <a:pt x="31" y="31"/>
                    <a:pt x="17" y="75"/>
                  </a:cubicBezTo>
                  <a:cubicBezTo>
                    <a:pt x="1" y="141"/>
                    <a:pt x="34" y="228"/>
                    <a:pt x="83" y="244"/>
                  </a:cubicBezTo>
                  <a:cubicBezTo>
                    <a:pt x="98" y="254"/>
                    <a:pt x="114" y="259"/>
                    <a:pt x="129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70" y="5"/>
                  </a:cubicBezTo>
                  <a:cubicBezTo>
                    <a:pt x="158" y="2"/>
                    <a:pt x="146" y="1"/>
                    <a:pt x="13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5" name="Google Shape;16805;p89"/>
            <p:cNvSpPr/>
            <p:nvPr/>
          </p:nvSpPr>
          <p:spPr>
            <a:xfrm>
              <a:off x="3803200" y="24503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7"/>
                    <a:pt x="1" y="67"/>
                    <a:pt x="17" y="153"/>
                  </a:cubicBezTo>
                  <a:cubicBezTo>
                    <a:pt x="17" y="186"/>
                    <a:pt x="34" y="207"/>
                    <a:pt x="50" y="223"/>
                  </a:cubicBezTo>
                  <a:cubicBezTo>
                    <a:pt x="71" y="256"/>
                    <a:pt x="104" y="256"/>
                    <a:pt x="137" y="256"/>
                  </a:cubicBezTo>
                  <a:cubicBezTo>
                    <a:pt x="174" y="256"/>
                    <a:pt x="190" y="223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34"/>
                    <a:pt x="190" y="17"/>
                  </a:cubicBezTo>
                  <a:cubicBezTo>
                    <a:pt x="174" y="17"/>
                    <a:pt x="174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6" name="Google Shape;16806;p89"/>
            <p:cNvSpPr/>
            <p:nvPr/>
          </p:nvSpPr>
          <p:spPr>
            <a:xfrm>
              <a:off x="3806200" y="24829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87" y="1"/>
                  </a:moveTo>
                  <a:cubicBezTo>
                    <a:pt x="33" y="38"/>
                    <a:pt x="0" y="87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20" y="260"/>
                    <a:pt x="136" y="260"/>
                  </a:cubicBezTo>
                  <a:cubicBezTo>
                    <a:pt x="206" y="244"/>
                    <a:pt x="239" y="174"/>
                    <a:pt x="239" y="104"/>
                  </a:cubicBezTo>
                  <a:cubicBezTo>
                    <a:pt x="239" y="104"/>
                    <a:pt x="223" y="87"/>
                    <a:pt x="223" y="71"/>
                  </a:cubicBezTo>
                  <a:cubicBezTo>
                    <a:pt x="206" y="38"/>
                    <a:pt x="190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7" name="Google Shape;16807;p89"/>
            <p:cNvSpPr/>
            <p:nvPr/>
          </p:nvSpPr>
          <p:spPr>
            <a:xfrm>
              <a:off x="3811350" y="23407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4" y="239"/>
                  </a:cubicBezTo>
                  <a:cubicBezTo>
                    <a:pt x="66" y="254"/>
                    <a:pt x="86" y="267"/>
                    <a:pt x="109" y="267"/>
                  </a:cubicBezTo>
                  <a:cubicBezTo>
                    <a:pt x="118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0"/>
                  </a:cubicBezTo>
                  <a:cubicBezTo>
                    <a:pt x="223" y="70"/>
                    <a:pt x="190" y="33"/>
                    <a:pt x="157" y="17"/>
                  </a:cubicBezTo>
                  <a:cubicBezTo>
                    <a:pt x="136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8" name="Google Shape;16808;p89"/>
            <p:cNvSpPr/>
            <p:nvPr/>
          </p:nvSpPr>
          <p:spPr>
            <a:xfrm>
              <a:off x="4108100" y="2285425"/>
              <a:ext cx="6525" cy="6575"/>
            </a:xfrm>
            <a:custGeom>
              <a:avLst/>
              <a:gdLst/>
              <a:ahLst/>
              <a:cxnLst/>
              <a:rect l="l" t="t" r="r" b="b"/>
              <a:pathLst>
                <a:path w="261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17" y="66"/>
                    <a:pt x="0" y="153"/>
                    <a:pt x="37" y="223"/>
                  </a:cubicBezTo>
                  <a:cubicBezTo>
                    <a:pt x="70" y="239"/>
                    <a:pt x="87" y="256"/>
                    <a:pt x="120" y="256"/>
                  </a:cubicBezTo>
                  <a:cubicBezTo>
                    <a:pt x="131" y="261"/>
                    <a:pt x="140" y="263"/>
                    <a:pt x="148" y="263"/>
                  </a:cubicBezTo>
                  <a:cubicBezTo>
                    <a:pt x="168" y="263"/>
                    <a:pt x="183" y="251"/>
                    <a:pt x="206" y="239"/>
                  </a:cubicBezTo>
                  <a:cubicBezTo>
                    <a:pt x="244" y="186"/>
                    <a:pt x="260" y="103"/>
                    <a:pt x="223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09" name="Google Shape;16809;p89"/>
            <p:cNvSpPr/>
            <p:nvPr/>
          </p:nvSpPr>
          <p:spPr>
            <a:xfrm>
              <a:off x="4113250" y="2269725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34" y="1"/>
                  </a:moveTo>
                  <a:cubicBezTo>
                    <a:pt x="126" y="1"/>
                    <a:pt x="116" y="3"/>
                    <a:pt x="103" y="10"/>
                  </a:cubicBezTo>
                  <a:cubicBezTo>
                    <a:pt x="54" y="10"/>
                    <a:pt x="0" y="76"/>
                    <a:pt x="17" y="146"/>
                  </a:cubicBezTo>
                  <a:cubicBezTo>
                    <a:pt x="17" y="179"/>
                    <a:pt x="38" y="216"/>
                    <a:pt x="71" y="232"/>
                  </a:cubicBezTo>
                  <a:cubicBezTo>
                    <a:pt x="87" y="249"/>
                    <a:pt x="120" y="265"/>
                    <a:pt x="141" y="265"/>
                  </a:cubicBezTo>
                  <a:cubicBezTo>
                    <a:pt x="207" y="249"/>
                    <a:pt x="244" y="179"/>
                    <a:pt x="244" y="113"/>
                  </a:cubicBezTo>
                  <a:cubicBezTo>
                    <a:pt x="223" y="76"/>
                    <a:pt x="223" y="43"/>
                    <a:pt x="190" y="26"/>
                  </a:cubicBezTo>
                  <a:lnTo>
                    <a:pt x="174" y="10"/>
                  </a:lnTo>
                  <a:cubicBezTo>
                    <a:pt x="163" y="10"/>
                    <a:pt x="152" y="1"/>
                    <a:pt x="13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0" name="Google Shape;16810;p89"/>
            <p:cNvSpPr/>
            <p:nvPr/>
          </p:nvSpPr>
          <p:spPr>
            <a:xfrm>
              <a:off x="4112000" y="2240075"/>
              <a:ext cx="6025" cy="6725"/>
            </a:xfrm>
            <a:custGeom>
              <a:avLst/>
              <a:gdLst/>
              <a:ahLst/>
              <a:cxnLst/>
              <a:rect l="l" t="t" r="r" b="b"/>
              <a:pathLst>
                <a:path w="241" h="269" extrusionOk="0">
                  <a:moveTo>
                    <a:pt x="121" y="1"/>
                  </a:moveTo>
                  <a:cubicBezTo>
                    <a:pt x="115" y="1"/>
                    <a:pt x="110" y="3"/>
                    <a:pt x="104" y="8"/>
                  </a:cubicBezTo>
                  <a:cubicBezTo>
                    <a:pt x="50" y="8"/>
                    <a:pt x="1" y="78"/>
                    <a:pt x="17" y="144"/>
                  </a:cubicBezTo>
                  <a:cubicBezTo>
                    <a:pt x="17" y="181"/>
                    <a:pt x="34" y="214"/>
                    <a:pt x="50" y="231"/>
                  </a:cubicBezTo>
                  <a:cubicBezTo>
                    <a:pt x="88" y="247"/>
                    <a:pt x="104" y="268"/>
                    <a:pt x="137" y="268"/>
                  </a:cubicBezTo>
                  <a:cubicBezTo>
                    <a:pt x="170" y="247"/>
                    <a:pt x="191" y="231"/>
                    <a:pt x="207" y="214"/>
                  </a:cubicBezTo>
                  <a:cubicBezTo>
                    <a:pt x="224" y="181"/>
                    <a:pt x="240" y="144"/>
                    <a:pt x="240" y="111"/>
                  </a:cubicBezTo>
                  <a:cubicBezTo>
                    <a:pt x="224" y="78"/>
                    <a:pt x="207" y="41"/>
                    <a:pt x="191" y="25"/>
                  </a:cubicBezTo>
                  <a:cubicBezTo>
                    <a:pt x="191" y="25"/>
                    <a:pt x="170" y="8"/>
                    <a:pt x="153" y="8"/>
                  </a:cubicBezTo>
                  <a:cubicBezTo>
                    <a:pt x="142" y="8"/>
                    <a:pt x="131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1" name="Google Shape;16811;p89"/>
            <p:cNvSpPr/>
            <p:nvPr/>
          </p:nvSpPr>
          <p:spPr>
            <a:xfrm>
              <a:off x="4109025" y="23159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6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33" y="238"/>
                    <a:pt x="83" y="254"/>
                  </a:cubicBezTo>
                  <a:cubicBezTo>
                    <a:pt x="97" y="263"/>
                    <a:pt x="112" y="267"/>
                    <a:pt x="128" y="267"/>
                  </a:cubicBezTo>
                  <a:cubicBezTo>
                    <a:pt x="170" y="267"/>
                    <a:pt x="211" y="236"/>
                    <a:pt x="223" y="184"/>
                  </a:cubicBezTo>
                  <a:cubicBezTo>
                    <a:pt x="240" y="118"/>
                    <a:pt x="223" y="48"/>
                    <a:pt x="169" y="15"/>
                  </a:cubicBezTo>
                  <a:cubicBezTo>
                    <a:pt x="151" y="5"/>
                    <a:pt x="133" y="0"/>
                    <a:pt x="11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2" name="Google Shape;16812;p89"/>
            <p:cNvSpPr/>
            <p:nvPr/>
          </p:nvSpPr>
          <p:spPr>
            <a:xfrm>
              <a:off x="4116750" y="2391775"/>
              <a:ext cx="6000" cy="6725"/>
            </a:xfrm>
            <a:custGeom>
              <a:avLst/>
              <a:gdLst/>
              <a:ahLst/>
              <a:cxnLst/>
              <a:rect l="l" t="t" r="r" b="b"/>
              <a:pathLst>
                <a:path w="240" h="269" extrusionOk="0">
                  <a:moveTo>
                    <a:pt x="119" y="1"/>
                  </a:moveTo>
                  <a:cubicBezTo>
                    <a:pt x="67" y="1"/>
                    <a:pt x="28" y="34"/>
                    <a:pt x="1" y="92"/>
                  </a:cubicBezTo>
                  <a:lnTo>
                    <a:pt x="1" y="141"/>
                  </a:lnTo>
                  <a:cubicBezTo>
                    <a:pt x="1" y="195"/>
                    <a:pt x="34" y="244"/>
                    <a:pt x="67" y="261"/>
                  </a:cubicBezTo>
                  <a:cubicBezTo>
                    <a:pt x="77" y="266"/>
                    <a:pt x="88" y="269"/>
                    <a:pt x="100" y="269"/>
                  </a:cubicBezTo>
                  <a:cubicBezTo>
                    <a:pt x="130" y="269"/>
                    <a:pt x="162" y="252"/>
                    <a:pt x="186" y="228"/>
                  </a:cubicBezTo>
                  <a:cubicBezTo>
                    <a:pt x="186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1" y="2"/>
                    <a:pt x="130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3" name="Google Shape;16813;p89"/>
            <p:cNvSpPr/>
            <p:nvPr/>
          </p:nvSpPr>
          <p:spPr>
            <a:xfrm>
              <a:off x="4107275" y="23322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"/>
                    <a:pt x="0" y="67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87" y="257"/>
                    <a:pt x="120" y="257"/>
                    <a:pt x="136" y="257"/>
                  </a:cubicBezTo>
                  <a:cubicBezTo>
                    <a:pt x="206" y="240"/>
                    <a:pt x="239" y="170"/>
                    <a:pt x="239" y="104"/>
                  </a:cubicBezTo>
                  <a:cubicBezTo>
                    <a:pt x="223" y="67"/>
                    <a:pt x="206" y="34"/>
                    <a:pt x="190" y="17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4" name="Google Shape;16814;p89"/>
            <p:cNvSpPr/>
            <p:nvPr/>
          </p:nvSpPr>
          <p:spPr>
            <a:xfrm>
              <a:off x="4113250" y="23643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0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8" y="206"/>
                    <a:pt x="54" y="244"/>
                  </a:cubicBezTo>
                  <a:cubicBezTo>
                    <a:pt x="87" y="260"/>
                    <a:pt x="103" y="260"/>
                    <a:pt x="141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44" y="140"/>
                    <a:pt x="223" y="103"/>
                  </a:cubicBezTo>
                  <a:cubicBezTo>
                    <a:pt x="223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5" name="Google Shape;16815;p89"/>
            <p:cNvSpPr/>
            <p:nvPr/>
          </p:nvSpPr>
          <p:spPr>
            <a:xfrm>
              <a:off x="4118000" y="2345500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54" y="1"/>
                    <a:pt x="33" y="34"/>
                    <a:pt x="17" y="50"/>
                  </a:cubicBezTo>
                  <a:cubicBezTo>
                    <a:pt x="0" y="87"/>
                    <a:pt x="0" y="120"/>
                    <a:pt x="0" y="153"/>
                  </a:cubicBezTo>
                  <a:cubicBezTo>
                    <a:pt x="0" y="190"/>
                    <a:pt x="17" y="223"/>
                    <a:pt x="33" y="240"/>
                  </a:cubicBezTo>
                  <a:cubicBezTo>
                    <a:pt x="70" y="256"/>
                    <a:pt x="87" y="256"/>
                    <a:pt x="120" y="256"/>
                  </a:cubicBezTo>
                  <a:cubicBezTo>
                    <a:pt x="190" y="240"/>
                    <a:pt x="223" y="190"/>
                    <a:pt x="223" y="104"/>
                  </a:cubicBezTo>
                  <a:cubicBezTo>
                    <a:pt x="206" y="71"/>
                    <a:pt x="190" y="50"/>
                    <a:pt x="173" y="34"/>
                  </a:cubicBezTo>
                  <a:cubicBezTo>
                    <a:pt x="173" y="17"/>
                    <a:pt x="157" y="17"/>
                    <a:pt x="136" y="17"/>
                  </a:cubicBezTo>
                  <a:cubicBezTo>
                    <a:pt x="120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6" name="Google Shape;16816;p89"/>
            <p:cNvSpPr/>
            <p:nvPr/>
          </p:nvSpPr>
          <p:spPr>
            <a:xfrm>
              <a:off x="4107275" y="2210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71"/>
                    <a:pt x="0" y="157"/>
                  </a:cubicBezTo>
                  <a:cubicBezTo>
                    <a:pt x="17" y="190"/>
                    <a:pt x="17" y="207"/>
                    <a:pt x="50" y="244"/>
                  </a:cubicBezTo>
                  <a:cubicBezTo>
                    <a:pt x="70" y="260"/>
                    <a:pt x="103" y="260"/>
                    <a:pt x="136" y="260"/>
                  </a:cubicBezTo>
                  <a:cubicBezTo>
                    <a:pt x="190" y="244"/>
                    <a:pt x="239" y="174"/>
                    <a:pt x="223" y="103"/>
                  </a:cubicBezTo>
                  <a:cubicBezTo>
                    <a:pt x="223" y="71"/>
                    <a:pt x="206" y="38"/>
                    <a:pt x="173" y="21"/>
                  </a:cubicBezTo>
                  <a:cubicBezTo>
                    <a:pt x="173" y="21"/>
                    <a:pt x="153" y="21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7" name="Google Shape;16817;p89"/>
            <p:cNvSpPr/>
            <p:nvPr/>
          </p:nvSpPr>
          <p:spPr>
            <a:xfrm>
              <a:off x="4134800" y="22029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86" y="240"/>
                    <a:pt x="239" y="170"/>
                    <a:pt x="223" y="104"/>
                  </a:cubicBezTo>
                  <a:cubicBezTo>
                    <a:pt x="223" y="67"/>
                    <a:pt x="206" y="34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8" name="Google Shape;16818;p89"/>
            <p:cNvSpPr/>
            <p:nvPr/>
          </p:nvSpPr>
          <p:spPr>
            <a:xfrm>
              <a:off x="4140775" y="21861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120" y="1"/>
                    <a:pt x="87" y="1"/>
                    <a:pt x="70" y="34"/>
                  </a:cubicBezTo>
                  <a:cubicBezTo>
                    <a:pt x="17" y="71"/>
                    <a:pt x="0" y="157"/>
                    <a:pt x="50" y="207"/>
                  </a:cubicBezTo>
                  <a:cubicBezTo>
                    <a:pt x="70" y="240"/>
                    <a:pt x="87" y="261"/>
                    <a:pt x="120" y="261"/>
                  </a:cubicBezTo>
                  <a:cubicBezTo>
                    <a:pt x="153" y="261"/>
                    <a:pt x="173" y="261"/>
                    <a:pt x="206" y="240"/>
                  </a:cubicBezTo>
                  <a:cubicBezTo>
                    <a:pt x="256" y="190"/>
                    <a:pt x="256" y="104"/>
                    <a:pt x="223" y="54"/>
                  </a:cubicBezTo>
                  <a:cubicBezTo>
                    <a:pt x="206" y="34"/>
                    <a:pt x="190" y="17"/>
                    <a:pt x="173" y="17"/>
                  </a:cubicBezTo>
                  <a:cubicBezTo>
                    <a:pt x="173" y="1"/>
                    <a:pt x="153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19" name="Google Shape;16819;p89"/>
            <p:cNvSpPr/>
            <p:nvPr/>
          </p:nvSpPr>
          <p:spPr>
            <a:xfrm>
              <a:off x="4106450" y="237942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36" y="0"/>
                  </a:moveTo>
                  <a:cubicBezTo>
                    <a:pt x="103" y="0"/>
                    <a:pt x="83" y="0"/>
                    <a:pt x="50" y="33"/>
                  </a:cubicBezTo>
                  <a:cubicBezTo>
                    <a:pt x="0" y="70"/>
                    <a:pt x="0" y="157"/>
                    <a:pt x="33" y="206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36" y="260"/>
                    <a:pt x="169" y="260"/>
                    <a:pt x="186" y="223"/>
                  </a:cubicBezTo>
                  <a:cubicBezTo>
                    <a:pt x="223" y="206"/>
                    <a:pt x="223" y="173"/>
                    <a:pt x="239" y="136"/>
                  </a:cubicBezTo>
                  <a:cubicBezTo>
                    <a:pt x="239" y="103"/>
                    <a:pt x="223" y="70"/>
                    <a:pt x="206" y="54"/>
                  </a:cubicBezTo>
                  <a:cubicBezTo>
                    <a:pt x="206" y="33"/>
                    <a:pt x="186" y="17"/>
                    <a:pt x="16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0" name="Google Shape;16820;p89"/>
            <p:cNvSpPr/>
            <p:nvPr/>
          </p:nvSpPr>
          <p:spPr>
            <a:xfrm>
              <a:off x="4129125" y="2314575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03" y="1"/>
                  </a:moveTo>
                  <a:cubicBezTo>
                    <a:pt x="54" y="17"/>
                    <a:pt x="0" y="87"/>
                    <a:pt x="21" y="153"/>
                  </a:cubicBezTo>
                  <a:cubicBezTo>
                    <a:pt x="21" y="191"/>
                    <a:pt x="37" y="224"/>
                    <a:pt x="70" y="240"/>
                  </a:cubicBezTo>
                  <a:cubicBezTo>
                    <a:pt x="87" y="257"/>
                    <a:pt x="124" y="257"/>
                    <a:pt x="141" y="257"/>
                  </a:cubicBezTo>
                  <a:cubicBezTo>
                    <a:pt x="206" y="240"/>
                    <a:pt x="244" y="191"/>
                    <a:pt x="244" y="104"/>
                  </a:cubicBezTo>
                  <a:cubicBezTo>
                    <a:pt x="227" y="71"/>
                    <a:pt x="206" y="50"/>
                    <a:pt x="190" y="17"/>
                  </a:cubicBezTo>
                  <a:lnTo>
                    <a:pt x="174" y="17"/>
                  </a:lnTo>
                  <a:cubicBezTo>
                    <a:pt x="157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1" name="Google Shape;16821;p89"/>
            <p:cNvSpPr/>
            <p:nvPr/>
          </p:nvSpPr>
          <p:spPr>
            <a:xfrm>
              <a:off x="4105100" y="23519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0"/>
                  </a:moveTo>
                  <a:cubicBezTo>
                    <a:pt x="104" y="0"/>
                    <a:pt x="71" y="0"/>
                    <a:pt x="5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5" y="238"/>
                    <a:pt x="87" y="257"/>
                    <a:pt x="121" y="257"/>
                  </a:cubicBezTo>
                  <a:cubicBezTo>
                    <a:pt x="144" y="257"/>
                    <a:pt x="168" y="248"/>
                    <a:pt x="190" y="227"/>
                  </a:cubicBezTo>
                  <a:cubicBezTo>
                    <a:pt x="223" y="190"/>
                    <a:pt x="240" y="103"/>
                    <a:pt x="207" y="54"/>
                  </a:cubicBezTo>
                  <a:cubicBezTo>
                    <a:pt x="190" y="38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2" name="Google Shape;16822;p89"/>
            <p:cNvSpPr/>
            <p:nvPr/>
          </p:nvSpPr>
          <p:spPr>
            <a:xfrm>
              <a:off x="4140350" y="2232775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15" y="0"/>
                  </a:moveTo>
                  <a:cubicBezTo>
                    <a:pt x="107" y="0"/>
                    <a:pt x="98" y="2"/>
                    <a:pt x="87" y="8"/>
                  </a:cubicBezTo>
                  <a:cubicBezTo>
                    <a:pt x="34" y="8"/>
                    <a:pt x="1" y="78"/>
                    <a:pt x="1" y="148"/>
                  </a:cubicBezTo>
                  <a:cubicBezTo>
                    <a:pt x="1" y="181"/>
                    <a:pt x="17" y="214"/>
                    <a:pt x="50" y="230"/>
                  </a:cubicBezTo>
                  <a:cubicBezTo>
                    <a:pt x="67" y="251"/>
                    <a:pt x="104" y="267"/>
                    <a:pt x="120" y="267"/>
                  </a:cubicBezTo>
                  <a:cubicBezTo>
                    <a:pt x="190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31" y="0"/>
                    <a:pt x="11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3" name="Google Shape;16823;p89"/>
            <p:cNvSpPr/>
            <p:nvPr/>
          </p:nvSpPr>
          <p:spPr>
            <a:xfrm>
              <a:off x="4117175" y="23028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8" y="0"/>
                  </a:moveTo>
                  <a:cubicBezTo>
                    <a:pt x="87" y="0"/>
                    <a:pt x="44" y="35"/>
                    <a:pt x="17" y="91"/>
                  </a:cubicBezTo>
                  <a:cubicBezTo>
                    <a:pt x="0" y="161"/>
                    <a:pt x="33" y="231"/>
                    <a:pt x="87" y="247"/>
                  </a:cubicBezTo>
                  <a:cubicBezTo>
                    <a:pt x="100" y="256"/>
                    <a:pt x="114" y="260"/>
                    <a:pt x="129" y="260"/>
                  </a:cubicBezTo>
                  <a:cubicBezTo>
                    <a:pt x="170" y="260"/>
                    <a:pt x="211" y="229"/>
                    <a:pt x="223" y="177"/>
                  </a:cubicBezTo>
                  <a:cubicBezTo>
                    <a:pt x="256" y="107"/>
                    <a:pt x="223" y="41"/>
                    <a:pt x="169" y="4"/>
                  </a:cubicBezTo>
                  <a:cubicBezTo>
                    <a:pt x="159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4" name="Google Shape;16824;p89"/>
            <p:cNvSpPr/>
            <p:nvPr/>
          </p:nvSpPr>
          <p:spPr>
            <a:xfrm>
              <a:off x="4119325" y="2421850"/>
              <a:ext cx="6425" cy="6450"/>
            </a:xfrm>
            <a:custGeom>
              <a:avLst/>
              <a:gdLst/>
              <a:ahLst/>
              <a:cxnLst/>
              <a:rect l="l" t="t" r="r" b="b"/>
              <a:pathLst>
                <a:path w="257" h="258" extrusionOk="0">
                  <a:moveTo>
                    <a:pt x="140" y="0"/>
                  </a:moveTo>
                  <a:cubicBezTo>
                    <a:pt x="96" y="0"/>
                    <a:pt x="47" y="35"/>
                    <a:pt x="34" y="88"/>
                  </a:cubicBezTo>
                  <a:cubicBezTo>
                    <a:pt x="1" y="159"/>
                    <a:pt x="34" y="229"/>
                    <a:pt x="83" y="245"/>
                  </a:cubicBezTo>
                  <a:cubicBezTo>
                    <a:pt x="102" y="254"/>
                    <a:pt x="119" y="258"/>
                    <a:pt x="135" y="258"/>
                  </a:cubicBezTo>
                  <a:cubicBezTo>
                    <a:pt x="180" y="258"/>
                    <a:pt x="216" y="226"/>
                    <a:pt x="240" y="175"/>
                  </a:cubicBezTo>
                  <a:cubicBezTo>
                    <a:pt x="256" y="109"/>
                    <a:pt x="223" y="39"/>
                    <a:pt x="170" y="6"/>
                  </a:cubicBezTo>
                  <a:cubicBezTo>
                    <a:pt x="160" y="2"/>
                    <a:pt x="15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5" name="Google Shape;16825;p89"/>
            <p:cNvSpPr/>
            <p:nvPr/>
          </p:nvSpPr>
          <p:spPr>
            <a:xfrm>
              <a:off x="4120575" y="2252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7"/>
                    <a:pt x="17" y="153"/>
                  </a:cubicBezTo>
                  <a:cubicBezTo>
                    <a:pt x="17" y="190"/>
                    <a:pt x="33" y="223"/>
                    <a:pt x="54" y="240"/>
                  </a:cubicBezTo>
                  <a:cubicBezTo>
                    <a:pt x="77" y="251"/>
                    <a:pt x="92" y="263"/>
                    <a:pt x="111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73" y="256"/>
                    <a:pt x="190" y="240"/>
                    <a:pt x="206" y="207"/>
                  </a:cubicBezTo>
                  <a:cubicBezTo>
                    <a:pt x="223" y="190"/>
                    <a:pt x="239" y="153"/>
                    <a:pt x="223" y="120"/>
                  </a:cubicBezTo>
                  <a:cubicBezTo>
                    <a:pt x="223" y="87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6" name="Google Shape;16826;p89"/>
            <p:cNvSpPr/>
            <p:nvPr/>
          </p:nvSpPr>
          <p:spPr>
            <a:xfrm>
              <a:off x="4119750" y="220470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19" y="0"/>
                  </a:moveTo>
                  <a:cubicBezTo>
                    <a:pt x="76" y="0"/>
                    <a:pt x="41" y="32"/>
                    <a:pt x="17" y="83"/>
                  </a:cubicBezTo>
                  <a:cubicBezTo>
                    <a:pt x="0" y="153"/>
                    <a:pt x="33" y="219"/>
                    <a:pt x="87" y="257"/>
                  </a:cubicBezTo>
                  <a:cubicBezTo>
                    <a:pt x="95" y="259"/>
                    <a:pt x="104" y="261"/>
                    <a:pt x="113" y="261"/>
                  </a:cubicBezTo>
                  <a:cubicBezTo>
                    <a:pt x="159" y="261"/>
                    <a:pt x="209" y="228"/>
                    <a:pt x="223" y="170"/>
                  </a:cubicBezTo>
                  <a:cubicBezTo>
                    <a:pt x="256" y="116"/>
                    <a:pt x="223" y="34"/>
                    <a:pt x="169" y="13"/>
                  </a:cubicBezTo>
                  <a:cubicBezTo>
                    <a:pt x="152" y="5"/>
                    <a:pt x="135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7" name="Google Shape;16827;p89"/>
            <p:cNvSpPr/>
            <p:nvPr/>
          </p:nvSpPr>
          <p:spPr>
            <a:xfrm>
              <a:off x="4112000" y="2189925"/>
              <a:ext cx="6025" cy="6675"/>
            </a:xfrm>
            <a:custGeom>
              <a:avLst/>
              <a:gdLst/>
              <a:ahLst/>
              <a:cxnLst/>
              <a:rect l="l" t="t" r="r" b="b"/>
              <a:pathLst>
                <a:path w="241" h="267" extrusionOk="0">
                  <a:moveTo>
                    <a:pt x="124" y="1"/>
                  </a:moveTo>
                  <a:cubicBezTo>
                    <a:pt x="80" y="1"/>
                    <a:pt x="31" y="35"/>
                    <a:pt x="17" y="89"/>
                  </a:cubicBezTo>
                  <a:cubicBezTo>
                    <a:pt x="1" y="159"/>
                    <a:pt x="17" y="229"/>
                    <a:pt x="88" y="262"/>
                  </a:cubicBezTo>
                  <a:cubicBezTo>
                    <a:pt x="96" y="265"/>
                    <a:pt x="105" y="266"/>
                    <a:pt x="114" y="266"/>
                  </a:cubicBezTo>
                  <a:cubicBezTo>
                    <a:pt x="159" y="266"/>
                    <a:pt x="210" y="234"/>
                    <a:pt x="224" y="175"/>
                  </a:cubicBezTo>
                  <a:cubicBezTo>
                    <a:pt x="240" y="110"/>
                    <a:pt x="224" y="39"/>
                    <a:pt x="153" y="6"/>
                  </a:cubicBezTo>
                  <a:cubicBezTo>
                    <a:pt x="144" y="3"/>
                    <a:pt x="134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8" name="Google Shape;16828;p89"/>
            <p:cNvSpPr/>
            <p:nvPr/>
          </p:nvSpPr>
          <p:spPr>
            <a:xfrm>
              <a:off x="4113650" y="2224800"/>
              <a:ext cx="5700" cy="6525"/>
            </a:xfrm>
            <a:custGeom>
              <a:avLst/>
              <a:gdLst/>
              <a:ahLst/>
              <a:cxnLst/>
              <a:rect l="l" t="t" r="r" b="b"/>
              <a:pathLst>
                <a:path w="228" h="261" extrusionOk="0">
                  <a:moveTo>
                    <a:pt x="104" y="1"/>
                  </a:moveTo>
                  <a:cubicBezTo>
                    <a:pt x="38" y="1"/>
                    <a:pt x="1" y="71"/>
                    <a:pt x="1" y="137"/>
                  </a:cubicBezTo>
                  <a:cubicBezTo>
                    <a:pt x="22" y="207"/>
                    <a:pt x="71" y="261"/>
                    <a:pt x="141" y="261"/>
                  </a:cubicBezTo>
                  <a:cubicBezTo>
                    <a:pt x="158" y="240"/>
                    <a:pt x="191" y="224"/>
                    <a:pt x="207" y="207"/>
                  </a:cubicBezTo>
                  <a:cubicBezTo>
                    <a:pt x="228" y="174"/>
                    <a:pt x="228" y="137"/>
                    <a:pt x="228" y="104"/>
                  </a:cubicBezTo>
                  <a:cubicBezTo>
                    <a:pt x="228" y="71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29" name="Google Shape;16829;p89"/>
            <p:cNvSpPr/>
            <p:nvPr/>
          </p:nvSpPr>
          <p:spPr>
            <a:xfrm>
              <a:off x="4123975" y="228490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87" y="1"/>
                  </a:moveTo>
                  <a:cubicBezTo>
                    <a:pt x="87" y="21"/>
                    <a:pt x="70" y="21"/>
                    <a:pt x="70" y="21"/>
                  </a:cubicBezTo>
                  <a:cubicBezTo>
                    <a:pt x="21" y="38"/>
                    <a:pt x="0" y="104"/>
                    <a:pt x="0" y="157"/>
                  </a:cubicBezTo>
                  <a:cubicBezTo>
                    <a:pt x="0" y="190"/>
                    <a:pt x="21" y="227"/>
                    <a:pt x="54" y="244"/>
                  </a:cubicBezTo>
                  <a:cubicBezTo>
                    <a:pt x="65" y="255"/>
                    <a:pt x="85" y="267"/>
                    <a:pt x="103" y="267"/>
                  </a:cubicBezTo>
                  <a:cubicBezTo>
                    <a:pt x="111" y="267"/>
                    <a:pt x="118" y="265"/>
                    <a:pt x="124" y="260"/>
                  </a:cubicBezTo>
                  <a:cubicBezTo>
                    <a:pt x="190" y="260"/>
                    <a:pt x="227" y="190"/>
                    <a:pt x="227" y="124"/>
                  </a:cubicBezTo>
                  <a:cubicBezTo>
                    <a:pt x="227" y="104"/>
                    <a:pt x="206" y="87"/>
                    <a:pt x="206" y="87"/>
                  </a:cubicBezTo>
                  <a:cubicBezTo>
                    <a:pt x="206" y="54"/>
                    <a:pt x="173" y="38"/>
                    <a:pt x="157" y="21"/>
                  </a:cubicBezTo>
                  <a:cubicBezTo>
                    <a:pt x="140" y="1"/>
                    <a:pt x="124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0" name="Google Shape;16830;p89"/>
            <p:cNvSpPr/>
            <p:nvPr/>
          </p:nvSpPr>
          <p:spPr>
            <a:xfrm>
              <a:off x="4125300" y="2360650"/>
              <a:ext cx="6000" cy="6325"/>
            </a:xfrm>
            <a:custGeom>
              <a:avLst/>
              <a:gdLst/>
              <a:ahLst/>
              <a:cxnLst/>
              <a:rect l="l" t="t" r="r" b="b"/>
              <a:pathLst>
                <a:path w="240" h="253" extrusionOk="0">
                  <a:moveTo>
                    <a:pt x="122" y="0"/>
                  </a:moveTo>
                  <a:cubicBezTo>
                    <a:pt x="77" y="0"/>
                    <a:pt x="42" y="32"/>
                    <a:pt x="17" y="83"/>
                  </a:cubicBezTo>
                  <a:cubicBezTo>
                    <a:pt x="1" y="149"/>
                    <a:pt x="34" y="219"/>
                    <a:pt x="87" y="252"/>
                  </a:cubicBezTo>
                  <a:lnTo>
                    <a:pt x="137" y="252"/>
                  </a:lnTo>
                  <a:cubicBezTo>
                    <a:pt x="174" y="252"/>
                    <a:pt x="207" y="219"/>
                    <a:pt x="223" y="166"/>
                  </a:cubicBezTo>
                  <a:cubicBezTo>
                    <a:pt x="240" y="133"/>
                    <a:pt x="240" y="83"/>
                    <a:pt x="207" y="46"/>
                  </a:cubicBezTo>
                  <a:cubicBezTo>
                    <a:pt x="190" y="30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1" name="Google Shape;16831;p89"/>
            <p:cNvSpPr/>
            <p:nvPr/>
          </p:nvSpPr>
          <p:spPr>
            <a:xfrm>
              <a:off x="4121900" y="2328300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7" y="0"/>
                  </a:moveTo>
                  <a:cubicBezTo>
                    <a:pt x="120" y="0"/>
                    <a:pt x="83" y="17"/>
                    <a:pt x="67" y="37"/>
                  </a:cubicBezTo>
                  <a:cubicBezTo>
                    <a:pt x="17" y="70"/>
                    <a:pt x="1" y="157"/>
                    <a:pt x="50" y="223"/>
                  </a:cubicBezTo>
                  <a:cubicBezTo>
                    <a:pt x="69" y="253"/>
                    <a:pt x="99" y="266"/>
                    <a:pt x="131" y="266"/>
                  </a:cubicBezTo>
                  <a:cubicBezTo>
                    <a:pt x="157" y="266"/>
                    <a:pt x="183" y="258"/>
                    <a:pt x="207" y="244"/>
                  </a:cubicBezTo>
                  <a:cubicBezTo>
                    <a:pt x="240" y="190"/>
                    <a:pt x="256" y="103"/>
                    <a:pt x="223" y="54"/>
                  </a:cubicBezTo>
                  <a:cubicBezTo>
                    <a:pt x="207" y="37"/>
                    <a:pt x="186" y="17"/>
                    <a:pt x="170" y="17"/>
                  </a:cubicBezTo>
                  <a:cubicBezTo>
                    <a:pt x="170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2" name="Google Shape;16832;p89"/>
            <p:cNvSpPr/>
            <p:nvPr/>
          </p:nvSpPr>
          <p:spPr>
            <a:xfrm>
              <a:off x="4119750" y="237805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0"/>
                  </a:moveTo>
                  <a:cubicBezTo>
                    <a:pt x="79" y="0"/>
                    <a:pt x="30" y="35"/>
                    <a:pt x="17" y="88"/>
                  </a:cubicBezTo>
                  <a:cubicBezTo>
                    <a:pt x="0" y="142"/>
                    <a:pt x="17" y="228"/>
                    <a:pt x="87" y="245"/>
                  </a:cubicBezTo>
                  <a:cubicBezTo>
                    <a:pt x="103" y="261"/>
                    <a:pt x="120" y="261"/>
                    <a:pt x="120" y="261"/>
                  </a:cubicBezTo>
                  <a:cubicBezTo>
                    <a:pt x="169" y="261"/>
                    <a:pt x="206" y="228"/>
                    <a:pt x="223" y="175"/>
                  </a:cubicBezTo>
                  <a:cubicBezTo>
                    <a:pt x="239" y="125"/>
                    <a:pt x="223" y="72"/>
                    <a:pt x="206" y="39"/>
                  </a:cubicBezTo>
                  <a:cubicBezTo>
                    <a:pt x="190" y="22"/>
                    <a:pt x="169" y="22"/>
                    <a:pt x="153" y="6"/>
                  </a:cubicBezTo>
                  <a:cubicBezTo>
                    <a:pt x="143" y="2"/>
                    <a:pt x="133" y="0"/>
                    <a:pt x="1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3" name="Google Shape;16833;p89"/>
            <p:cNvSpPr/>
            <p:nvPr/>
          </p:nvSpPr>
          <p:spPr>
            <a:xfrm>
              <a:off x="4127050" y="218905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43" y="0"/>
                  </a:moveTo>
                  <a:cubicBezTo>
                    <a:pt x="98" y="0"/>
                    <a:pt x="48" y="33"/>
                    <a:pt x="34" y="91"/>
                  </a:cubicBezTo>
                  <a:cubicBezTo>
                    <a:pt x="1" y="145"/>
                    <a:pt x="34" y="227"/>
                    <a:pt x="83" y="248"/>
                  </a:cubicBezTo>
                  <a:cubicBezTo>
                    <a:pt x="102" y="256"/>
                    <a:pt x="119" y="260"/>
                    <a:pt x="136" y="260"/>
                  </a:cubicBezTo>
                  <a:cubicBezTo>
                    <a:pt x="180" y="260"/>
                    <a:pt x="216" y="229"/>
                    <a:pt x="240" y="178"/>
                  </a:cubicBezTo>
                  <a:cubicBezTo>
                    <a:pt x="257" y="107"/>
                    <a:pt x="224" y="41"/>
                    <a:pt x="170" y="4"/>
                  </a:cubicBezTo>
                  <a:cubicBezTo>
                    <a:pt x="161" y="2"/>
                    <a:pt x="152" y="0"/>
                    <a:pt x="14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4" name="Google Shape;16834;p89"/>
            <p:cNvSpPr/>
            <p:nvPr/>
          </p:nvSpPr>
          <p:spPr>
            <a:xfrm>
              <a:off x="4127050" y="2235525"/>
              <a:ext cx="6025" cy="6925"/>
            </a:xfrm>
            <a:custGeom>
              <a:avLst/>
              <a:gdLst/>
              <a:ahLst/>
              <a:cxnLst/>
              <a:rect l="l" t="t" r="r" b="b"/>
              <a:pathLst>
                <a:path w="241" h="277" extrusionOk="0">
                  <a:moveTo>
                    <a:pt x="137" y="1"/>
                  </a:moveTo>
                  <a:cubicBezTo>
                    <a:pt x="104" y="1"/>
                    <a:pt x="67" y="17"/>
                    <a:pt x="50" y="38"/>
                  </a:cubicBezTo>
                  <a:cubicBezTo>
                    <a:pt x="1" y="87"/>
                    <a:pt x="1" y="157"/>
                    <a:pt x="34" y="223"/>
                  </a:cubicBezTo>
                  <a:cubicBezTo>
                    <a:pt x="50" y="244"/>
                    <a:pt x="83" y="260"/>
                    <a:pt x="104" y="277"/>
                  </a:cubicBezTo>
                  <a:cubicBezTo>
                    <a:pt x="137" y="277"/>
                    <a:pt x="170" y="260"/>
                    <a:pt x="186" y="244"/>
                  </a:cubicBezTo>
                  <a:cubicBezTo>
                    <a:pt x="240" y="190"/>
                    <a:pt x="240" y="120"/>
                    <a:pt x="207" y="54"/>
                  </a:cubicBezTo>
                  <a:cubicBezTo>
                    <a:pt x="186" y="38"/>
                    <a:pt x="170" y="17"/>
                    <a:pt x="153" y="17"/>
                  </a:cubicBezTo>
                  <a:cubicBezTo>
                    <a:pt x="153" y="17"/>
                    <a:pt x="137" y="17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5" name="Google Shape;16835;p89"/>
            <p:cNvSpPr/>
            <p:nvPr/>
          </p:nvSpPr>
          <p:spPr>
            <a:xfrm>
              <a:off x="4127475" y="22196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7"/>
                    <a:pt x="0" y="71"/>
                    <a:pt x="0" y="157"/>
                  </a:cubicBezTo>
                  <a:cubicBezTo>
                    <a:pt x="17" y="190"/>
                    <a:pt x="33" y="207"/>
                    <a:pt x="50" y="240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90" y="240"/>
                    <a:pt x="240" y="174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6" name="Google Shape;16836;p89"/>
            <p:cNvSpPr/>
            <p:nvPr/>
          </p:nvSpPr>
          <p:spPr>
            <a:xfrm>
              <a:off x="3894225" y="2264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2"/>
                    <a:pt x="0" y="88"/>
                    <a:pt x="0" y="158"/>
                  </a:cubicBezTo>
                  <a:cubicBezTo>
                    <a:pt x="17" y="191"/>
                    <a:pt x="17" y="228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57" y="261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5"/>
                    <a:pt x="173" y="38"/>
                  </a:cubicBezTo>
                  <a:cubicBezTo>
                    <a:pt x="173" y="22"/>
                    <a:pt x="157" y="22"/>
                    <a:pt x="157" y="22"/>
                  </a:cubicBezTo>
                  <a:cubicBezTo>
                    <a:pt x="140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7" name="Google Shape;16837;p89"/>
            <p:cNvSpPr/>
            <p:nvPr/>
          </p:nvSpPr>
          <p:spPr>
            <a:xfrm>
              <a:off x="3838875" y="2257075"/>
              <a:ext cx="5575" cy="6575"/>
            </a:xfrm>
            <a:custGeom>
              <a:avLst/>
              <a:gdLst/>
              <a:ahLst/>
              <a:cxnLst/>
              <a:rect l="l" t="t" r="r" b="b"/>
              <a:pathLst>
                <a:path w="223" h="263" extrusionOk="0">
                  <a:moveTo>
                    <a:pt x="87" y="0"/>
                  </a:moveTo>
                  <a:cubicBezTo>
                    <a:pt x="66" y="17"/>
                    <a:pt x="33" y="33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0" y="239"/>
                  </a:cubicBezTo>
                  <a:cubicBezTo>
                    <a:pt x="61" y="251"/>
                    <a:pt x="83" y="263"/>
                    <a:pt x="101" y="263"/>
                  </a:cubicBezTo>
                  <a:cubicBezTo>
                    <a:pt x="108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6" y="83"/>
                    <a:pt x="206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03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8" name="Google Shape;16838;p89"/>
            <p:cNvSpPr/>
            <p:nvPr/>
          </p:nvSpPr>
          <p:spPr>
            <a:xfrm>
              <a:off x="3840525" y="2210700"/>
              <a:ext cx="5675" cy="6400"/>
            </a:xfrm>
            <a:custGeom>
              <a:avLst/>
              <a:gdLst/>
              <a:ahLst/>
              <a:cxnLst/>
              <a:rect l="l" t="t" r="r" b="b"/>
              <a:pathLst>
                <a:path w="227" h="256" extrusionOk="0">
                  <a:moveTo>
                    <a:pt x="103" y="0"/>
                  </a:moveTo>
                  <a:cubicBezTo>
                    <a:pt x="37" y="0"/>
                    <a:pt x="0" y="66"/>
                    <a:pt x="0" y="136"/>
                  </a:cubicBezTo>
                  <a:cubicBezTo>
                    <a:pt x="21" y="186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157" y="239"/>
                    <a:pt x="190" y="223"/>
                    <a:pt x="206" y="206"/>
                  </a:cubicBezTo>
                  <a:cubicBezTo>
                    <a:pt x="227" y="169"/>
                    <a:pt x="227" y="136"/>
                    <a:pt x="227" y="103"/>
                  </a:cubicBezTo>
                  <a:cubicBezTo>
                    <a:pt x="227" y="66"/>
                    <a:pt x="206" y="33"/>
                    <a:pt x="173" y="17"/>
                  </a:cubicBezTo>
                  <a:lnTo>
                    <a:pt x="157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39" name="Google Shape;16839;p89"/>
            <p:cNvSpPr/>
            <p:nvPr/>
          </p:nvSpPr>
          <p:spPr>
            <a:xfrm>
              <a:off x="3821250" y="2230925"/>
              <a:ext cx="5575" cy="6800"/>
            </a:xfrm>
            <a:custGeom>
              <a:avLst/>
              <a:gdLst/>
              <a:ahLst/>
              <a:cxnLst/>
              <a:rect l="l" t="t" r="r" b="b"/>
              <a:pathLst>
                <a:path w="223" h="272" extrusionOk="0">
                  <a:moveTo>
                    <a:pt x="126" y="0"/>
                  </a:moveTo>
                  <a:cubicBezTo>
                    <a:pt x="116" y="0"/>
                    <a:pt x="103" y="5"/>
                    <a:pt x="87" y="16"/>
                  </a:cubicBezTo>
                  <a:cubicBezTo>
                    <a:pt x="33" y="16"/>
                    <a:pt x="0" y="82"/>
                    <a:pt x="0" y="152"/>
                  </a:cubicBezTo>
                  <a:cubicBezTo>
                    <a:pt x="0" y="185"/>
                    <a:pt x="17" y="222"/>
                    <a:pt x="50" y="238"/>
                  </a:cubicBezTo>
                  <a:cubicBezTo>
                    <a:pt x="70" y="255"/>
                    <a:pt x="103" y="271"/>
                    <a:pt x="120" y="271"/>
                  </a:cubicBezTo>
                  <a:cubicBezTo>
                    <a:pt x="153" y="255"/>
                    <a:pt x="190" y="238"/>
                    <a:pt x="206" y="201"/>
                  </a:cubicBezTo>
                  <a:cubicBezTo>
                    <a:pt x="223" y="185"/>
                    <a:pt x="223" y="152"/>
                    <a:pt x="223" y="119"/>
                  </a:cubicBezTo>
                  <a:cubicBezTo>
                    <a:pt x="223" y="82"/>
                    <a:pt x="206" y="49"/>
                    <a:pt x="173" y="32"/>
                  </a:cubicBezTo>
                  <a:lnTo>
                    <a:pt x="153" y="16"/>
                  </a:lnTo>
                  <a:cubicBezTo>
                    <a:pt x="145" y="5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0" name="Google Shape;16840;p89"/>
            <p:cNvSpPr/>
            <p:nvPr/>
          </p:nvSpPr>
          <p:spPr>
            <a:xfrm>
              <a:off x="3832775" y="2227075"/>
              <a:ext cx="6525" cy="6825"/>
            </a:xfrm>
            <a:custGeom>
              <a:avLst/>
              <a:gdLst/>
              <a:ahLst/>
              <a:cxnLst/>
              <a:rect l="l" t="t" r="r" b="b"/>
              <a:pathLst>
                <a:path w="261" h="273" extrusionOk="0">
                  <a:moveTo>
                    <a:pt x="132" y="0"/>
                  </a:moveTo>
                  <a:cubicBezTo>
                    <a:pt x="91" y="0"/>
                    <a:pt x="50" y="32"/>
                    <a:pt x="38" y="83"/>
                  </a:cubicBezTo>
                  <a:cubicBezTo>
                    <a:pt x="1" y="149"/>
                    <a:pt x="38" y="236"/>
                    <a:pt x="88" y="252"/>
                  </a:cubicBezTo>
                  <a:cubicBezTo>
                    <a:pt x="104" y="273"/>
                    <a:pt x="125" y="273"/>
                    <a:pt x="141" y="273"/>
                  </a:cubicBezTo>
                  <a:cubicBezTo>
                    <a:pt x="191" y="252"/>
                    <a:pt x="228" y="236"/>
                    <a:pt x="244" y="186"/>
                  </a:cubicBezTo>
                  <a:cubicBezTo>
                    <a:pt x="261" y="133"/>
                    <a:pt x="244" y="83"/>
                    <a:pt x="207" y="46"/>
                  </a:cubicBezTo>
                  <a:cubicBezTo>
                    <a:pt x="207" y="29"/>
                    <a:pt x="191" y="13"/>
                    <a:pt x="174" y="13"/>
                  </a:cubicBezTo>
                  <a:cubicBezTo>
                    <a:pt x="161" y="4"/>
                    <a:pt x="146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1" name="Google Shape;16841;p89"/>
            <p:cNvSpPr/>
            <p:nvPr/>
          </p:nvSpPr>
          <p:spPr>
            <a:xfrm>
              <a:off x="3847425" y="22265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20" y="1"/>
                  </a:moveTo>
                  <a:cubicBezTo>
                    <a:pt x="87" y="1"/>
                    <a:pt x="71" y="17"/>
                    <a:pt x="33" y="34"/>
                  </a:cubicBezTo>
                  <a:cubicBezTo>
                    <a:pt x="17" y="50"/>
                    <a:pt x="0" y="88"/>
                    <a:pt x="0" y="121"/>
                  </a:cubicBezTo>
                  <a:cubicBezTo>
                    <a:pt x="0" y="154"/>
                    <a:pt x="0" y="191"/>
                    <a:pt x="17" y="207"/>
                  </a:cubicBezTo>
                  <a:cubicBezTo>
                    <a:pt x="54" y="240"/>
                    <a:pt x="71" y="257"/>
                    <a:pt x="104" y="257"/>
                  </a:cubicBezTo>
                  <a:cubicBezTo>
                    <a:pt x="137" y="257"/>
                    <a:pt x="157" y="257"/>
                    <a:pt x="190" y="240"/>
                  </a:cubicBezTo>
                  <a:cubicBezTo>
                    <a:pt x="223" y="191"/>
                    <a:pt x="240" y="104"/>
                    <a:pt x="207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37" y="1"/>
                    <a:pt x="137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2" name="Google Shape;16842;p89"/>
            <p:cNvSpPr/>
            <p:nvPr/>
          </p:nvSpPr>
          <p:spPr>
            <a:xfrm>
              <a:off x="3825575" y="22121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66" y="8"/>
                    <a:pt x="33" y="24"/>
                    <a:pt x="17" y="62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50" y="231"/>
                  </a:cubicBezTo>
                  <a:cubicBezTo>
                    <a:pt x="66" y="251"/>
                    <a:pt x="103" y="268"/>
                    <a:pt x="136" y="268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23" y="78"/>
                    <a:pt x="207" y="45"/>
                    <a:pt x="169" y="24"/>
                  </a:cubicBezTo>
                  <a:lnTo>
                    <a:pt x="153" y="8"/>
                  </a:ln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3" name="Google Shape;16843;p89"/>
            <p:cNvSpPr/>
            <p:nvPr/>
          </p:nvSpPr>
          <p:spPr>
            <a:xfrm>
              <a:off x="3829800" y="21950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9" y="1"/>
                  </a:moveTo>
                  <a:cubicBezTo>
                    <a:pt x="85" y="1"/>
                    <a:pt x="66" y="15"/>
                    <a:pt x="54" y="26"/>
                  </a:cubicBezTo>
                  <a:cubicBezTo>
                    <a:pt x="0" y="76"/>
                    <a:pt x="0" y="162"/>
                    <a:pt x="38" y="216"/>
                  </a:cubicBezTo>
                  <a:cubicBezTo>
                    <a:pt x="57" y="245"/>
                    <a:pt x="88" y="262"/>
                    <a:pt x="121" y="262"/>
                  </a:cubicBezTo>
                  <a:cubicBezTo>
                    <a:pt x="145" y="262"/>
                    <a:pt x="169" y="253"/>
                    <a:pt x="190" y="232"/>
                  </a:cubicBezTo>
                  <a:cubicBezTo>
                    <a:pt x="244" y="195"/>
                    <a:pt x="244" y="113"/>
                    <a:pt x="207" y="43"/>
                  </a:cubicBezTo>
                  <a:cubicBezTo>
                    <a:pt x="190" y="26"/>
                    <a:pt x="174" y="26"/>
                    <a:pt x="157" y="10"/>
                  </a:cubicBezTo>
                  <a:lnTo>
                    <a:pt x="141" y="10"/>
                  </a:lnTo>
                  <a:cubicBezTo>
                    <a:pt x="130" y="3"/>
                    <a:pt x="119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4" name="Google Shape;16844;p89"/>
            <p:cNvSpPr/>
            <p:nvPr/>
          </p:nvSpPr>
          <p:spPr>
            <a:xfrm>
              <a:off x="3844025" y="22416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17" y="153"/>
                  </a:cubicBezTo>
                  <a:cubicBezTo>
                    <a:pt x="17" y="186"/>
                    <a:pt x="33" y="224"/>
                    <a:pt x="50" y="240"/>
                  </a:cubicBezTo>
                  <a:cubicBezTo>
                    <a:pt x="62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40" y="186"/>
                    <a:pt x="223" y="120"/>
                  </a:cubicBezTo>
                  <a:cubicBezTo>
                    <a:pt x="223" y="67"/>
                    <a:pt x="190" y="34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5" name="Google Shape;16845;p89"/>
            <p:cNvSpPr/>
            <p:nvPr/>
          </p:nvSpPr>
          <p:spPr>
            <a:xfrm>
              <a:off x="3859900" y="2189225"/>
              <a:ext cx="6400" cy="6550"/>
            </a:xfrm>
            <a:custGeom>
              <a:avLst/>
              <a:gdLst/>
              <a:ahLst/>
              <a:cxnLst/>
              <a:rect l="l" t="t" r="r" b="b"/>
              <a:pathLst>
                <a:path w="256" h="262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1"/>
                  </a:cubicBezTo>
                  <a:cubicBezTo>
                    <a:pt x="256" y="117"/>
                    <a:pt x="223" y="34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6" name="Google Shape;16846;p89"/>
            <p:cNvSpPr/>
            <p:nvPr/>
          </p:nvSpPr>
          <p:spPr>
            <a:xfrm>
              <a:off x="3865050" y="23022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1"/>
                  </a:moveTo>
                  <a:cubicBezTo>
                    <a:pt x="87" y="1"/>
                    <a:pt x="46" y="32"/>
                    <a:pt x="33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8" y="259"/>
                    <a:pt x="108" y="261"/>
                    <a:pt x="118" y="261"/>
                  </a:cubicBezTo>
                  <a:cubicBezTo>
                    <a:pt x="170" y="261"/>
                    <a:pt x="212" y="226"/>
                    <a:pt x="240" y="170"/>
                  </a:cubicBezTo>
                  <a:cubicBezTo>
                    <a:pt x="256" y="100"/>
                    <a:pt x="223" y="30"/>
                    <a:pt x="174" y="14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7" name="Google Shape;16847;p89"/>
            <p:cNvSpPr/>
            <p:nvPr/>
          </p:nvSpPr>
          <p:spPr>
            <a:xfrm>
              <a:off x="3847825" y="2194125"/>
              <a:ext cx="6125" cy="6600"/>
            </a:xfrm>
            <a:custGeom>
              <a:avLst/>
              <a:gdLst/>
              <a:ahLst/>
              <a:cxnLst/>
              <a:rect l="l" t="t" r="r" b="b"/>
              <a:pathLst>
                <a:path w="245" h="264" extrusionOk="0">
                  <a:moveTo>
                    <a:pt x="126" y="1"/>
                  </a:moveTo>
                  <a:cubicBezTo>
                    <a:pt x="101" y="1"/>
                    <a:pt x="78" y="12"/>
                    <a:pt x="55" y="24"/>
                  </a:cubicBezTo>
                  <a:cubicBezTo>
                    <a:pt x="38" y="24"/>
                    <a:pt x="17" y="61"/>
                    <a:pt x="1" y="78"/>
                  </a:cubicBezTo>
                  <a:lnTo>
                    <a:pt x="1" y="164"/>
                  </a:lnTo>
                  <a:cubicBezTo>
                    <a:pt x="17" y="214"/>
                    <a:pt x="38" y="230"/>
                    <a:pt x="71" y="251"/>
                  </a:cubicBezTo>
                  <a:cubicBezTo>
                    <a:pt x="84" y="260"/>
                    <a:pt x="99" y="264"/>
                    <a:pt x="113" y="264"/>
                  </a:cubicBezTo>
                  <a:cubicBezTo>
                    <a:pt x="154" y="264"/>
                    <a:pt x="195" y="232"/>
                    <a:pt x="207" y="181"/>
                  </a:cubicBezTo>
                  <a:cubicBezTo>
                    <a:pt x="244" y="111"/>
                    <a:pt x="207" y="45"/>
                    <a:pt x="158" y="7"/>
                  </a:cubicBezTo>
                  <a:cubicBezTo>
                    <a:pt x="147" y="3"/>
                    <a:pt x="136" y="1"/>
                    <a:pt x="12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8" name="Google Shape;16848;p89"/>
            <p:cNvSpPr/>
            <p:nvPr/>
          </p:nvSpPr>
          <p:spPr>
            <a:xfrm>
              <a:off x="3855150" y="22093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34" y="17"/>
                    <a:pt x="1" y="87"/>
                    <a:pt x="17" y="157"/>
                  </a:cubicBezTo>
                  <a:cubicBezTo>
                    <a:pt x="17" y="190"/>
                    <a:pt x="34" y="223"/>
                    <a:pt x="54" y="240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190" y="240"/>
                    <a:pt x="240" y="190"/>
                    <a:pt x="223" y="104"/>
                  </a:cubicBezTo>
                  <a:cubicBezTo>
                    <a:pt x="223" y="71"/>
                    <a:pt x="207" y="54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49" name="Google Shape;16849;p89"/>
            <p:cNvSpPr/>
            <p:nvPr/>
          </p:nvSpPr>
          <p:spPr>
            <a:xfrm>
              <a:off x="3853400" y="22545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41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1" y="66"/>
                    <a:pt x="1" y="153"/>
                    <a:pt x="38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41" y="256"/>
                    <a:pt x="174" y="256"/>
                    <a:pt x="190" y="223"/>
                  </a:cubicBezTo>
                  <a:cubicBezTo>
                    <a:pt x="207" y="206"/>
                    <a:pt x="227" y="169"/>
                    <a:pt x="227" y="136"/>
                  </a:cubicBezTo>
                  <a:cubicBezTo>
                    <a:pt x="244" y="103"/>
                    <a:pt x="227" y="66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41" y="0"/>
                    <a:pt x="14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0" name="Google Shape;16850;p89"/>
            <p:cNvSpPr/>
            <p:nvPr/>
          </p:nvSpPr>
          <p:spPr>
            <a:xfrm>
              <a:off x="3850000" y="23013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4" y="239"/>
                  </a:cubicBezTo>
                  <a:cubicBezTo>
                    <a:pt x="77" y="251"/>
                    <a:pt x="93" y="263"/>
                    <a:pt x="111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90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1" name="Google Shape;16851;p89"/>
            <p:cNvSpPr/>
            <p:nvPr/>
          </p:nvSpPr>
          <p:spPr>
            <a:xfrm>
              <a:off x="3861650" y="22239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214"/>
                    <a:pt x="54" y="260"/>
                    <a:pt x="110" y="260"/>
                  </a:cubicBezTo>
                  <a:cubicBezTo>
                    <a:pt x="118" y="260"/>
                    <a:pt x="127" y="259"/>
                    <a:pt x="136" y="257"/>
                  </a:cubicBezTo>
                  <a:cubicBezTo>
                    <a:pt x="169" y="257"/>
                    <a:pt x="186" y="240"/>
                    <a:pt x="207" y="207"/>
                  </a:cubicBezTo>
                  <a:cubicBezTo>
                    <a:pt x="223" y="170"/>
                    <a:pt x="240" y="137"/>
                    <a:pt x="223" y="104"/>
                  </a:cubicBezTo>
                  <a:cubicBezTo>
                    <a:pt x="223" y="67"/>
                    <a:pt x="207" y="50"/>
                    <a:pt x="186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2" name="Google Shape;16852;p89"/>
            <p:cNvSpPr/>
            <p:nvPr/>
          </p:nvSpPr>
          <p:spPr>
            <a:xfrm>
              <a:off x="3797225" y="229437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7" y="1"/>
                  </a:moveTo>
                  <a:cubicBezTo>
                    <a:pt x="104" y="1"/>
                    <a:pt x="67" y="1"/>
                    <a:pt x="50" y="17"/>
                  </a:cubicBezTo>
                  <a:cubicBezTo>
                    <a:pt x="1" y="71"/>
                    <a:pt x="1" y="157"/>
                    <a:pt x="34" y="207"/>
                  </a:cubicBezTo>
                  <a:cubicBezTo>
                    <a:pt x="53" y="238"/>
                    <a:pt x="84" y="256"/>
                    <a:pt x="116" y="256"/>
                  </a:cubicBezTo>
                  <a:cubicBezTo>
                    <a:pt x="140" y="256"/>
                    <a:pt x="165" y="246"/>
                    <a:pt x="186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86" y="34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3" name="Google Shape;16853;p89"/>
            <p:cNvSpPr/>
            <p:nvPr/>
          </p:nvSpPr>
          <p:spPr>
            <a:xfrm>
              <a:off x="3799800" y="2500625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17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53"/>
                    <a:pt x="34" y="219"/>
                    <a:pt x="83" y="256"/>
                  </a:cubicBezTo>
                  <a:cubicBezTo>
                    <a:pt x="96" y="260"/>
                    <a:pt x="109" y="262"/>
                    <a:pt x="122" y="262"/>
                  </a:cubicBezTo>
                  <a:cubicBezTo>
                    <a:pt x="166" y="262"/>
                    <a:pt x="211" y="240"/>
                    <a:pt x="223" y="186"/>
                  </a:cubicBezTo>
                  <a:cubicBezTo>
                    <a:pt x="256" y="116"/>
                    <a:pt x="223" y="30"/>
                    <a:pt x="170" y="13"/>
                  </a:cubicBezTo>
                  <a:cubicBezTo>
                    <a:pt x="152" y="4"/>
                    <a:pt x="134" y="0"/>
                    <a:pt x="11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4" name="Google Shape;16854;p89"/>
            <p:cNvSpPr/>
            <p:nvPr/>
          </p:nvSpPr>
          <p:spPr>
            <a:xfrm>
              <a:off x="3798875" y="225100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87" y="0"/>
                    <a:pt x="71" y="0"/>
                    <a:pt x="71" y="17"/>
                  </a:cubicBezTo>
                  <a:cubicBezTo>
                    <a:pt x="17" y="37"/>
                    <a:pt x="1" y="87"/>
                    <a:pt x="1" y="157"/>
                  </a:cubicBezTo>
                  <a:cubicBezTo>
                    <a:pt x="1" y="190"/>
                    <a:pt x="17" y="206"/>
                    <a:pt x="54" y="243"/>
                  </a:cubicBezTo>
                  <a:cubicBezTo>
                    <a:pt x="71" y="260"/>
                    <a:pt x="104" y="260"/>
                    <a:pt x="141" y="260"/>
                  </a:cubicBezTo>
                  <a:cubicBezTo>
                    <a:pt x="190" y="243"/>
                    <a:pt x="223" y="173"/>
                    <a:pt x="223" y="103"/>
                  </a:cubicBezTo>
                  <a:cubicBezTo>
                    <a:pt x="223" y="103"/>
                    <a:pt x="223" y="87"/>
                    <a:pt x="207" y="70"/>
                  </a:cubicBezTo>
                  <a:cubicBezTo>
                    <a:pt x="207" y="54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5" name="Google Shape;16855;p89"/>
            <p:cNvSpPr/>
            <p:nvPr/>
          </p:nvSpPr>
          <p:spPr>
            <a:xfrm>
              <a:off x="3796300" y="2269025"/>
              <a:ext cx="2200" cy="6100"/>
            </a:xfrm>
            <a:custGeom>
              <a:avLst/>
              <a:gdLst/>
              <a:ahLst/>
              <a:cxnLst/>
              <a:rect l="l" t="t" r="r" b="b"/>
              <a:pathLst>
                <a:path w="88" h="244" extrusionOk="0">
                  <a:moveTo>
                    <a:pt x="0" y="1"/>
                  </a:moveTo>
                  <a:lnTo>
                    <a:pt x="0" y="244"/>
                  </a:lnTo>
                  <a:cubicBezTo>
                    <a:pt x="38" y="223"/>
                    <a:pt x="54" y="207"/>
                    <a:pt x="54" y="174"/>
                  </a:cubicBezTo>
                  <a:cubicBezTo>
                    <a:pt x="87" y="104"/>
                    <a:pt x="54" y="38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6" name="Google Shape;16856;p89"/>
            <p:cNvSpPr/>
            <p:nvPr/>
          </p:nvSpPr>
          <p:spPr>
            <a:xfrm>
              <a:off x="3796300" y="24674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54" y="17"/>
                    <a:pt x="17" y="37"/>
                    <a:pt x="0" y="87"/>
                  </a:cubicBezTo>
                  <a:lnTo>
                    <a:pt x="0" y="190"/>
                  </a:lnTo>
                  <a:cubicBezTo>
                    <a:pt x="17" y="206"/>
                    <a:pt x="38" y="223"/>
                    <a:pt x="38" y="24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3"/>
                    <a:pt x="223" y="190"/>
                    <a:pt x="223" y="103"/>
                  </a:cubicBezTo>
                  <a:cubicBezTo>
                    <a:pt x="207" y="70"/>
                    <a:pt x="190" y="54"/>
                    <a:pt x="174" y="17"/>
                  </a:cubicBezTo>
                  <a:lnTo>
                    <a:pt x="157" y="17"/>
                  </a:lnTo>
                  <a:cubicBezTo>
                    <a:pt x="141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7" name="Google Shape;16857;p89"/>
            <p:cNvSpPr/>
            <p:nvPr/>
          </p:nvSpPr>
          <p:spPr>
            <a:xfrm>
              <a:off x="3796300" y="2485475"/>
              <a:ext cx="425" cy="2200"/>
            </a:xfrm>
            <a:custGeom>
              <a:avLst/>
              <a:gdLst/>
              <a:ahLst/>
              <a:cxnLst/>
              <a:rect l="l" t="t" r="r" b="b"/>
              <a:pathLst>
                <a:path w="17" h="88" extrusionOk="0">
                  <a:moveTo>
                    <a:pt x="0" y="1"/>
                  </a:moveTo>
                  <a:lnTo>
                    <a:pt x="0" y="87"/>
                  </a:lnTo>
                  <a:cubicBezTo>
                    <a:pt x="17" y="54"/>
                    <a:pt x="17" y="17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8" name="Google Shape;16858;p89"/>
            <p:cNvSpPr/>
            <p:nvPr/>
          </p:nvSpPr>
          <p:spPr>
            <a:xfrm>
              <a:off x="3816925" y="227582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39" y="1"/>
                  </a:moveTo>
                  <a:cubicBezTo>
                    <a:pt x="87" y="1"/>
                    <a:pt x="47" y="33"/>
                    <a:pt x="17" y="91"/>
                  </a:cubicBezTo>
                  <a:cubicBezTo>
                    <a:pt x="0" y="157"/>
                    <a:pt x="37" y="227"/>
                    <a:pt x="87" y="260"/>
                  </a:cubicBezTo>
                  <a:lnTo>
                    <a:pt x="140" y="260"/>
                  </a:lnTo>
                  <a:cubicBezTo>
                    <a:pt x="173" y="260"/>
                    <a:pt x="206" y="227"/>
                    <a:pt x="223" y="178"/>
                  </a:cubicBezTo>
                  <a:cubicBezTo>
                    <a:pt x="243" y="124"/>
                    <a:pt x="243" y="91"/>
                    <a:pt x="206" y="38"/>
                  </a:cubicBezTo>
                  <a:cubicBezTo>
                    <a:pt x="190" y="38"/>
                    <a:pt x="190" y="21"/>
                    <a:pt x="173" y="5"/>
                  </a:cubicBezTo>
                  <a:cubicBezTo>
                    <a:pt x="161" y="2"/>
                    <a:pt x="150" y="1"/>
                    <a:pt x="13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59" name="Google Shape;16859;p89"/>
            <p:cNvSpPr/>
            <p:nvPr/>
          </p:nvSpPr>
          <p:spPr>
            <a:xfrm>
              <a:off x="3802375" y="2185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1"/>
                  </a:moveTo>
                  <a:cubicBezTo>
                    <a:pt x="34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74" y="252"/>
                    <a:pt x="91" y="263"/>
                    <a:pt x="110" y="263"/>
                  </a:cubicBezTo>
                  <a:cubicBezTo>
                    <a:pt x="119" y="263"/>
                    <a:pt x="127" y="261"/>
                    <a:pt x="137" y="256"/>
                  </a:cubicBezTo>
                  <a:cubicBezTo>
                    <a:pt x="186" y="256"/>
                    <a:pt x="240" y="190"/>
                    <a:pt x="223" y="120"/>
                  </a:cubicBezTo>
                  <a:cubicBezTo>
                    <a:pt x="223" y="87"/>
                    <a:pt x="207" y="50"/>
                    <a:pt x="186" y="34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0" name="Google Shape;16860;p89"/>
            <p:cNvSpPr/>
            <p:nvPr/>
          </p:nvSpPr>
          <p:spPr>
            <a:xfrm>
              <a:off x="3812700" y="22184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66" y="17"/>
                    <a:pt x="50" y="33"/>
                  </a:cubicBezTo>
                  <a:cubicBezTo>
                    <a:pt x="33" y="50"/>
                    <a:pt x="17" y="83"/>
                    <a:pt x="17" y="120"/>
                  </a:cubicBezTo>
                  <a:cubicBezTo>
                    <a:pt x="0" y="153"/>
                    <a:pt x="17" y="186"/>
                    <a:pt x="33" y="223"/>
                  </a:cubicBezTo>
                  <a:cubicBezTo>
                    <a:pt x="51" y="250"/>
                    <a:pt x="81" y="262"/>
                    <a:pt x="112" y="262"/>
                  </a:cubicBezTo>
                  <a:cubicBezTo>
                    <a:pt x="137" y="262"/>
                    <a:pt x="163" y="254"/>
                    <a:pt x="186" y="239"/>
                  </a:cubicBezTo>
                  <a:cubicBezTo>
                    <a:pt x="239" y="186"/>
                    <a:pt x="239" y="103"/>
                    <a:pt x="206" y="50"/>
                  </a:cubicBezTo>
                  <a:cubicBezTo>
                    <a:pt x="186" y="33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1" name="Google Shape;16861;p89"/>
            <p:cNvSpPr/>
            <p:nvPr/>
          </p:nvSpPr>
          <p:spPr>
            <a:xfrm>
              <a:off x="3815275" y="21986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40"/>
                  </a:cubicBezTo>
                  <a:cubicBezTo>
                    <a:pt x="61" y="251"/>
                    <a:pt x="83" y="265"/>
                    <a:pt x="106" y="265"/>
                  </a:cubicBezTo>
                  <a:cubicBezTo>
                    <a:pt x="116" y="265"/>
                    <a:pt x="126" y="262"/>
                    <a:pt x="136" y="256"/>
                  </a:cubicBezTo>
                  <a:cubicBezTo>
                    <a:pt x="186" y="256"/>
                    <a:pt x="223" y="190"/>
                    <a:pt x="223" y="120"/>
                  </a:cubicBezTo>
                  <a:cubicBezTo>
                    <a:pt x="223" y="87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2" name="Google Shape;16862;p89"/>
            <p:cNvSpPr/>
            <p:nvPr/>
          </p:nvSpPr>
          <p:spPr>
            <a:xfrm>
              <a:off x="3810100" y="2263050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0"/>
                  </a:moveTo>
                  <a:cubicBezTo>
                    <a:pt x="67" y="0"/>
                    <a:pt x="50" y="17"/>
                    <a:pt x="34" y="50"/>
                  </a:cubicBezTo>
                  <a:cubicBezTo>
                    <a:pt x="17" y="71"/>
                    <a:pt x="1" y="104"/>
                    <a:pt x="1" y="137"/>
                  </a:cubicBezTo>
                  <a:cubicBezTo>
                    <a:pt x="17" y="174"/>
                    <a:pt x="34" y="207"/>
                    <a:pt x="50" y="223"/>
                  </a:cubicBezTo>
                  <a:cubicBezTo>
                    <a:pt x="67" y="256"/>
                    <a:pt x="104" y="256"/>
                    <a:pt x="137" y="256"/>
                  </a:cubicBezTo>
                  <a:cubicBezTo>
                    <a:pt x="186" y="240"/>
                    <a:pt x="240" y="174"/>
                    <a:pt x="224" y="104"/>
                  </a:cubicBezTo>
                  <a:cubicBezTo>
                    <a:pt x="224" y="71"/>
                    <a:pt x="207" y="33"/>
                    <a:pt x="186" y="17"/>
                  </a:cubicBezTo>
                  <a:cubicBezTo>
                    <a:pt x="170" y="17"/>
                    <a:pt x="170" y="0"/>
                    <a:pt x="15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3" name="Google Shape;16863;p89"/>
            <p:cNvSpPr/>
            <p:nvPr/>
          </p:nvSpPr>
          <p:spPr>
            <a:xfrm>
              <a:off x="3807950" y="2309850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87" y="0"/>
                  </a:moveTo>
                  <a:cubicBezTo>
                    <a:pt x="33" y="17"/>
                    <a:pt x="0" y="70"/>
                    <a:pt x="0" y="157"/>
                  </a:cubicBezTo>
                  <a:cubicBezTo>
                    <a:pt x="0" y="190"/>
                    <a:pt x="33" y="223"/>
                    <a:pt x="50" y="239"/>
                  </a:cubicBezTo>
                  <a:cubicBezTo>
                    <a:pt x="66" y="260"/>
                    <a:pt x="103" y="260"/>
                    <a:pt x="120" y="260"/>
                  </a:cubicBezTo>
                  <a:cubicBezTo>
                    <a:pt x="153" y="260"/>
                    <a:pt x="190" y="239"/>
                    <a:pt x="207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7" y="54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4" name="Google Shape;16864;p89"/>
            <p:cNvSpPr/>
            <p:nvPr/>
          </p:nvSpPr>
          <p:spPr>
            <a:xfrm>
              <a:off x="3804450" y="2280500"/>
              <a:ext cx="5675" cy="6600"/>
            </a:xfrm>
            <a:custGeom>
              <a:avLst/>
              <a:gdLst/>
              <a:ahLst/>
              <a:cxnLst/>
              <a:rect l="l" t="t" r="r" b="b"/>
              <a:pathLst>
                <a:path w="227" h="264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3"/>
                    <a:pt x="0" y="144"/>
                  </a:cubicBezTo>
                  <a:cubicBezTo>
                    <a:pt x="0" y="177"/>
                    <a:pt x="21" y="214"/>
                    <a:pt x="54" y="230"/>
                  </a:cubicBezTo>
                  <a:cubicBezTo>
                    <a:pt x="70" y="247"/>
                    <a:pt x="103" y="263"/>
                    <a:pt x="124" y="263"/>
                  </a:cubicBezTo>
                  <a:cubicBezTo>
                    <a:pt x="190" y="247"/>
                    <a:pt x="227" y="177"/>
                    <a:pt x="227" y="111"/>
                  </a:cubicBezTo>
                  <a:cubicBezTo>
                    <a:pt x="227" y="73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5" name="Google Shape;16865;p89"/>
            <p:cNvSpPr/>
            <p:nvPr/>
          </p:nvSpPr>
          <p:spPr>
            <a:xfrm>
              <a:off x="3801875" y="220162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0" y="0"/>
                  </a:moveTo>
                  <a:cubicBezTo>
                    <a:pt x="103" y="0"/>
                    <a:pt x="87" y="0"/>
                    <a:pt x="54" y="33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39"/>
                    <a:pt x="87" y="260"/>
                    <a:pt x="124" y="260"/>
                  </a:cubicBezTo>
                  <a:cubicBezTo>
                    <a:pt x="140" y="260"/>
                    <a:pt x="173" y="260"/>
                    <a:pt x="190" y="223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57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6" name="Google Shape;16866;p89"/>
            <p:cNvSpPr/>
            <p:nvPr/>
          </p:nvSpPr>
          <p:spPr>
            <a:xfrm>
              <a:off x="3928125" y="22428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4" y="0"/>
                  </a:moveTo>
                  <a:cubicBezTo>
                    <a:pt x="54" y="0"/>
                    <a:pt x="1" y="70"/>
                    <a:pt x="21" y="136"/>
                  </a:cubicBezTo>
                  <a:cubicBezTo>
                    <a:pt x="21" y="174"/>
                    <a:pt x="38" y="207"/>
                    <a:pt x="54" y="223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207" y="240"/>
                    <a:pt x="244" y="174"/>
                    <a:pt x="227" y="103"/>
                  </a:cubicBezTo>
                  <a:cubicBezTo>
                    <a:pt x="227" y="70"/>
                    <a:pt x="207" y="33"/>
                    <a:pt x="190" y="17"/>
                  </a:cubicBezTo>
                  <a:cubicBezTo>
                    <a:pt x="174" y="17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7" name="Google Shape;16867;p89"/>
            <p:cNvSpPr/>
            <p:nvPr/>
          </p:nvSpPr>
          <p:spPr>
            <a:xfrm>
              <a:off x="3905875" y="2260575"/>
              <a:ext cx="6400" cy="6325"/>
            </a:xfrm>
            <a:custGeom>
              <a:avLst/>
              <a:gdLst/>
              <a:ahLst/>
              <a:cxnLst/>
              <a:rect l="l" t="t" r="r" b="b"/>
              <a:pathLst>
                <a:path w="256" h="253" extrusionOk="0">
                  <a:moveTo>
                    <a:pt x="127" y="0"/>
                  </a:moveTo>
                  <a:cubicBezTo>
                    <a:pt x="86" y="0"/>
                    <a:pt x="45" y="31"/>
                    <a:pt x="33" y="83"/>
                  </a:cubicBezTo>
                  <a:cubicBezTo>
                    <a:pt x="0" y="149"/>
                    <a:pt x="33" y="219"/>
                    <a:pt x="87" y="252"/>
                  </a:cubicBezTo>
                  <a:lnTo>
                    <a:pt x="136" y="252"/>
                  </a:lnTo>
                  <a:cubicBezTo>
                    <a:pt x="190" y="252"/>
                    <a:pt x="223" y="219"/>
                    <a:pt x="239" y="170"/>
                  </a:cubicBezTo>
                  <a:cubicBezTo>
                    <a:pt x="256" y="132"/>
                    <a:pt x="239" y="83"/>
                    <a:pt x="223" y="46"/>
                  </a:cubicBezTo>
                  <a:cubicBezTo>
                    <a:pt x="206" y="29"/>
                    <a:pt x="190" y="13"/>
                    <a:pt x="169" y="13"/>
                  </a:cubicBezTo>
                  <a:cubicBezTo>
                    <a:pt x="156" y="4"/>
                    <a:pt x="141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8" name="Google Shape;16868;p89"/>
            <p:cNvSpPr/>
            <p:nvPr/>
          </p:nvSpPr>
          <p:spPr>
            <a:xfrm>
              <a:off x="3932875" y="22225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9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0" y="161"/>
                    <a:pt x="37" y="227"/>
                    <a:pt x="87" y="248"/>
                  </a:cubicBezTo>
                  <a:cubicBezTo>
                    <a:pt x="101" y="256"/>
                    <a:pt x="116" y="260"/>
                    <a:pt x="131" y="260"/>
                  </a:cubicBezTo>
                  <a:cubicBezTo>
                    <a:pt x="172" y="260"/>
                    <a:pt x="211" y="229"/>
                    <a:pt x="223" y="177"/>
                  </a:cubicBezTo>
                  <a:cubicBezTo>
                    <a:pt x="260" y="107"/>
                    <a:pt x="223" y="41"/>
                    <a:pt x="173" y="4"/>
                  </a:cubicBezTo>
                  <a:cubicBezTo>
                    <a:pt x="162" y="1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69" name="Google Shape;16869;p89"/>
            <p:cNvSpPr/>
            <p:nvPr/>
          </p:nvSpPr>
          <p:spPr>
            <a:xfrm>
              <a:off x="3930300" y="2192500"/>
              <a:ext cx="5575" cy="6725"/>
            </a:xfrm>
            <a:custGeom>
              <a:avLst/>
              <a:gdLst/>
              <a:ahLst/>
              <a:cxnLst/>
              <a:rect l="l" t="t" r="r" b="b"/>
              <a:pathLst>
                <a:path w="223" h="269" extrusionOk="0">
                  <a:moveTo>
                    <a:pt x="109" y="1"/>
                  </a:moveTo>
                  <a:cubicBezTo>
                    <a:pt x="62" y="1"/>
                    <a:pt x="14" y="35"/>
                    <a:pt x="0" y="89"/>
                  </a:cubicBezTo>
                  <a:lnTo>
                    <a:pt x="0" y="143"/>
                  </a:lnTo>
                  <a:cubicBezTo>
                    <a:pt x="0" y="192"/>
                    <a:pt x="17" y="246"/>
                    <a:pt x="70" y="262"/>
                  </a:cubicBezTo>
                  <a:cubicBezTo>
                    <a:pt x="79" y="267"/>
                    <a:pt x="90" y="269"/>
                    <a:pt x="100" y="269"/>
                  </a:cubicBezTo>
                  <a:cubicBezTo>
                    <a:pt x="129" y="269"/>
                    <a:pt x="161" y="253"/>
                    <a:pt x="173" y="229"/>
                  </a:cubicBezTo>
                  <a:cubicBezTo>
                    <a:pt x="190" y="213"/>
                    <a:pt x="206" y="192"/>
                    <a:pt x="206" y="176"/>
                  </a:cubicBezTo>
                  <a:cubicBezTo>
                    <a:pt x="223" y="110"/>
                    <a:pt x="206" y="40"/>
                    <a:pt x="140" y="7"/>
                  </a:cubicBezTo>
                  <a:cubicBezTo>
                    <a:pt x="130" y="3"/>
                    <a:pt x="120" y="1"/>
                    <a:pt x="10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0" name="Google Shape;16870;p89"/>
            <p:cNvSpPr/>
            <p:nvPr/>
          </p:nvSpPr>
          <p:spPr>
            <a:xfrm>
              <a:off x="3920925" y="22275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1" y="0"/>
                  </a:moveTo>
                  <a:cubicBezTo>
                    <a:pt x="84" y="0"/>
                    <a:pt x="66" y="4"/>
                    <a:pt x="50" y="12"/>
                  </a:cubicBezTo>
                  <a:cubicBezTo>
                    <a:pt x="33" y="29"/>
                    <a:pt x="17" y="50"/>
                    <a:pt x="17" y="83"/>
                  </a:cubicBezTo>
                  <a:cubicBezTo>
                    <a:pt x="0" y="116"/>
                    <a:pt x="0" y="132"/>
                    <a:pt x="0" y="169"/>
                  </a:cubicBezTo>
                  <a:cubicBezTo>
                    <a:pt x="17" y="202"/>
                    <a:pt x="33" y="235"/>
                    <a:pt x="66" y="256"/>
                  </a:cubicBezTo>
                  <a:cubicBezTo>
                    <a:pt x="78" y="258"/>
                    <a:pt x="89" y="260"/>
                    <a:pt x="99" y="260"/>
                  </a:cubicBezTo>
                  <a:cubicBezTo>
                    <a:pt x="152" y="260"/>
                    <a:pt x="192" y="227"/>
                    <a:pt x="223" y="186"/>
                  </a:cubicBezTo>
                  <a:cubicBezTo>
                    <a:pt x="239" y="116"/>
                    <a:pt x="206" y="29"/>
                    <a:pt x="153" y="12"/>
                  </a:cubicBezTo>
                  <a:cubicBezTo>
                    <a:pt x="136" y="4"/>
                    <a:pt x="119" y="0"/>
                    <a:pt x="10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1" name="Google Shape;16871;p89"/>
            <p:cNvSpPr/>
            <p:nvPr/>
          </p:nvSpPr>
          <p:spPr>
            <a:xfrm>
              <a:off x="3910100" y="22145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37" y="223"/>
                    <a:pt x="54" y="240"/>
                  </a:cubicBezTo>
                  <a:cubicBezTo>
                    <a:pt x="70" y="260"/>
                    <a:pt x="103" y="260"/>
                    <a:pt x="140" y="260"/>
                  </a:cubicBezTo>
                  <a:cubicBezTo>
                    <a:pt x="190" y="260"/>
                    <a:pt x="243" y="190"/>
                    <a:pt x="227" y="120"/>
                  </a:cubicBezTo>
                  <a:cubicBezTo>
                    <a:pt x="227" y="87"/>
                    <a:pt x="206" y="54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2" name="Google Shape;16872;p89"/>
            <p:cNvSpPr/>
            <p:nvPr/>
          </p:nvSpPr>
          <p:spPr>
            <a:xfrm>
              <a:off x="3913600" y="224367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103" y="0"/>
                  </a:moveTo>
                  <a:cubicBezTo>
                    <a:pt x="33" y="21"/>
                    <a:pt x="0" y="87"/>
                    <a:pt x="0" y="157"/>
                  </a:cubicBezTo>
                  <a:cubicBezTo>
                    <a:pt x="17" y="190"/>
                    <a:pt x="33" y="227"/>
                    <a:pt x="66" y="244"/>
                  </a:cubicBezTo>
                  <a:cubicBezTo>
                    <a:pt x="81" y="255"/>
                    <a:pt x="93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53" y="260"/>
                    <a:pt x="190" y="244"/>
                    <a:pt x="206" y="207"/>
                  </a:cubicBezTo>
                  <a:cubicBezTo>
                    <a:pt x="223" y="190"/>
                    <a:pt x="223" y="157"/>
                    <a:pt x="223" y="124"/>
                  </a:cubicBezTo>
                  <a:cubicBezTo>
                    <a:pt x="223" y="87"/>
                    <a:pt x="206" y="54"/>
                    <a:pt x="190" y="37"/>
                  </a:cubicBezTo>
                  <a:cubicBezTo>
                    <a:pt x="169" y="21"/>
                    <a:pt x="169" y="21"/>
                    <a:pt x="153" y="21"/>
                  </a:cubicBezTo>
                  <a:lnTo>
                    <a:pt x="136" y="21"/>
                  </a:lnTo>
                  <a:cubicBezTo>
                    <a:pt x="120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3" name="Google Shape;16873;p89"/>
            <p:cNvSpPr/>
            <p:nvPr/>
          </p:nvSpPr>
          <p:spPr>
            <a:xfrm>
              <a:off x="3922575" y="2209850"/>
              <a:ext cx="6500" cy="6850"/>
            </a:xfrm>
            <a:custGeom>
              <a:avLst/>
              <a:gdLst/>
              <a:ahLst/>
              <a:cxnLst/>
              <a:rect l="l" t="t" r="r" b="b"/>
              <a:pathLst>
                <a:path w="260" h="274" extrusionOk="0">
                  <a:moveTo>
                    <a:pt x="129" y="1"/>
                  </a:moveTo>
                  <a:cubicBezTo>
                    <a:pt x="88" y="1"/>
                    <a:pt x="49" y="32"/>
                    <a:pt x="37" y="84"/>
                  </a:cubicBezTo>
                  <a:cubicBezTo>
                    <a:pt x="0" y="154"/>
                    <a:pt x="37" y="240"/>
                    <a:pt x="87" y="257"/>
                  </a:cubicBezTo>
                  <a:cubicBezTo>
                    <a:pt x="103" y="273"/>
                    <a:pt x="120" y="273"/>
                    <a:pt x="140" y="273"/>
                  </a:cubicBezTo>
                  <a:cubicBezTo>
                    <a:pt x="190" y="257"/>
                    <a:pt x="223" y="240"/>
                    <a:pt x="243" y="187"/>
                  </a:cubicBezTo>
                  <a:cubicBezTo>
                    <a:pt x="260" y="137"/>
                    <a:pt x="243" y="84"/>
                    <a:pt x="206" y="51"/>
                  </a:cubicBezTo>
                  <a:cubicBezTo>
                    <a:pt x="206" y="34"/>
                    <a:pt x="190" y="13"/>
                    <a:pt x="173" y="13"/>
                  </a:cubicBezTo>
                  <a:cubicBezTo>
                    <a:pt x="159" y="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4" name="Google Shape;16874;p89"/>
            <p:cNvSpPr/>
            <p:nvPr/>
          </p:nvSpPr>
          <p:spPr>
            <a:xfrm>
              <a:off x="3948325" y="22216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19" y="0"/>
                  </a:moveTo>
                  <a:cubicBezTo>
                    <a:pt x="76" y="0"/>
                    <a:pt x="33" y="23"/>
                    <a:pt x="17" y="76"/>
                  </a:cubicBezTo>
                  <a:cubicBezTo>
                    <a:pt x="1" y="142"/>
                    <a:pt x="17" y="229"/>
                    <a:pt x="87" y="245"/>
                  </a:cubicBezTo>
                  <a:cubicBezTo>
                    <a:pt x="102" y="256"/>
                    <a:pt x="118" y="260"/>
                    <a:pt x="133" y="260"/>
                  </a:cubicBezTo>
                  <a:cubicBezTo>
                    <a:pt x="173" y="260"/>
                    <a:pt x="211" y="227"/>
                    <a:pt x="223" y="179"/>
                  </a:cubicBezTo>
                  <a:cubicBezTo>
                    <a:pt x="244" y="109"/>
                    <a:pt x="223" y="39"/>
                    <a:pt x="157" y="6"/>
                  </a:cubicBezTo>
                  <a:cubicBezTo>
                    <a:pt x="145" y="2"/>
                    <a:pt x="132" y="0"/>
                    <a:pt x="11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5" name="Google Shape;16875;p89"/>
            <p:cNvSpPr/>
            <p:nvPr/>
          </p:nvSpPr>
          <p:spPr>
            <a:xfrm>
              <a:off x="3950075" y="22047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87" y="13"/>
                    <a:pt x="71" y="34"/>
                    <a:pt x="50" y="50"/>
                  </a:cubicBezTo>
                  <a:cubicBezTo>
                    <a:pt x="17" y="67"/>
                    <a:pt x="1" y="116"/>
                    <a:pt x="17" y="153"/>
                  </a:cubicBezTo>
                  <a:cubicBezTo>
                    <a:pt x="17" y="186"/>
                    <a:pt x="34" y="219"/>
                    <a:pt x="50" y="240"/>
                  </a:cubicBezTo>
                  <a:cubicBezTo>
                    <a:pt x="87" y="257"/>
                    <a:pt x="104" y="273"/>
                    <a:pt x="137" y="273"/>
                  </a:cubicBezTo>
                  <a:cubicBezTo>
                    <a:pt x="191" y="257"/>
                    <a:pt x="240" y="186"/>
                    <a:pt x="240" y="137"/>
                  </a:cubicBezTo>
                  <a:lnTo>
                    <a:pt x="240" y="116"/>
                  </a:lnTo>
                  <a:cubicBezTo>
                    <a:pt x="223" y="67"/>
                    <a:pt x="207" y="34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6" name="Google Shape;16876;p89"/>
            <p:cNvSpPr/>
            <p:nvPr/>
          </p:nvSpPr>
          <p:spPr>
            <a:xfrm>
              <a:off x="3950500" y="23472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67"/>
                    <a:pt x="0" y="153"/>
                  </a:cubicBezTo>
                  <a:cubicBezTo>
                    <a:pt x="17" y="186"/>
                    <a:pt x="33" y="207"/>
                    <a:pt x="54" y="240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0"/>
                    <a:pt x="223" y="104"/>
                  </a:cubicBezTo>
                  <a:cubicBezTo>
                    <a:pt x="223" y="67"/>
                    <a:pt x="206" y="50"/>
                    <a:pt x="190" y="17"/>
                  </a:cubicBezTo>
                  <a:cubicBezTo>
                    <a:pt x="174" y="17"/>
                    <a:pt x="174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7" name="Google Shape;16877;p89"/>
            <p:cNvSpPr/>
            <p:nvPr/>
          </p:nvSpPr>
          <p:spPr>
            <a:xfrm>
              <a:off x="3937600" y="2207600"/>
              <a:ext cx="6025" cy="6525"/>
            </a:xfrm>
            <a:custGeom>
              <a:avLst/>
              <a:gdLst/>
              <a:ahLst/>
              <a:cxnLst/>
              <a:rect l="l" t="t" r="r" b="b"/>
              <a:pathLst>
                <a:path w="241" h="261" extrusionOk="0">
                  <a:moveTo>
                    <a:pt x="137" y="0"/>
                  </a:moveTo>
                  <a:cubicBezTo>
                    <a:pt x="104" y="0"/>
                    <a:pt x="71" y="21"/>
                    <a:pt x="55" y="37"/>
                  </a:cubicBezTo>
                  <a:cubicBezTo>
                    <a:pt x="1" y="70"/>
                    <a:pt x="1" y="157"/>
                    <a:pt x="34" y="206"/>
                  </a:cubicBezTo>
                  <a:cubicBezTo>
                    <a:pt x="55" y="244"/>
                    <a:pt x="88" y="260"/>
                    <a:pt x="104" y="260"/>
                  </a:cubicBezTo>
                  <a:cubicBezTo>
                    <a:pt x="137" y="260"/>
                    <a:pt x="174" y="260"/>
                    <a:pt x="191" y="244"/>
                  </a:cubicBezTo>
                  <a:cubicBezTo>
                    <a:pt x="207" y="206"/>
                    <a:pt x="224" y="190"/>
                    <a:pt x="224" y="157"/>
                  </a:cubicBezTo>
                  <a:cubicBezTo>
                    <a:pt x="240" y="124"/>
                    <a:pt x="224" y="87"/>
                    <a:pt x="207" y="54"/>
                  </a:cubicBezTo>
                  <a:cubicBezTo>
                    <a:pt x="191" y="37"/>
                    <a:pt x="174" y="21"/>
                    <a:pt x="158" y="21"/>
                  </a:cubicBezTo>
                  <a:cubicBezTo>
                    <a:pt x="158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8" name="Google Shape;16878;p89"/>
            <p:cNvSpPr/>
            <p:nvPr/>
          </p:nvSpPr>
          <p:spPr>
            <a:xfrm>
              <a:off x="3944525" y="2191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66" y="1"/>
                    <a:pt x="50" y="17"/>
                    <a:pt x="33" y="55"/>
                  </a:cubicBezTo>
                  <a:cubicBezTo>
                    <a:pt x="17" y="88"/>
                    <a:pt x="0" y="120"/>
                    <a:pt x="0" y="158"/>
                  </a:cubicBezTo>
                  <a:cubicBezTo>
                    <a:pt x="17" y="191"/>
                    <a:pt x="33" y="207"/>
                    <a:pt x="50" y="240"/>
                  </a:cubicBezTo>
                  <a:cubicBezTo>
                    <a:pt x="66" y="261"/>
                    <a:pt x="103" y="261"/>
                    <a:pt x="136" y="261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79" name="Google Shape;16879;p89"/>
            <p:cNvSpPr/>
            <p:nvPr/>
          </p:nvSpPr>
          <p:spPr>
            <a:xfrm>
              <a:off x="3940600" y="2237175"/>
              <a:ext cx="6525" cy="6675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6" y="1"/>
                  </a:moveTo>
                  <a:cubicBezTo>
                    <a:pt x="99" y="1"/>
                    <a:pt x="51" y="33"/>
                    <a:pt x="38" y="91"/>
                  </a:cubicBezTo>
                  <a:cubicBezTo>
                    <a:pt x="1" y="157"/>
                    <a:pt x="38" y="227"/>
                    <a:pt x="87" y="260"/>
                  </a:cubicBezTo>
                  <a:cubicBezTo>
                    <a:pt x="100" y="264"/>
                    <a:pt x="113" y="266"/>
                    <a:pt x="124" y="266"/>
                  </a:cubicBezTo>
                  <a:cubicBezTo>
                    <a:pt x="175" y="266"/>
                    <a:pt x="214" y="232"/>
                    <a:pt x="244" y="178"/>
                  </a:cubicBezTo>
                  <a:cubicBezTo>
                    <a:pt x="260" y="108"/>
                    <a:pt x="223" y="38"/>
                    <a:pt x="174" y="5"/>
                  </a:cubicBezTo>
                  <a:cubicBezTo>
                    <a:pt x="165" y="2"/>
                    <a:pt x="155" y="1"/>
                    <a:pt x="14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0" name="Google Shape;16880;p89"/>
            <p:cNvSpPr/>
            <p:nvPr/>
          </p:nvSpPr>
          <p:spPr>
            <a:xfrm>
              <a:off x="38753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50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207" y="240"/>
                    <a:pt x="240" y="190"/>
                    <a:pt x="223" y="104"/>
                  </a:cubicBezTo>
                  <a:cubicBezTo>
                    <a:pt x="223" y="67"/>
                    <a:pt x="207" y="50"/>
                    <a:pt x="190" y="34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1" name="Google Shape;16881;p89"/>
            <p:cNvSpPr/>
            <p:nvPr/>
          </p:nvSpPr>
          <p:spPr>
            <a:xfrm>
              <a:off x="3875350" y="21882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7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57"/>
                    <a:pt x="17" y="227"/>
                    <a:pt x="87" y="260"/>
                  </a:cubicBezTo>
                  <a:cubicBezTo>
                    <a:pt x="97" y="264"/>
                    <a:pt x="107" y="266"/>
                    <a:pt x="117" y="266"/>
                  </a:cubicBezTo>
                  <a:cubicBezTo>
                    <a:pt x="161" y="266"/>
                    <a:pt x="210" y="231"/>
                    <a:pt x="223" y="178"/>
                  </a:cubicBezTo>
                  <a:cubicBezTo>
                    <a:pt x="240" y="107"/>
                    <a:pt x="207" y="37"/>
                    <a:pt x="153" y="4"/>
                  </a:cubicBezTo>
                  <a:cubicBezTo>
                    <a:pt x="145" y="2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2" name="Google Shape;16882;p89"/>
            <p:cNvSpPr/>
            <p:nvPr/>
          </p:nvSpPr>
          <p:spPr>
            <a:xfrm>
              <a:off x="3867625" y="220387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4" y="83"/>
                  </a:cubicBezTo>
                  <a:cubicBezTo>
                    <a:pt x="1" y="149"/>
                    <a:pt x="34" y="219"/>
                    <a:pt x="87" y="252"/>
                  </a:cubicBezTo>
                  <a:cubicBezTo>
                    <a:pt x="103" y="258"/>
                    <a:pt x="119" y="260"/>
                    <a:pt x="134" y="260"/>
                  </a:cubicBezTo>
                  <a:cubicBezTo>
                    <a:pt x="178" y="260"/>
                    <a:pt x="215" y="236"/>
                    <a:pt x="240" y="186"/>
                  </a:cubicBezTo>
                  <a:cubicBezTo>
                    <a:pt x="256" y="116"/>
                    <a:pt x="223" y="30"/>
                    <a:pt x="174" y="13"/>
                  </a:cubicBezTo>
                  <a:cubicBezTo>
                    <a:pt x="159" y="5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3" name="Google Shape;16883;p89"/>
            <p:cNvSpPr/>
            <p:nvPr/>
          </p:nvSpPr>
          <p:spPr>
            <a:xfrm>
              <a:off x="3904525" y="2184925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04" y="0"/>
                  </a:moveTo>
                  <a:cubicBezTo>
                    <a:pt x="87" y="17"/>
                    <a:pt x="87" y="17"/>
                    <a:pt x="71" y="17"/>
                  </a:cubicBezTo>
                  <a:cubicBezTo>
                    <a:pt x="38" y="33"/>
                    <a:pt x="1" y="103"/>
                    <a:pt x="17" y="153"/>
                  </a:cubicBezTo>
                  <a:cubicBezTo>
                    <a:pt x="17" y="186"/>
                    <a:pt x="38" y="223"/>
                    <a:pt x="54" y="239"/>
                  </a:cubicBezTo>
                  <a:cubicBezTo>
                    <a:pt x="66" y="251"/>
                    <a:pt x="86" y="263"/>
                    <a:pt x="109" y="263"/>
                  </a:cubicBezTo>
                  <a:cubicBezTo>
                    <a:pt x="119" y="263"/>
                    <a:pt x="130" y="261"/>
                    <a:pt x="141" y="256"/>
                  </a:cubicBezTo>
                  <a:cubicBezTo>
                    <a:pt x="190" y="256"/>
                    <a:pt x="244" y="186"/>
                    <a:pt x="223" y="120"/>
                  </a:cubicBezTo>
                  <a:lnTo>
                    <a:pt x="223" y="83"/>
                  </a:lnTo>
                  <a:cubicBezTo>
                    <a:pt x="207" y="50"/>
                    <a:pt x="190" y="33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4" name="Google Shape;16884;p89"/>
            <p:cNvSpPr/>
            <p:nvPr/>
          </p:nvSpPr>
          <p:spPr>
            <a:xfrm>
              <a:off x="3874950" y="2234950"/>
              <a:ext cx="6400" cy="6675"/>
            </a:xfrm>
            <a:custGeom>
              <a:avLst/>
              <a:gdLst/>
              <a:ahLst/>
              <a:cxnLst/>
              <a:rect l="l" t="t" r="r" b="b"/>
              <a:pathLst>
                <a:path w="256" h="267" extrusionOk="0">
                  <a:moveTo>
                    <a:pt x="111" y="0"/>
                  </a:moveTo>
                  <a:cubicBezTo>
                    <a:pt x="92" y="0"/>
                    <a:pt x="76" y="12"/>
                    <a:pt x="50" y="24"/>
                  </a:cubicBezTo>
                  <a:cubicBezTo>
                    <a:pt x="17" y="77"/>
                    <a:pt x="0" y="164"/>
                    <a:pt x="33" y="213"/>
                  </a:cubicBezTo>
                  <a:cubicBezTo>
                    <a:pt x="50" y="246"/>
                    <a:pt x="87" y="267"/>
                    <a:pt x="120" y="267"/>
                  </a:cubicBezTo>
                  <a:cubicBezTo>
                    <a:pt x="136" y="267"/>
                    <a:pt x="169" y="246"/>
                    <a:pt x="190" y="230"/>
                  </a:cubicBezTo>
                  <a:cubicBezTo>
                    <a:pt x="239" y="197"/>
                    <a:pt x="256" y="110"/>
                    <a:pt x="206" y="40"/>
                  </a:cubicBezTo>
                  <a:cubicBezTo>
                    <a:pt x="206" y="24"/>
                    <a:pt x="190" y="24"/>
                    <a:pt x="169" y="7"/>
                  </a:cubicBezTo>
                  <a:lnTo>
                    <a:pt x="136" y="7"/>
                  </a:lnTo>
                  <a:cubicBezTo>
                    <a:pt x="127" y="2"/>
                    <a:pt x="118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5" name="Google Shape;16885;p89"/>
            <p:cNvSpPr/>
            <p:nvPr/>
          </p:nvSpPr>
          <p:spPr>
            <a:xfrm>
              <a:off x="3871950" y="22843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115" y="1"/>
                    <a:pt x="109" y="3"/>
                    <a:pt x="104" y="8"/>
                  </a:cubicBezTo>
                  <a:lnTo>
                    <a:pt x="67" y="8"/>
                  </a:lnTo>
                  <a:cubicBezTo>
                    <a:pt x="34" y="45"/>
                    <a:pt x="1" y="95"/>
                    <a:pt x="1" y="148"/>
                  </a:cubicBezTo>
                  <a:cubicBezTo>
                    <a:pt x="17" y="181"/>
                    <a:pt x="17" y="214"/>
                    <a:pt x="50" y="231"/>
                  </a:cubicBezTo>
                  <a:cubicBezTo>
                    <a:pt x="67" y="251"/>
                    <a:pt x="104" y="268"/>
                    <a:pt x="137" y="268"/>
                  </a:cubicBezTo>
                  <a:cubicBezTo>
                    <a:pt x="186" y="251"/>
                    <a:pt x="240" y="181"/>
                    <a:pt x="223" y="111"/>
                  </a:cubicBezTo>
                  <a:lnTo>
                    <a:pt x="223" y="78"/>
                  </a:lnTo>
                  <a:cubicBezTo>
                    <a:pt x="207" y="45"/>
                    <a:pt x="186" y="25"/>
                    <a:pt x="153" y="8"/>
                  </a:cubicBezTo>
                  <a:cubicBezTo>
                    <a:pt x="142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6" name="Google Shape;16886;p89"/>
            <p:cNvSpPr/>
            <p:nvPr/>
          </p:nvSpPr>
          <p:spPr>
            <a:xfrm>
              <a:off x="3868450" y="225170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5" y="0"/>
                  </a:moveTo>
                  <a:cubicBezTo>
                    <a:pt x="117" y="0"/>
                    <a:pt x="109" y="2"/>
                    <a:pt x="104" y="9"/>
                  </a:cubicBezTo>
                  <a:cubicBezTo>
                    <a:pt x="54" y="9"/>
                    <a:pt x="1" y="75"/>
                    <a:pt x="17" y="145"/>
                  </a:cubicBezTo>
                  <a:cubicBezTo>
                    <a:pt x="17" y="178"/>
                    <a:pt x="38" y="215"/>
                    <a:pt x="54" y="232"/>
                  </a:cubicBezTo>
                  <a:cubicBezTo>
                    <a:pt x="87" y="248"/>
                    <a:pt x="120" y="265"/>
                    <a:pt x="141" y="265"/>
                  </a:cubicBezTo>
                  <a:cubicBezTo>
                    <a:pt x="174" y="248"/>
                    <a:pt x="190" y="232"/>
                    <a:pt x="207" y="215"/>
                  </a:cubicBezTo>
                  <a:cubicBezTo>
                    <a:pt x="244" y="178"/>
                    <a:pt x="244" y="145"/>
                    <a:pt x="244" y="112"/>
                  </a:cubicBezTo>
                  <a:cubicBezTo>
                    <a:pt x="223" y="75"/>
                    <a:pt x="207" y="42"/>
                    <a:pt x="190" y="26"/>
                  </a:cubicBezTo>
                  <a:lnTo>
                    <a:pt x="174" y="9"/>
                  </a:lnTo>
                  <a:cubicBezTo>
                    <a:pt x="163" y="9"/>
                    <a:pt x="143" y="0"/>
                    <a:pt x="125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7" name="Google Shape;16887;p89"/>
            <p:cNvSpPr/>
            <p:nvPr/>
          </p:nvSpPr>
          <p:spPr>
            <a:xfrm>
              <a:off x="3877525" y="23137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17" y="186"/>
                    <a:pt x="17" y="224"/>
                    <a:pt x="50" y="240"/>
                  </a:cubicBezTo>
                  <a:cubicBezTo>
                    <a:pt x="61" y="252"/>
                    <a:pt x="83" y="263"/>
                    <a:pt x="107" y="263"/>
                  </a:cubicBezTo>
                  <a:cubicBezTo>
                    <a:pt x="117" y="263"/>
                    <a:pt x="127" y="261"/>
                    <a:pt x="136" y="257"/>
                  </a:cubicBezTo>
                  <a:cubicBezTo>
                    <a:pt x="190" y="257"/>
                    <a:pt x="239" y="186"/>
                    <a:pt x="223" y="120"/>
                  </a:cubicBezTo>
                  <a:cubicBezTo>
                    <a:pt x="223" y="83"/>
                    <a:pt x="206" y="50"/>
                    <a:pt x="169" y="34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8" name="Google Shape;16888;p89"/>
            <p:cNvSpPr/>
            <p:nvPr/>
          </p:nvSpPr>
          <p:spPr>
            <a:xfrm>
              <a:off x="3889475" y="2216150"/>
              <a:ext cx="6525" cy="6425"/>
            </a:xfrm>
            <a:custGeom>
              <a:avLst/>
              <a:gdLst/>
              <a:ahLst/>
              <a:cxnLst/>
              <a:rect l="l" t="t" r="r" b="b"/>
              <a:pathLst>
                <a:path w="261" h="257" extrusionOk="0">
                  <a:moveTo>
                    <a:pt x="146" y="0"/>
                  </a:moveTo>
                  <a:cubicBezTo>
                    <a:pt x="101" y="0"/>
                    <a:pt x="51" y="30"/>
                    <a:pt x="38" y="7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6" y="253"/>
                    <a:pt x="123" y="257"/>
                    <a:pt x="139" y="257"/>
                  </a:cubicBezTo>
                  <a:cubicBezTo>
                    <a:pt x="183" y="257"/>
                    <a:pt x="217" y="225"/>
                    <a:pt x="244" y="174"/>
                  </a:cubicBezTo>
                  <a:cubicBezTo>
                    <a:pt x="260" y="108"/>
                    <a:pt x="227" y="38"/>
                    <a:pt x="174" y="5"/>
                  </a:cubicBezTo>
                  <a:cubicBezTo>
                    <a:pt x="165" y="2"/>
                    <a:pt x="156" y="0"/>
                    <a:pt x="14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89" name="Google Shape;16889;p89"/>
            <p:cNvSpPr/>
            <p:nvPr/>
          </p:nvSpPr>
          <p:spPr>
            <a:xfrm>
              <a:off x="3898125" y="2202825"/>
              <a:ext cx="6025" cy="6650"/>
            </a:xfrm>
            <a:custGeom>
              <a:avLst/>
              <a:gdLst/>
              <a:ahLst/>
              <a:cxnLst/>
              <a:rect l="l" t="t" r="r" b="b"/>
              <a:pathLst>
                <a:path w="241" h="266" extrusionOk="0">
                  <a:moveTo>
                    <a:pt x="124" y="0"/>
                  </a:moveTo>
                  <a:cubicBezTo>
                    <a:pt x="80" y="0"/>
                    <a:pt x="31" y="35"/>
                    <a:pt x="17" y="88"/>
                  </a:cubicBezTo>
                  <a:cubicBezTo>
                    <a:pt x="1" y="158"/>
                    <a:pt x="17" y="228"/>
                    <a:pt x="87" y="261"/>
                  </a:cubicBezTo>
                  <a:cubicBezTo>
                    <a:pt x="96" y="264"/>
                    <a:pt x="105" y="266"/>
                    <a:pt x="114" y="266"/>
                  </a:cubicBezTo>
                  <a:cubicBezTo>
                    <a:pt x="159" y="266"/>
                    <a:pt x="210" y="233"/>
                    <a:pt x="224" y="175"/>
                  </a:cubicBezTo>
                  <a:cubicBezTo>
                    <a:pt x="240" y="109"/>
                    <a:pt x="207" y="39"/>
                    <a:pt x="153" y="6"/>
                  </a:cubicBezTo>
                  <a:cubicBezTo>
                    <a:pt x="144" y="2"/>
                    <a:pt x="134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0" name="Google Shape;16890;p89"/>
            <p:cNvSpPr/>
            <p:nvPr/>
          </p:nvSpPr>
          <p:spPr>
            <a:xfrm>
              <a:off x="3902875" y="22282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" y="88"/>
                    <a:pt x="1" y="158"/>
                    <a:pt x="34" y="228"/>
                  </a:cubicBezTo>
                  <a:cubicBezTo>
                    <a:pt x="52" y="255"/>
                    <a:pt x="81" y="267"/>
                    <a:pt x="112" y="267"/>
                  </a:cubicBezTo>
                  <a:cubicBezTo>
                    <a:pt x="137" y="267"/>
                    <a:pt x="164" y="259"/>
                    <a:pt x="186" y="244"/>
                  </a:cubicBezTo>
                  <a:cubicBezTo>
                    <a:pt x="240" y="191"/>
                    <a:pt x="240" y="104"/>
                    <a:pt x="207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37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1" name="Google Shape;16891;p89"/>
            <p:cNvSpPr/>
            <p:nvPr/>
          </p:nvSpPr>
          <p:spPr>
            <a:xfrm>
              <a:off x="3889075" y="2185325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40" y="1"/>
                  </a:moveTo>
                  <a:cubicBezTo>
                    <a:pt x="103" y="1"/>
                    <a:pt x="70" y="17"/>
                    <a:pt x="54" y="34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40"/>
                    <a:pt x="87" y="256"/>
                    <a:pt x="103" y="256"/>
                  </a:cubicBezTo>
                  <a:cubicBezTo>
                    <a:pt x="114" y="261"/>
                    <a:pt x="125" y="263"/>
                    <a:pt x="134" y="263"/>
                  </a:cubicBezTo>
                  <a:cubicBezTo>
                    <a:pt x="158" y="263"/>
                    <a:pt x="178" y="252"/>
                    <a:pt x="190" y="240"/>
                  </a:cubicBezTo>
                  <a:cubicBezTo>
                    <a:pt x="243" y="190"/>
                    <a:pt x="243" y="104"/>
                    <a:pt x="206" y="50"/>
                  </a:cubicBezTo>
                  <a:cubicBezTo>
                    <a:pt x="190" y="34"/>
                    <a:pt x="173" y="17"/>
                    <a:pt x="157" y="17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2" name="Google Shape;16892;p89"/>
            <p:cNvSpPr/>
            <p:nvPr/>
          </p:nvSpPr>
          <p:spPr>
            <a:xfrm>
              <a:off x="3882675" y="2202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87" y="260"/>
                    <a:pt x="104" y="260"/>
                    <a:pt x="137" y="260"/>
                  </a:cubicBezTo>
                  <a:cubicBezTo>
                    <a:pt x="207" y="244"/>
                    <a:pt x="240" y="190"/>
                    <a:pt x="240" y="104"/>
                  </a:cubicBezTo>
                  <a:cubicBezTo>
                    <a:pt x="223" y="71"/>
                    <a:pt x="207" y="54"/>
                    <a:pt x="190" y="38"/>
                  </a:cubicBezTo>
                  <a:cubicBezTo>
                    <a:pt x="170" y="17"/>
                    <a:pt x="170" y="17"/>
                    <a:pt x="153" y="17"/>
                  </a:cubicBez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3" name="Google Shape;16893;p89"/>
            <p:cNvSpPr/>
            <p:nvPr/>
          </p:nvSpPr>
          <p:spPr>
            <a:xfrm>
              <a:off x="3888250" y="22321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33" y="17"/>
                    <a:pt x="0" y="71"/>
                    <a:pt x="0" y="153"/>
                  </a:cubicBezTo>
                  <a:cubicBezTo>
                    <a:pt x="17" y="190"/>
                    <a:pt x="33" y="207"/>
                    <a:pt x="50" y="223"/>
                  </a:cubicBezTo>
                  <a:cubicBezTo>
                    <a:pt x="70" y="256"/>
                    <a:pt x="103" y="256"/>
                    <a:pt x="136" y="256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73" y="17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4" name="Google Shape;16894;p89"/>
            <p:cNvSpPr/>
            <p:nvPr/>
          </p:nvSpPr>
          <p:spPr>
            <a:xfrm>
              <a:off x="4169125" y="24004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0"/>
                  </a:moveTo>
                  <a:cubicBezTo>
                    <a:pt x="70" y="0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6"/>
                    <a:pt x="33" y="244"/>
                  </a:cubicBezTo>
                  <a:cubicBezTo>
                    <a:pt x="70" y="260"/>
                    <a:pt x="87" y="260"/>
                    <a:pt x="120" y="260"/>
                  </a:cubicBezTo>
                  <a:cubicBezTo>
                    <a:pt x="190" y="244"/>
                    <a:pt x="223" y="173"/>
                    <a:pt x="223" y="103"/>
                  </a:cubicBezTo>
                  <a:cubicBezTo>
                    <a:pt x="206" y="70"/>
                    <a:pt x="190" y="54"/>
                    <a:pt x="173" y="17"/>
                  </a:cubicBezTo>
                  <a:cubicBezTo>
                    <a:pt x="173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5" name="Google Shape;16895;p89"/>
            <p:cNvSpPr/>
            <p:nvPr/>
          </p:nvSpPr>
          <p:spPr>
            <a:xfrm>
              <a:off x="4209525" y="240817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17" y="190"/>
                    <a:pt x="17" y="223"/>
                    <a:pt x="50" y="244"/>
                  </a:cubicBezTo>
                  <a:cubicBezTo>
                    <a:pt x="61" y="255"/>
                    <a:pt x="83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86" y="260"/>
                    <a:pt x="239" y="190"/>
                    <a:pt x="223" y="120"/>
                  </a:cubicBezTo>
                  <a:cubicBezTo>
                    <a:pt x="223" y="71"/>
                    <a:pt x="186" y="38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6" name="Google Shape;16896;p89"/>
            <p:cNvSpPr/>
            <p:nvPr/>
          </p:nvSpPr>
          <p:spPr>
            <a:xfrm>
              <a:off x="4202600" y="2348075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8" y="1"/>
                  </a:moveTo>
                  <a:cubicBezTo>
                    <a:pt x="34" y="1"/>
                    <a:pt x="1" y="71"/>
                    <a:pt x="1" y="137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71" y="256"/>
                    <a:pt x="104" y="256"/>
                    <a:pt x="121" y="256"/>
                  </a:cubicBezTo>
                  <a:cubicBezTo>
                    <a:pt x="191" y="240"/>
                    <a:pt x="224" y="174"/>
                    <a:pt x="224" y="104"/>
                  </a:cubicBezTo>
                  <a:cubicBezTo>
                    <a:pt x="224" y="71"/>
                    <a:pt x="207" y="34"/>
                    <a:pt x="174" y="17"/>
                  </a:cubicBezTo>
                  <a:lnTo>
                    <a:pt x="15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7" name="Google Shape;16897;p89"/>
            <p:cNvSpPr/>
            <p:nvPr/>
          </p:nvSpPr>
          <p:spPr>
            <a:xfrm>
              <a:off x="4204375" y="2423875"/>
              <a:ext cx="5575" cy="6700"/>
            </a:xfrm>
            <a:custGeom>
              <a:avLst/>
              <a:gdLst/>
              <a:ahLst/>
              <a:cxnLst/>
              <a:rect l="l" t="t" r="r" b="b"/>
              <a:pathLst>
                <a:path w="223" h="268" extrusionOk="0">
                  <a:moveTo>
                    <a:pt x="102" y="0"/>
                  </a:moveTo>
                  <a:cubicBezTo>
                    <a:pt x="96" y="0"/>
                    <a:pt x="89" y="2"/>
                    <a:pt x="83" y="7"/>
                  </a:cubicBezTo>
                  <a:cubicBezTo>
                    <a:pt x="50" y="7"/>
                    <a:pt x="33" y="28"/>
                    <a:pt x="17" y="61"/>
                  </a:cubicBezTo>
                  <a:cubicBezTo>
                    <a:pt x="0" y="78"/>
                    <a:pt x="0" y="111"/>
                    <a:pt x="0" y="148"/>
                  </a:cubicBezTo>
                  <a:cubicBezTo>
                    <a:pt x="0" y="181"/>
                    <a:pt x="17" y="214"/>
                    <a:pt x="33" y="234"/>
                  </a:cubicBezTo>
                  <a:cubicBezTo>
                    <a:pt x="66" y="251"/>
                    <a:pt x="83" y="267"/>
                    <a:pt x="120" y="267"/>
                  </a:cubicBezTo>
                  <a:cubicBezTo>
                    <a:pt x="186" y="251"/>
                    <a:pt x="223" y="181"/>
                    <a:pt x="223" y="111"/>
                  </a:cubicBezTo>
                  <a:cubicBezTo>
                    <a:pt x="206" y="78"/>
                    <a:pt x="186" y="45"/>
                    <a:pt x="169" y="28"/>
                  </a:cubicBezTo>
                  <a:cubicBezTo>
                    <a:pt x="153" y="28"/>
                    <a:pt x="153" y="7"/>
                    <a:pt x="136" y="7"/>
                  </a:cubicBezTo>
                  <a:cubicBezTo>
                    <a:pt x="125" y="7"/>
                    <a:pt x="114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8" name="Google Shape;16898;p89"/>
            <p:cNvSpPr/>
            <p:nvPr/>
          </p:nvSpPr>
          <p:spPr>
            <a:xfrm>
              <a:off x="4212925" y="2393125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1"/>
                  </a:moveTo>
                  <a:cubicBezTo>
                    <a:pt x="87" y="1"/>
                    <a:pt x="70" y="21"/>
                    <a:pt x="33" y="38"/>
                  </a:cubicBezTo>
                  <a:cubicBezTo>
                    <a:pt x="17" y="54"/>
                    <a:pt x="0" y="87"/>
                    <a:pt x="0" y="124"/>
                  </a:cubicBezTo>
                  <a:cubicBezTo>
                    <a:pt x="0" y="157"/>
                    <a:pt x="0" y="190"/>
                    <a:pt x="17" y="227"/>
                  </a:cubicBezTo>
                  <a:cubicBezTo>
                    <a:pt x="33" y="244"/>
                    <a:pt x="70" y="260"/>
                    <a:pt x="103" y="260"/>
                  </a:cubicBezTo>
                  <a:cubicBezTo>
                    <a:pt x="108" y="265"/>
                    <a:pt x="114" y="267"/>
                    <a:pt x="121" y="267"/>
                  </a:cubicBezTo>
                  <a:cubicBezTo>
                    <a:pt x="138" y="267"/>
                    <a:pt x="159" y="255"/>
                    <a:pt x="173" y="244"/>
                  </a:cubicBezTo>
                  <a:cubicBezTo>
                    <a:pt x="223" y="190"/>
                    <a:pt x="239" y="104"/>
                    <a:pt x="190" y="54"/>
                  </a:cubicBezTo>
                  <a:cubicBezTo>
                    <a:pt x="190" y="38"/>
                    <a:pt x="173" y="21"/>
                    <a:pt x="153" y="21"/>
                  </a:cubicBezTo>
                  <a:cubicBezTo>
                    <a:pt x="136" y="21"/>
                    <a:pt x="136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899" name="Google Shape;16899;p89"/>
            <p:cNvSpPr/>
            <p:nvPr/>
          </p:nvSpPr>
          <p:spPr>
            <a:xfrm>
              <a:off x="4213325" y="2362725"/>
              <a:ext cx="1775" cy="4650"/>
            </a:xfrm>
            <a:custGeom>
              <a:avLst/>
              <a:gdLst/>
              <a:ahLst/>
              <a:cxnLst/>
              <a:rect l="l" t="t" r="r" b="b"/>
              <a:pathLst>
                <a:path w="71" h="186" extrusionOk="0">
                  <a:moveTo>
                    <a:pt x="17" y="0"/>
                  </a:moveTo>
                  <a:cubicBezTo>
                    <a:pt x="17" y="0"/>
                    <a:pt x="1" y="0"/>
                    <a:pt x="1" y="17"/>
                  </a:cubicBezTo>
                  <a:lnTo>
                    <a:pt x="1" y="103"/>
                  </a:lnTo>
                  <a:cubicBezTo>
                    <a:pt x="17" y="135"/>
                    <a:pt x="32" y="167"/>
                    <a:pt x="67" y="169"/>
                  </a:cubicBezTo>
                  <a:lnTo>
                    <a:pt x="67" y="169"/>
                  </a:lnTo>
                  <a:cubicBezTo>
                    <a:pt x="51" y="108"/>
                    <a:pt x="32" y="46"/>
                    <a:pt x="17" y="0"/>
                  </a:cubicBezTo>
                  <a:close/>
                  <a:moveTo>
                    <a:pt x="67" y="169"/>
                  </a:moveTo>
                  <a:cubicBezTo>
                    <a:pt x="68" y="175"/>
                    <a:pt x="69" y="180"/>
                    <a:pt x="71" y="186"/>
                  </a:cubicBezTo>
                  <a:lnTo>
                    <a:pt x="71" y="169"/>
                  </a:lnTo>
                  <a:cubicBezTo>
                    <a:pt x="69" y="169"/>
                    <a:pt x="68" y="169"/>
                    <a:pt x="67" y="169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0" name="Google Shape;16900;p89"/>
            <p:cNvSpPr/>
            <p:nvPr/>
          </p:nvSpPr>
          <p:spPr>
            <a:xfrm>
              <a:off x="4149725" y="2203675"/>
              <a:ext cx="5700" cy="6475"/>
            </a:xfrm>
            <a:custGeom>
              <a:avLst/>
              <a:gdLst/>
              <a:ahLst/>
              <a:cxnLst/>
              <a:rect l="l" t="t" r="r" b="b"/>
              <a:pathLst>
                <a:path w="228" h="259" extrusionOk="0">
                  <a:moveTo>
                    <a:pt x="147" y="1"/>
                  </a:moveTo>
                  <a:cubicBezTo>
                    <a:pt x="102" y="1"/>
                    <a:pt x="52" y="33"/>
                    <a:pt x="38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3" y="254"/>
                    <a:pt x="118" y="259"/>
                    <a:pt x="132" y="259"/>
                  </a:cubicBezTo>
                  <a:cubicBezTo>
                    <a:pt x="168" y="259"/>
                    <a:pt x="201" y="230"/>
                    <a:pt x="228" y="194"/>
                  </a:cubicBezTo>
                  <a:cubicBezTo>
                    <a:pt x="207" y="124"/>
                    <a:pt x="191" y="75"/>
                    <a:pt x="174" y="5"/>
                  </a:cubicBezTo>
                  <a:cubicBezTo>
                    <a:pt x="166" y="2"/>
                    <a:pt x="157" y="1"/>
                    <a:pt x="14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1" name="Google Shape;16901;p89"/>
            <p:cNvSpPr/>
            <p:nvPr/>
          </p:nvSpPr>
          <p:spPr>
            <a:xfrm>
              <a:off x="4165700" y="2245000"/>
              <a:ext cx="3850" cy="6025"/>
            </a:xfrm>
            <a:custGeom>
              <a:avLst/>
              <a:gdLst/>
              <a:ahLst/>
              <a:cxnLst/>
              <a:rect l="l" t="t" r="r" b="b"/>
              <a:pathLst>
                <a:path w="154" h="241" extrusionOk="0">
                  <a:moveTo>
                    <a:pt x="67" y="1"/>
                  </a:moveTo>
                  <a:cubicBezTo>
                    <a:pt x="17" y="17"/>
                    <a:pt x="1" y="71"/>
                    <a:pt x="1" y="137"/>
                  </a:cubicBezTo>
                  <a:cubicBezTo>
                    <a:pt x="1" y="174"/>
                    <a:pt x="34" y="207"/>
                    <a:pt x="50" y="224"/>
                  </a:cubicBezTo>
                  <a:cubicBezTo>
                    <a:pt x="67" y="240"/>
                    <a:pt x="104" y="240"/>
                    <a:pt x="121" y="240"/>
                  </a:cubicBezTo>
                  <a:lnTo>
                    <a:pt x="154" y="240"/>
                  </a:lnTo>
                  <a:cubicBezTo>
                    <a:pt x="121" y="154"/>
                    <a:pt x="104" y="71"/>
                    <a:pt x="6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2" name="Google Shape;16902;p89"/>
            <p:cNvSpPr/>
            <p:nvPr/>
          </p:nvSpPr>
          <p:spPr>
            <a:xfrm>
              <a:off x="4197050" y="24404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87" y="1"/>
                    <a:pt x="50" y="34"/>
                  </a:cubicBezTo>
                  <a:cubicBezTo>
                    <a:pt x="17" y="67"/>
                    <a:pt x="0" y="154"/>
                    <a:pt x="33" y="207"/>
                  </a:cubicBezTo>
                  <a:cubicBezTo>
                    <a:pt x="50" y="240"/>
                    <a:pt x="87" y="257"/>
                    <a:pt x="120" y="257"/>
                  </a:cubicBezTo>
                  <a:cubicBezTo>
                    <a:pt x="136" y="257"/>
                    <a:pt x="169" y="257"/>
                    <a:pt x="190" y="224"/>
                  </a:cubicBezTo>
                  <a:cubicBezTo>
                    <a:pt x="223" y="207"/>
                    <a:pt x="239" y="170"/>
                    <a:pt x="239" y="137"/>
                  </a:cubicBezTo>
                  <a:cubicBezTo>
                    <a:pt x="239" y="104"/>
                    <a:pt x="223" y="67"/>
                    <a:pt x="206" y="50"/>
                  </a:cubicBezTo>
                  <a:cubicBezTo>
                    <a:pt x="206" y="34"/>
                    <a:pt x="190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3" name="Google Shape;16903;p89"/>
            <p:cNvSpPr/>
            <p:nvPr/>
          </p:nvSpPr>
          <p:spPr>
            <a:xfrm>
              <a:off x="3804450" y="2526300"/>
              <a:ext cx="3525" cy="5575"/>
            </a:xfrm>
            <a:custGeom>
              <a:avLst/>
              <a:gdLst/>
              <a:ahLst/>
              <a:cxnLst/>
              <a:rect l="l" t="t" r="r" b="b"/>
              <a:pathLst>
                <a:path w="141" h="223" extrusionOk="0">
                  <a:moveTo>
                    <a:pt x="140" y="0"/>
                  </a:moveTo>
                  <a:cubicBezTo>
                    <a:pt x="103" y="0"/>
                    <a:pt x="87" y="0"/>
                    <a:pt x="70" y="17"/>
                  </a:cubicBezTo>
                  <a:cubicBezTo>
                    <a:pt x="21" y="70"/>
                    <a:pt x="0" y="157"/>
                    <a:pt x="54" y="206"/>
                  </a:cubicBezTo>
                  <a:cubicBezTo>
                    <a:pt x="54" y="223"/>
                    <a:pt x="54" y="223"/>
                    <a:pt x="70" y="223"/>
                  </a:cubicBezTo>
                  <a:cubicBezTo>
                    <a:pt x="87" y="157"/>
                    <a:pt x="124" y="7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4" name="Google Shape;16904;p89"/>
            <p:cNvSpPr/>
            <p:nvPr/>
          </p:nvSpPr>
          <p:spPr>
            <a:xfrm>
              <a:off x="4206025" y="2377250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87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0" y="190"/>
                    <a:pt x="37" y="223"/>
                    <a:pt x="54" y="244"/>
                  </a:cubicBezTo>
                  <a:cubicBezTo>
                    <a:pt x="70" y="260"/>
                    <a:pt x="103" y="260"/>
                    <a:pt x="120" y="260"/>
                  </a:cubicBezTo>
                  <a:cubicBezTo>
                    <a:pt x="157" y="260"/>
                    <a:pt x="190" y="244"/>
                    <a:pt x="206" y="207"/>
                  </a:cubicBezTo>
                  <a:cubicBezTo>
                    <a:pt x="223" y="174"/>
                    <a:pt x="223" y="141"/>
                    <a:pt x="223" y="104"/>
                  </a:cubicBezTo>
                  <a:cubicBezTo>
                    <a:pt x="223" y="71"/>
                    <a:pt x="206" y="54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5" name="Google Shape;16905;p89"/>
            <p:cNvSpPr/>
            <p:nvPr/>
          </p:nvSpPr>
          <p:spPr>
            <a:xfrm>
              <a:off x="4192725" y="245512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11" y="0"/>
                  </a:moveTo>
                  <a:cubicBezTo>
                    <a:pt x="69" y="0"/>
                    <a:pt x="29" y="33"/>
                    <a:pt x="17" y="81"/>
                  </a:cubicBezTo>
                  <a:cubicBezTo>
                    <a:pt x="0" y="151"/>
                    <a:pt x="17" y="238"/>
                    <a:pt x="87" y="254"/>
                  </a:cubicBezTo>
                  <a:cubicBezTo>
                    <a:pt x="100" y="263"/>
                    <a:pt x="114" y="267"/>
                    <a:pt x="129" y="267"/>
                  </a:cubicBezTo>
                  <a:cubicBezTo>
                    <a:pt x="170" y="267"/>
                    <a:pt x="211" y="235"/>
                    <a:pt x="223" y="184"/>
                  </a:cubicBezTo>
                  <a:cubicBezTo>
                    <a:pt x="239" y="118"/>
                    <a:pt x="223" y="31"/>
                    <a:pt x="157" y="15"/>
                  </a:cubicBezTo>
                  <a:cubicBezTo>
                    <a:pt x="142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6" name="Google Shape;16906;p89"/>
            <p:cNvSpPr/>
            <p:nvPr/>
          </p:nvSpPr>
          <p:spPr>
            <a:xfrm>
              <a:off x="4186325" y="23978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0"/>
                    <a:pt x="1" y="70"/>
                    <a:pt x="17" y="140"/>
                  </a:cubicBezTo>
                  <a:cubicBezTo>
                    <a:pt x="17" y="173"/>
                    <a:pt x="34" y="206"/>
                    <a:pt x="50" y="223"/>
                  </a:cubicBezTo>
                  <a:cubicBezTo>
                    <a:pt x="83" y="260"/>
                    <a:pt x="120" y="260"/>
                    <a:pt x="137" y="260"/>
                  </a:cubicBezTo>
                  <a:cubicBezTo>
                    <a:pt x="170" y="243"/>
                    <a:pt x="186" y="223"/>
                    <a:pt x="207" y="206"/>
                  </a:cubicBezTo>
                  <a:cubicBezTo>
                    <a:pt x="223" y="173"/>
                    <a:pt x="240" y="140"/>
                    <a:pt x="240" y="103"/>
                  </a:cubicBezTo>
                  <a:cubicBezTo>
                    <a:pt x="223" y="70"/>
                    <a:pt x="207" y="37"/>
                    <a:pt x="186" y="17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7" name="Google Shape;16907;p89"/>
            <p:cNvSpPr/>
            <p:nvPr/>
          </p:nvSpPr>
          <p:spPr>
            <a:xfrm>
              <a:off x="4089225" y="2184925"/>
              <a:ext cx="5600" cy="3600"/>
            </a:xfrm>
            <a:custGeom>
              <a:avLst/>
              <a:gdLst/>
              <a:ahLst/>
              <a:cxnLst/>
              <a:rect l="l" t="t" r="r" b="b"/>
              <a:pathLst>
                <a:path w="224" h="144" extrusionOk="0">
                  <a:moveTo>
                    <a:pt x="1" y="0"/>
                  </a:moveTo>
                  <a:lnTo>
                    <a:pt x="1" y="33"/>
                  </a:lnTo>
                  <a:cubicBezTo>
                    <a:pt x="1" y="66"/>
                    <a:pt x="17" y="103"/>
                    <a:pt x="50" y="120"/>
                  </a:cubicBezTo>
                  <a:cubicBezTo>
                    <a:pt x="65" y="132"/>
                    <a:pt x="86" y="143"/>
                    <a:pt x="102" y="143"/>
                  </a:cubicBezTo>
                  <a:cubicBezTo>
                    <a:pt x="109" y="143"/>
                    <a:pt x="116" y="141"/>
                    <a:pt x="120" y="136"/>
                  </a:cubicBezTo>
                  <a:cubicBezTo>
                    <a:pt x="190" y="136"/>
                    <a:pt x="223" y="66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8" name="Google Shape;16908;p89"/>
            <p:cNvSpPr/>
            <p:nvPr/>
          </p:nvSpPr>
          <p:spPr>
            <a:xfrm>
              <a:off x="4198275" y="2393950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40" y="0"/>
                  </a:moveTo>
                  <a:cubicBezTo>
                    <a:pt x="87" y="0"/>
                    <a:pt x="48" y="33"/>
                    <a:pt x="17" y="91"/>
                  </a:cubicBezTo>
                  <a:cubicBezTo>
                    <a:pt x="1" y="141"/>
                    <a:pt x="38" y="227"/>
                    <a:pt x="87" y="244"/>
                  </a:cubicBezTo>
                  <a:cubicBezTo>
                    <a:pt x="104" y="260"/>
                    <a:pt x="120" y="260"/>
                    <a:pt x="141" y="260"/>
                  </a:cubicBezTo>
                  <a:cubicBezTo>
                    <a:pt x="174" y="244"/>
                    <a:pt x="223" y="227"/>
                    <a:pt x="223" y="174"/>
                  </a:cubicBezTo>
                  <a:cubicBezTo>
                    <a:pt x="244" y="124"/>
                    <a:pt x="244" y="71"/>
                    <a:pt x="207" y="38"/>
                  </a:cubicBezTo>
                  <a:cubicBezTo>
                    <a:pt x="207" y="21"/>
                    <a:pt x="190" y="21"/>
                    <a:pt x="174" y="5"/>
                  </a:cubicBezTo>
                  <a:cubicBezTo>
                    <a:pt x="162" y="2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09" name="Google Shape;16909;p89"/>
            <p:cNvSpPr/>
            <p:nvPr/>
          </p:nvSpPr>
          <p:spPr>
            <a:xfrm>
              <a:off x="4068625" y="2184925"/>
              <a:ext cx="6000" cy="5025"/>
            </a:xfrm>
            <a:custGeom>
              <a:avLst/>
              <a:gdLst/>
              <a:ahLst/>
              <a:cxnLst/>
              <a:rect l="l" t="t" r="r" b="b"/>
              <a:pathLst>
                <a:path w="240" h="201" extrusionOk="0">
                  <a:moveTo>
                    <a:pt x="33" y="0"/>
                  </a:moveTo>
                  <a:cubicBezTo>
                    <a:pt x="33" y="17"/>
                    <a:pt x="17" y="17"/>
                    <a:pt x="17" y="33"/>
                  </a:cubicBezTo>
                  <a:cubicBezTo>
                    <a:pt x="0" y="83"/>
                    <a:pt x="33" y="169"/>
                    <a:pt x="87" y="186"/>
                  </a:cubicBezTo>
                  <a:cubicBezTo>
                    <a:pt x="100" y="196"/>
                    <a:pt x="115" y="201"/>
                    <a:pt x="130" y="201"/>
                  </a:cubicBezTo>
                  <a:cubicBezTo>
                    <a:pt x="170" y="201"/>
                    <a:pt x="211" y="168"/>
                    <a:pt x="223" y="120"/>
                  </a:cubicBezTo>
                  <a:cubicBezTo>
                    <a:pt x="239" y="83"/>
                    <a:pt x="239" y="33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0" name="Google Shape;16910;p89"/>
            <p:cNvSpPr/>
            <p:nvPr/>
          </p:nvSpPr>
          <p:spPr>
            <a:xfrm>
              <a:off x="4106850" y="2474350"/>
              <a:ext cx="1275" cy="425"/>
            </a:xfrm>
            <a:custGeom>
              <a:avLst/>
              <a:gdLst/>
              <a:ahLst/>
              <a:cxnLst/>
              <a:rect l="l" t="t" r="r" b="b"/>
              <a:pathLst>
                <a:path w="51" h="17" extrusionOk="0">
                  <a:moveTo>
                    <a:pt x="1" y="0"/>
                  </a:moveTo>
                  <a:cubicBezTo>
                    <a:pt x="17" y="0"/>
                    <a:pt x="34" y="17"/>
                    <a:pt x="50" y="17"/>
                  </a:cubicBezTo>
                  <a:cubicBezTo>
                    <a:pt x="50" y="17"/>
                    <a:pt x="34" y="17"/>
                    <a:pt x="3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1" name="Google Shape;16911;p89"/>
            <p:cNvSpPr/>
            <p:nvPr/>
          </p:nvSpPr>
          <p:spPr>
            <a:xfrm>
              <a:off x="4182400" y="2442650"/>
              <a:ext cx="6025" cy="6375"/>
            </a:xfrm>
            <a:custGeom>
              <a:avLst/>
              <a:gdLst/>
              <a:ahLst/>
              <a:cxnLst/>
              <a:rect l="l" t="t" r="r" b="b"/>
              <a:pathLst>
                <a:path w="241" h="255" extrusionOk="0">
                  <a:moveTo>
                    <a:pt x="111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21"/>
                    <a:pt x="87" y="254"/>
                  </a:cubicBezTo>
                  <a:lnTo>
                    <a:pt x="137" y="254"/>
                  </a:lnTo>
                  <a:cubicBezTo>
                    <a:pt x="174" y="254"/>
                    <a:pt x="207" y="221"/>
                    <a:pt x="224" y="168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4" y="15"/>
                    <a:pt x="158" y="15"/>
                  </a:cubicBezTo>
                  <a:cubicBezTo>
                    <a:pt x="143" y="5"/>
                    <a:pt x="127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2" name="Google Shape;16912;p89"/>
            <p:cNvSpPr/>
            <p:nvPr/>
          </p:nvSpPr>
          <p:spPr>
            <a:xfrm>
              <a:off x="3796300" y="2514750"/>
              <a:ext cx="1375" cy="4675"/>
            </a:xfrm>
            <a:custGeom>
              <a:avLst/>
              <a:gdLst/>
              <a:ahLst/>
              <a:cxnLst/>
              <a:rect l="l" t="t" r="r" b="b"/>
              <a:pathLst>
                <a:path w="55" h="187" extrusionOk="0">
                  <a:moveTo>
                    <a:pt x="0" y="1"/>
                  </a:moveTo>
                  <a:lnTo>
                    <a:pt x="0" y="186"/>
                  </a:lnTo>
                  <a:cubicBezTo>
                    <a:pt x="17" y="170"/>
                    <a:pt x="38" y="153"/>
                    <a:pt x="38" y="137"/>
                  </a:cubicBezTo>
                  <a:cubicBezTo>
                    <a:pt x="54" y="83"/>
                    <a:pt x="38" y="34"/>
                    <a:pt x="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3" name="Google Shape;16913;p89"/>
            <p:cNvSpPr/>
            <p:nvPr/>
          </p:nvSpPr>
          <p:spPr>
            <a:xfrm>
              <a:off x="4187975" y="2475175"/>
              <a:ext cx="5600" cy="5600"/>
            </a:xfrm>
            <a:custGeom>
              <a:avLst/>
              <a:gdLst/>
              <a:ahLst/>
              <a:cxnLst/>
              <a:rect l="l" t="t" r="r" b="b"/>
              <a:pathLst>
                <a:path w="224" h="224" extrusionOk="0">
                  <a:moveTo>
                    <a:pt x="104" y="0"/>
                  </a:moveTo>
                  <a:cubicBezTo>
                    <a:pt x="38" y="17"/>
                    <a:pt x="1" y="87"/>
                    <a:pt x="1" y="157"/>
                  </a:cubicBezTo>
                  <a:cubicBezTo>
                    <a:pt x="1" y="190"/>
                    <a:pt x="17" y="207"/>
                    <a:pt x="38" y="223"/>
                  </a:cubicBezTo>
                  <a:cubicBezTo>
                    <a:pt x="104" y="190"/>
                    <a:pt x="157" y="157"/>
                    <a:pt x="223" y="120"/>
                  </a:cubicBezTo>
                  <a:cubicBezTo>
                    <a:pt x="223" y="87"/>
                    <a:pt x="207" y="54"/>
                    <a:pt x="174" y="37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4" name="Google Shape;16914;p89"/>
            <p:cNvSpPr/>
            <p:nvPr/>
          </p:nvSpPr>
          <p:spPr>
            <a:xfrm>
              <a:off x="4218900" y="2421050"/>
              <a:ext cx="5175" cy="6525"/>
            </a:xfrm>
            <a:custGeom>
              <a:avLst/>
              <a:gdLst/>
              <a:ahLst/>
              <a:cxnLst/>
              <a:rect l="l" t="t" r="r" b="b"/>
              <a:pathLst>
                <a:path w="207" h="261" extrusionOk="0">
                  <a:moveTo>
                    <a:pt x="141" y="1"/>
                  </a:moveTo>
                  <a:cubicBezTo>
                    <a:pt x="103" y="1"/>
                    <a:pt x="70" y="17"/>
                    <a:pt x="54" y="38"/>
                  </a:cubicBezTo>
                  <a:cubicBezTo>
                    <a:pt x="0" y="71"/>
                    <a:pt x="0" y="158"/>
                    <a:pt x="37" y="207"/>
                  </a:cubicBezTo>
                  <a:cubicBezTo>
                    <a:pt x="54" y="244"/>
                    <a:pt x="70" y="261"/>
                    <a:pt x="103" y="261"/>
                  </a:cubicBezTo>
                  <a:cubicBezTo>
                    <a:pt x="141" y="261"/>
                    <a:pt x="157" y="261"/>
                    <a:pt x="190" y="244"/>
                  </a:cubicBezTo>
                  <a:cubicBezTo>
                    <a:pt x="190" y="174"/>
                    <a:pt x="190" y="104"/>
                    <a:pt x="207" y="54"/>
                  </a:cubicBezTo>
                  <a:cubicBezTo>
                    <a:pt x="190" y="38"/>
                    <a:pt x="174" y="17"/>
                    <a:pt x="157" y="17"/>
                  </a:cubicBezTo>
                  <a:cubicBezTo>
                    <a:pt x="157" y="1"/>
                    <a:pt x="141" y="1"/>
                    <a:pt x="14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5" name="Google Shape;16915;p89"/>
            <p:cNvSpPr/>
            <p:nvPr/>
          </p:nvSpPr>
          <p:spPr>
            <a:xfrm>
              <a:off x="4207775" y="2454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1" y="1"/>
                  </a:moveTo>
                  <a:cubicBezTo>
                    <a:pt x="76" y="1"/>
                    <a:pt x="41" y="32"/>
                    <a:pt x="17" y="84"/>
                  </a:cubicBezTo>
                  <a:cubicBezTo>
                    <a:pt x="0" y="154"/>
                    <a:pt x="33" y="220"/>
                    <a:pt x="87" y="257"/>
                  </a:cubicBezTo>
                  <a:cubicBezTo>
                    <a:pt x="96" y="262"/>
                    <a:pt x="106" y="264"/>
                    <a:pt x="115" y="264"/>
                  </a:cubicBezTo>
                  <a:cubicBezTo>
                    <a:pt x="139" y="264"/>
                    <a:pt x="163" y="251"/>
                    <a:pt x="190" y="236"/>
                  </a:cubicBezTo>
                  <a:cubicBezTo>
                    <a:pt x="206" y="220"/>
                    <a:pt x="223" y="187"/>
                    <a:pt x="239" y="154"/>
                  </a:cubicBezTo>
                  <a:cubicBezTo>
                    <a:pt x="239" y="100"/>
                    <a:pt x="223" y="30"/>
                    <a:pt x="173" y="14"/>
                  </a:cubicBezTo>
                  <a:cubicBezTo>
                    <a:pt x="155" y="5"/>
                    <a:pt x="137" y="1"/>
                    <a:pt x="12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6" name="Google Shape;16916;p89"/>
            <p:cNvSpPr/>
            <p:nvPr/>
          </p:nvSpPr>
          <p:spPr>
            <a:xfrm>
              <a:off x="3800225" y="2543500"/>
              <a:ext cx="3000" cy="6000"/>
            </a:xfrm>
            <a:custGeom>
              <a:avLst/>
              <a:gdLst/>
              <a:ahLst/>
              <a:cxnLst/>
              <a:rect l="l" t="t" r="r" b="b"/>
              <a:pathLst>
                <a:path w="120" h="240" extrusionOk="0">
                  <a:moveTo>
                    <a:pt x="103" y="1"/>
                  </a:moveTo>
                  <a:cubicBezTo>
                    <a:pt x="66" y="1"/>
                    <a:pt x="50" y="17"/>
                    <a:pt x="33" y="50"/>
                  </a:cubicBezTo>
                  <a:cubicBezTo>
                    <a:pt x="17" y="67"/>
                    <a:pt x="0" y="104"/>
                    <a:pt x="17" y="137"/>
                  </a:cubicBezTo>
                  <a:cubicBezTo>
                    <a:pt x="17" y="170"/>
                    <a:pt x="33" y="207"/>
                    <a:pt x="50" y="224"/>
                  </a:cubicBezTo>
                  <a:cubicBezTo>
                    <a:pt x="50" y="224"/>
                    <a:pt x="66" y="224"/>
                    <a:pt x="66" y="240"/>
                  </a:cubicBezTo>
                  <a:cubicBezTo>
                    <a:pt x="87" y="153"/>
                    <a:pt x="103" y="67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7" name="Google Shape;16917;p89"/>
            <p:cNvSpPr/>
            <p:nvPr/>
          </p:nvSpPr>
          <p:spPr>
            <a:xfrm>
              <a:off x="3935450" y="2184925"/>
              <a:ext cx="1775" cy="425"/>
            </a:xfrm>
            <a:custGeom>
              <a:avLst/>
              <a:gdLst/>
              <a:ahLst/>
              <a:cxnLst/>
              <a:rect l="l" t="t" r="r" b="b"/>
              <a:pathLst>
                <a:path w="71" h="17" extrusionOk="0">
                  <a:moveTo>
                    <a:pt x="0" y="0"/>
                  </a:moveTo>
                  <a:cubicBezTo>
                    <a:pt x="0" y="17"/>
                    <a:pt x="17" y="17"/>
                    <a:pt x="38" y="17"/>
                  </a:cubicBezTo>
                  <a:cubicBezTo>
                    <a:pt x="54" y="17"/>
                    <a:pt x="54" y="17"/>
                    <a:pt x="7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8" name="Google Shape;16918;p89"/>
            <p:cNvSpPr/>
            <p:nvPr/>
          </p:nvSpPr>
          <p:spPr>
            <a:xfrm>
              <a:off x="3920400" y="2184925"/>
              <a:ext cx="5175" cy="1675"/>
            </a:xfrm>
            <a:custGeom>
              <a:avLst/>
              <a:gdLst/>
              <a:ahLst/>
              <a:cxnLst/>
              <a:rect l="l" t="t" r="r" b="b"/>
              <a:pathLst>
                <a:path w="207" h="67" extrusionOk="0">
                  <a:moveTo>
                    <a:pt x="0" y="0"/>
                  </a:moveTo>
                  <a:lnTo>
                    <a:pt x="21" y="17"/>
                  </a:lnTo>
                  <a:cubicBezTo>
                    <a:pt x="38" y="50"/>
                    <a:pt x="71" y="66"/>
                    <a:pt x="87" y="66"/>
                  </a:cubicBezTo>
                  <a:cubicBezTo>
                    <a:pt x="124" y="66"/>
                    <a:pt x="157" y="66"/>
                    <a:pt x="174" y="33"/>
                  </a:cubicBezTo>
                  <a:cubicBezTo>
                    <a:pt x="190" y="33"/>
                    <a:pt x="190" y="17"/>
                    <a:pt x="20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19" name="Google Shape;16919;p89"/>
            <p:cNvSpPr/>
            <p:nvPr/>
          </p:nvSpPr>
          <p:spPr>
            <a:xfrm>
              <a:off x="3796300" y="2218425"/>
              <a:ext cx="5175" cy="6400"/>
            </a:xfrm>
            <a:custGeom>
              <a:avLst/>
              <a:gdLst/>
              <a:ahLst/>
              <a:cxnLst/>
              <a:rect l="l" t="t" r="r" b="b"/>
              <a:pathLst>
                <a:path w="207" h="256" extrusionOk="0">
                  <a:moveTo>
                    <a:pt x="71" y="0"/>
                  </a:moveTo>
                  <a:cubicBezTo>
                    <a:pt x="54" y="0"/>
                    <a:pt x="17" y="17"/>
                    <a:pt x="0" y="33"/>
                  </a:cubicBezTo>
                  <a:lnTo>
                    <a:pt x="0" y="223"/>
                  </a:lnTo>
                  <a:cubicBezTo>
                    <a:pt x="17" y="223"/>
                    <a:pt x="17" y="223"/>
                    <a:pt x="17" y="239"/>
                  </a:cubicBezTo>
                  <a:cubicBezTo>
                    <a:pt x="54" y="256"/>
                    <a:pt x="71" y="256"/>
                    <a:pt x="104" y="256"/>
                  </a:cubicBezTo>
                  <a:cubicBezTo>
                    <a:pt x="141" y="256"/>
                    <a:pt x="157" y="239"/>
                    <a:pt x="174" y="206"/>
                  </a:cubicBezTo>
                  <a:cubicBezTo>
                    <a:pt x="190" y="169"/>
                    <a:pt x="207" y="136"/>
                    <a:pt x="190" y="103"/>
                  </a:cubicBezTo>
                  <a:cubicBezTo>
                    <a:pt x="190" y="66"/>
                    <a:pt x="174" y="50"/>
                    <a:pt x="157" y="17"/>
                  </a:cubicBezTo>
                  <a:cubicBezTo>
                    <a:pt x="141" y="17"/>
                    <a:pt x="141" y="17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0" name="Google Shape;16920;p89"/>
            <p:cNvSpPr/>
            <p:nvPr/>
          </p:nvSpPr>
          <p:spPr>
            <a:xfrm>
              <a:off x="4005025" y="2184925"/>
              <a:ext cx="4350" cy="1250"/>
            </a:xfrm>
            <a:custGeom>
              <a:avLst/>
              <a:gdLst/>
              <a:ahLst/>
              <a:cxnLst/>
              <a:rect l="l" t="t" r="r" b="b"/>
              <a:pathLst>
                <a:path w="174" h="50" extrusionOk="0">
                  <a:moveTo>
                    <a:pt x="0" y="0"/>
                  </a:moveTo>
                  <a:lnTo>
                    <a:pt x="17" y="17"/>
                  </a:lnTo>
                  <a:cubicBezTo>
                    <a:pt x="54" y="50"/>
                    <a:pt x="70" y="50"/>
                    <a:pt x="103" y="50"/>
                  </a:cubicBezTo>
                  <a:cubicBezTo>
                    <a:pt x="141" y="33"/>
                    <a:pt x="157" y="33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1" name="Google Shape;16921;p89"/>
            <p:cNvSpPr/>
            <p:nvPr/>
          </p:nvSpPr>
          <p:spPr>
            <a:xfrm>
              <a:off x="3816500" y="2184925"/>
              <a:ext cx="6000" cy="4350"/>
            </a:xfrm>
            <a:custGeom>
              <a:avLst/>
              <a:gdLst/>
              <a:ahLst/>
              <a:cxnLst/>
              <a:rect l="l" t="t" r="r" b="b"/>
              <a:pathLst>
                <a:path w="240" h="174" extrusionOk="0">
                  <a:moveTo>
                    <a:pt x="17" y="0"/>
                  </a:moveTo>
                  <a:cubicBezTo>
                    <a:pt x="1" y="66"/>
                    <a:pt x="34" y="136"/>
                    <a:pt x="87" y="169"/>
                  </a:cubicBezTo>
                  <a:cubicBezTo>
                    <a:pt x="99" y="172"/>
                    <a:pt x="110" y="174"/>
                    <a:pt x="121" y="174"/>
                  </a:cubicBezTo>
                  <a:cubicBezTo>
                    <a:pt x="174" y="174"/>
                    <a:pt x="212" y="141"/>
                    <a:pt x="240" y="83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2" name="Google Shape;16922;p89"/>
            <p:cNvSpPr/>
            <p:nvPr/>
          </p:nvSpPr>
          <p:spPr>
            <a:xfrm>
              <a:off x="3837125" y="2184925"/>
              <a:ext cx="5575" cy="3000"/>
            </a:xfrm>
            <a:custGeom>
              <a:avLst/>
              <a:gdLst/>
              <a:ahLst/>
              <a:cxnLst/>
              <a:rect l="l" t="t" r="r" b="b"/>
              <a:pathLst>
                <a:path w="223" h="120" extrusionOk="0">
                  <a:moveTo>
                    <a:pt x="0" y="0"/>
                  </a:moveTo>
                  <a:cubicBezTo>
                    <a:pt x="17" y="33"/>
                    <a:pt x="33" y="66"/>
                    <a:pt x="54" y="83"/>
                  </a:cubicBezTo>
                  <a:cubicBezTo>
                    <a:pt x="70" y="103"/>
                    <a:pt x="103" y="120"/>
                    <a:pt x="136" y="120"/>
                  </a:cubicBezTo>
                  <a:cubicBezTo>
                    <a:pt x="173" y="103"/>
                    <a:pt x="206" y="50"/>
                    <a:pt x="22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3" name="Google Shape;16923;p89"/>
            <p:cNvSpPr/>
            <p:nvPr/>
          </p:nvSpPr>
          <p:spPr>
            <a:xfrm>
              <a:off x="4189725" y="2425275"/>
              <a:ext cx="6000" cy="6375"/>
            </a:xfrm>
            <a:custGeom>
              <a:avLst/>
              <a:gdLst/>
              <a:ahLst/>
              <a:cxnLst/>
              <a:rect l="l" t="t" r="r" b="b"/>
              <a:pathLst>
                <a:path w="240" h="255" extrusionOk="0">
                  <a:moveTo>
                    <a:pt x="125" y="1"/>
                  </a:moveTo>
                  <a:cubicBezTo>
                    <a:pt x="80" y="1"/>
                    <a:pt x="28" y="31"/>
                    <a:pt x="1" y="75"/>
                  </a:cubicBezTo>
                  <a:lnTo>
                    <a:pt x="1" y="141"/>
                  </a:lnTo>
                  <a:cubicBezTo>
                    <a:pt x="1" y="195"/>
                    <a:pt x="34" y="228"/>
                    <a:pt x="71" y="244"/>
                  </a:cubicBezTo>
                  <a:cubicBezTo>
                    <a:pt x="84" y="251"/>
                    <a:pt x="101" y="255"/>
                    <a:pt x="118" y="255"/>
                  </a:cubicBezTo>
                  <a:cubicBezTo>
                    <a:pt x="143" y="255"/>
                    <a:pt x="169" y="247"/>
                    <a:pt x="190" y="228"/>
                  </a:cubicBezTo>
                  <a:cubicBezTo>
                    <a:pt x="190" y="211"/>
                    <a:pt x="207" y="195"/>
                    <a:pt x="207" y="178"/>
                  </a:cubicBezTo>
                  <a:cubicBezTo>
                    <a:pt x="240" y="108"/>
                    <a:pt x="207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4" name="Google Shape;16924;p89"/>
            <p:cNvSpPr/>
            <p:nvPr/>
          </p:nvSpPr>
          <p:spPr>
            <a:xfrm>
              <a:off x="4109425" y="2409150"/>
              <a:ext cx="6000" cy="6775"/>
            </a:xfrm>
            <a:custGeom>
              <a:avLst/>
              <a:gdLst/>
              <a:ahLst/>
              <a:cxnLst/>
              <a:rect l="l" t="t" r="r" b="b"/>
              <a:pathLst>
                <a:path w="240" h="271" extrusionOk="0">
                  <a:moveTo>
                    <a:pt x="110" y="0"/>
                  </a:moveTo>
                  <a:cubicBezTo>
                    <a:pt x="70" y="0"/>
                    <a:pt x="29" y="33"/>
                    <a:pt x="17" y="81"/>
                  </a:cubicBezTo>
                  <a:cubicBezTo>
                    <a:pt x="1" y="151"/>
                    <a:pt x="17" y="238"/>
                    <a:pt x="87" y="254"/>
                  </a:cubicBezTo>
                  <a:cubicBezTo>
                    <a:pt x="104" y="271"/>
                    <a:pt x="120" y="271"/>
                    <a:pt x="137" y="271"/>
                  </a:cubicBezTo>
                  <a:cubicBezTo>
                    <a:pt x="170" y="254"/>
                    <a:pt x="207" y="238"/>
                    <a:pt x="224" y="184"/>
                  </a:cubicBezTo>
                  <a:cubicBezTo>
                    <a:pt x="240" y="135"/>
                    <a:pt x="224" y="81"/>
                    <a:pt x="207" y="48"/>
                  </a:cubicBezTo>
                  <a:cubicBezTo>
                    <a:pt x="191" y="32"/>
                    <a:pt x="170" y="15"/>
                    <a:pt x="153" y="15"/>
                  </a:cubicBezTo>
                  <a:cubicBezTo>
                    <a:pt x="140" y="5"/>
                    <a:pt x="125" y="0"/>
                    <a:pt x="11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5" name="Google Shape;16925;p89"/>
            <p:cNvSpPr/>
            <p:nvPr/>
          </p:nvSpPr>
          <p:spPr>
            <a:xfrm>
              <a:off x="4107275" y="24267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5" y="1"/>
                  </a:moveTo>
                  <a:cubicBezTo>
                    <a:pt x="91" y="1"/>
                    <a:pt x="79" y="6"/>
                    <a:pt x="70" y="16"/>
                  </a:cubicBezTo>
                  <a:cubicBezTo>
                    <a:pt x="33" y="33"/>
                    <a:pt x="17" y="49"/>
                    <a:pt x="17" y="82"/>
                  </a:cubicBezTo>
                  <a:cubicBezTo>
                    <a:pt x="0" y="119"/>
                    <a:pt x="0" y="152"/>
                    <a:pt x="17" y="169"/>
                  </a:cubicBezTo>
                  <a:cubicBezTo>
                    <a:pt x="17" y="202"/>
                    <a:pt x="50" y="239"/>
                    <a:pt x="87" y="255"/>
                  </a:cubicBezTo>
                  <a:cubicBezTo>
                    <a:pt x="96" y="258"/>
                    <a:pt x="105" y="260"/>
                    <a:pt x="114" y="260"/>
                  </a:cubicBezTo>
                  <a:cubicBezTo>
                    <a:pt x="159" y="260"/>
                    <a:pt x="209" y="229"/>
                    <a:pt x="223" y="185"/>
                  </a:cubicBezTo>
                  <a:cubicBezTo>
                    <a:pt x="239" y="119"/>
                    <a:pt x="223" y="33"/>
                    <a:pt x="153" y="16"/>
                  </a:cubicBezTo>
                  <a:cubicBezTo>
                    <a:pt x="136" y="6"/>
                    <a:pt x="120" y="1"/>
                    <a:pt x="10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6" name="Google Shape;16926;p89"/>
            <p:cNvSpPr/>
            <p:nvPr/>
          </p:nvSpPr>
          <p:spPr>
            <a:xfrm>
              <a:off x="4119750" y="247200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20" y="0"/>
                  </a:moveTo>
                  <a:cubicBezTo>
                    <a:pt x="114" y="0"/>
                    <a:pt x="109" y="2"/>
                    <a:pt x="103" y="8"/>
                  </a:cubicBezTo>
                  <a:cubicBezTo>
                    <a:pt x="33" y="8"/>
                    <a:pt x="0" y="78"/>
                    <a:pt x="17" y="144"/>
                  </a:cubicBezTo>
                  <a:cubicBezTo>
                    <a:pt x="17" y="181"/>
                    <a:pt x="33" y="214"/>
                    <a:pt x="50" y="230"/>
                  </a:cubicBezTo>
                  <a:cubicBezTo>
                    <a:pt x="66" y="247"/>
                    <a:pt x="103" y="268"/>
                    <a:pt x="136" y="268"/>
                  </a:cubicBezTo>
                  <a:cubicBezTo>
                    <a:pt x="169" y="247"/>
                    <a:pt x="190" y="230"/>
                    <a:pt x="206" y="214"/>
                  </a:cubicBezTo>
                  <a:cubicBezTo>
                    <a:pt x="223" y="181"/>
                    <a:pt x="239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69" y="24"/>
                    <a:pt x="169" y="8"/>
                    <a:pt x="153" y="8"/>
                  </a:cubicBezTo>
                  <a:cubicBezTo>
                    <a:pt x="142" y="8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7" name="Google Shape;16927;p89"/>
            <p:cNvSpPr/>
            <p:nvPr/>
          </p:nvSpPr>
          <p:spPr>
            <a:xfrm>
              <a:off x="4106850" y="24593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37" y="0"/>
                  </a:moveTo>
                  <a:cubicBezTo>
                    <a:pt x="104" y="0"/>
                    <a:pt x="67" y="0"/>
                    <a:pt x="50" y="17"/>
                  </a:cubicBezTo>
                  <a:cubicBezTo>
                    <a:pt x="34" y="54"/>
                    <a:pt x="17" y="87"/>
                    <a:pt x="17" y="120"/>
                  </a:cubicBezTo>
                  <a:cubicBezTo>
                    <a:pt x="1" y="157"/>
                    <a:pt x="17" y="190"/>
                    <a:pt x="34" y="207"/>
                  </a:cubicBezTo>
                  <a:cubicBezTo>
                    <a:pt x="50" y="240"/>
                    <a:pt x="87" y="260"/>
                    <a:pt x="104" y="260"/>
                  </a:cubicBezTo>
                  <a:cubicBezTo>
                    <a:pt x="137" y="260"/>
                    <a:pt x="170" y="260"/>
                    <a:pt x="190" y="223"/>
                  </a:cubicBezTo>
                  <a:cubicBezTo>
                    <a:pt x="240" y="190"/>
                    <a:pt x="240" y="104"/>
                    <a:pt x="207" y="54"/>
                  </a:cubicBezTo>
                  <a:cubicBezTo>
                    <a:pt x="190" y="33"/>
                    <a:pt x="170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8" name="Google Shape;16928;p89"/>
            <p:cNvSpPr/>
            <p:nvPr/>
          </p:nvSpPr>
          <p:spPr>
            <a:xfrm>
              <a:off x="4127475" y="2436600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11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4"/>
                    <a:pt x="17" y="220"/>
                    <a:pt x="87" y="257"/>
                  </a:cubicBezTo>
                  <a:cubicBezTo>
                    <a:pt x="95" y="260"/>
                    <a:pt x="104" y="261"/>
                    <a:pt x="114" y="261"/>
                  </a:cubicBezTo>
                  <a:cubicBezTo>
                    <a:pt x="159" y="261"/>
                    <a:pt x="209" y="229"/>
                    <a:pt x="223" y="170"/>
                  </a:cubicBezTo>
                  <a:cubicBezTo>
                    <a:pt x="240" y="100"/>
                    <a:pt x="223" y="34"/>
                    <a:pt x="153" y="14"/>
                  </a:cubicBezTo>
                  <a:cubicBezTo>
                    <a:pt x="140" y="5"/>
                    <a:pt x="125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29" name="Google Shape;16929;p89"/>
            <p:cNvSpPr/>
            <p:nvPr/>
          </p:nvSpPr>
          <p:spPr>
            <a:xfrm>
              <a:off x="4121400" y="2456550"/>
              <a:ext cx="5675" cy="6700"/>
            </a:xfrm>
            <a:custGeom>
              <a:avLst/>
              <a:gdLst/>
              <a:ahLst/>
              <a:cxnLst/>
              <a:rect l="l" t="t" r="r" b="b"/>
              <a:pathLst>
                <a:path w="227" h="268" extrusionOk="0">
                  <a:moveTo>
                    <a:pt x="118" y="0"/>
                  </a:moveTo>
                  <a:cubicBezTo>
                    <a:pt x="109" y="0"/>
                    <a:pt x="99" y="2"/>
                    <a:pt x="87" y="7"/>
                  </a:cubicBezTo>
                  <a:cubicBezTo>
                    <a:pt x="37" y="7"/>
                    <a:pt x="0" y="77"/>
                    <a:pt x="0" y="143"/>
                  </a:cubicBezTo>
                  <a:cubicBezTo>
                    <a:pt x="21" y="214"/>
                    <a:pt x="70" y="267"/>
                    <a:pt x="124" y="267"/>
                  </a:cubicBezTo>
                  <a:cubicBezTo>
                    <a:pt x="157" y="247"/>
                    <a:pt x="190" y="230"/>
                    <a:pt x="206" y="214"/>
                  </a:cubicBezTo>
                  <a:cubicBezTo>
                    <a:pt x="227" y="181"/>
                    <a:pt x="227" y="143"/>
                    <a:pt x="227" y="110"/>
                  </a:cubicBezTo>
                  <a:cubicBezTo>
                    <a:pt x="227" y="77"/>
                    <a:pt x="206" y="40"/>
                    <a:pt x="173" y="24"/>
                  </a:cubicBezTo>
                  <a:lnTo>
                    <a:pt x="157" y="7"/>
                  </a:lnTo>
                  <a:cubicBezTo>
                    <a:pt x="146" y="7"/>
                    <a:pt x="135" y="0"/>
                    <a:pt x="11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0" name="Google Shape;16930;p89"/>
            <p:cNvSpPr/>
            <p:nvPr/>
          </p:nvSpPr>
          <p:spPr>
            <a:xfrm>
              <a:off x="4123975" y="240695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40" y="0"/>
                  </a:moveTo>
                  <a:cubicBezTo>
                    <a:pt x="103" y="0"/>
                    <a:pt x="87" y="17"/>
                    <a:pt x="54" y="33"/>
                  </a:cubicBezTo>
                  <a:cubicBezTo>
                    <a:pt x="0" y="87"/>
                    <a:pt x="0" y="153"/>
                    <a:pt x="37" y="223"/>
                  </a:cubicBezTo>
                  <a:cubicBezTo>
                    <a:pt x="54" y="239"/>
                    <a:pt x="87" y="256"/>
                    <a:pt x="124" y="256"/>
                  </a:cubicBezTo>
                  <a:cubicBezTo>
                    <a:pt x="129" y="260"/>
                    <a:pt x="135" y="262"/>
                    <a:pt x="142" y="262"/>
                  </a:cubicBezTo>
                  <a:cubicBezTo>
                    <a:pt x="158" y="262"/>
                    <a:pt x="178" y="251"/>
                    <a:pt x="190" y="239"/>
                  </a:cubicBezTo>
                  <a:cubicBezTo>
                    <a:pt x="227" y="206"/>
                    <a:pt x="227" y="190"/>
                    <a:pt x="243" y="153"/>
                  </a:cubicBezTo>
                  <a:cubicBezTo>
                    <a:pt x="243" y="120"/>
                    <a:pt x="227" y="87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1" name="Google Shape;16931;p89"/>
            <p:cNvSpPr/>
            <p:nvPr/>
          </p:nvSpPr>
          <p:spPr>
            <a:xfrm>
              <a:off x="4072425" y="245115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4" y="1"/>
                  </a:moveTo>
                  <a:cubicBezTo>
                    <a:pt x="87" y="1"/>
                    <a:pt x="71" y="1"/>
                    <a:pt x="38" y="34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37"/>
                    <a:pt x="1" y="174"/>
                    <a:pt x="21" y="207"/>
                  </a:cubicBezTo>
                  <a:cubicBezTo>
                    <a:pt x="54" y="223"/>
                    <a:pt x="87" y="240"/>
                    <a:pt x="124" y="256"/>
                  </a:cubicBezTo>
                  <a:cubicBezTo>
                    <a:pt x="141" y="256"/>
                    <a:pt x="157" y="256"/>
                    <a:pt x="174" y="240"/>
                  </a:cubicBezTo>
                  <a:cubicBezTo>
                    <a:pt x="228" y="190"/>
                    <a:pt x="244" y="104"/>
                    <a:pt x="190" y="50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41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2" name="Google Shape;16932;p89"/>
            <p:cNvSpPr/>
            <p:nvPr/>
          </p:nvSpPr>
          <p:spPr>
            <a:xfrm>
              <a:off x="4033775" y="24258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24" y="1"/>
                  </a:moveTo>
                  <a:cubicBezTo>
                    <a:pt x="104" y="1"/>
                    <a:pt x="71" y="17"/>
                    <a:pt x="54" y="34"/>
                  </a:cubicBezTo>
                  <a:cubicBezTo>
                    <a:pt x="21" y="54"/>
                    <a:pt x="21" y="87"/>
                    <a:pt x="1" y="120"/>
                  </a:cubicBezTo>
                  <a:lnTo>
                    <a:pt x="1" y="157"/>
                  </a:lnTo>
                  <a:cubicBezTo>
                    <a:pt x="54" y="190"/>
                    <a:pt x="104" y="223"/>
                    <a:pt x="157" y="260"/>
                  </a:cubicBezTo>
                  <a:cubicBezTo>
                    <a:pt x="174" y="260"/>
                    <a:pt x="174" y="240"/>
                    <a:pt x="190" y="240"/>
                  </a:cubicBezTo>
                  <a:cubicBezTo>
                    <a:pt x="244" y="190"/>
                    <a:pt x="244" y="104"/>
                    <a:pt x="207" y="54"/>
                  </a:cubicBezTo>
                  <a:cubicBezTo>
                    <a:pt x="190" y="34"/>
                    <a:pt x="174" y="17"/>
                    <a:pt x="157" y="17"/>
                  </a:cubicBezTo>
                  <a:cubicBezTo>
                    <a:pt x="157" y="1"/>
                    <a:pt x="141" y="1"/>
                    <a:pt x="12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3" name="Google Shape;16933;p89"/>
            <p:cNvSpPr/>
            <p:nvPr/>
          </p:nvSpPr>
          <p:spPr>
            <a:xfrm>
              <a:off x="4048000" y="2438675"/>
              <a:ext cx="4350" cy="3950"/>
            </a:xfrm>
            <a:custGeom>
              <a:avLst/>
              <a:gdLst/>
              <a:ahLst/>
              <a:cxnLst/>
              <a:rect l="l" t="t" r="r" b="b"/>
              <a:pathLst>
                <a:path w="174" h="158" extrusionOk="0">
                  <a:moveTo>
                    <a:pt x="50" y="1"/>
                  </a:moveTo>
                  <a:cubicBezTo>
                    <a:pt x="34" y="1"/>
                    <a:pt x="17" y="17"/>
                    <a:pt x="1" y="17"/>
                  </a:cubicBezTo>
                  <a:cubicBezTo>
                    <a:pt x="50" y="71"/>
                    <a:pt x="120" y="104"/>
                    <a:pt x="174" y="158"/>
                  </a:cubicBezTo>
                  <a:lnTo>
                    <a:pt x="174" y="104"/>
                  </a:lnTo>
                  <a:cubicBezTo>
                    <a:pt x="174" y="71"/>
                    <a:pt x="153" y="54"/>
                    <a:pt x="137" y="17"/>
                  </a:cubicBezTo>
                  <a:cubicBezTo>
                    <a:pt x="120" y="17"/>
                    <a:pt x="120" y="17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4" name="Google Shape;16934;p89"/>
            <p:cNvSpPr/>
            <p:nvPr/>
          </p:nvSpPr>
          <p:spPr>
            <a:xfrm>
              <a:off x="4102525" y="2396225"/>
              <a:ext cx="5600" cy="6575"/>
            </a:xfrm>
            <a:custGeom>
              <a:avLst/>
              <a:gdLst/>
              <a:ahLst/>
              <a:cxnLst/>
              <a:rect l="l" t="t" r="r" b="b"/>
              <a:pathLst>
                <a:path w="224" h="263" extrusionOk="0">
                  <a:moveTo>
                    <a:pt x="87" y="0"/>
                  </a:moveTo>
                  <a:cubicBezTo>
                    <a:pt x="71" y="17"/>
                    <a:pt x="34" y="33"/>
                    <a:pt x="17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17" y="223"/>
                    <a:pt x="54" y="239"/>
                  </a:cubicBezTo>
                  <a:cubicBezTo>
                    <a:pt x="66" y="251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07" y="83"/>
                    <a:pt x="207" y="50"/>
                    <a:pt x="174" y="33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37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5" name="Google Shape;16935;p89"/>
            <p:cNvSpPr/>
            <p:nvPr/>
          </p:nvSpPr>
          <p:spPr>
            <a:xfrm>
              <a:off x="3817850" y="2495375"/>
              <a:ext cx="1250" cy="3025"/>
            </a:xfrm>
            <a:custGeom>
              <a:avLst/>
              <a:gdLst/>
              <a:ahLst/>
              <a:cxnLst/>
              <a:rect l="l" t="t" r="r" b="b"/>
              <a:pathLst>
                <a:path w="50" h="121" extrusionOk="0">
                  <a:moveTo>
                    <a:pt x="50" y="0"/>
                  </a:moveTo>
                  <a:cubicBezTo>
                    <a:pt x="33" y="0"/>
                    <a:pt x="33" y="17"/>
                    <a:pt x="17" y="33"/>
                  </a:cubicBezTo>
                  <a:cubicBezTo>
                    <a:pt x="0" y="54"/>
                    <a:pt x="0" y="87"/>
                    <a:pt x="0" y="120"/>
                  </a:cubicBezTo>
                  <a:cubicBezTo>
                    <a:pt x="17" y="71"/>
                    <a:pt x="33" y="33"/>
                    <a:pt x="5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6" name="Google Shape;16936;p89"/>
            <p:cNvSpPr/>
            <p:nvPr/>
          </p:nvSpPr>
          <p:spPr>
            <a:xfrm>
              <a:off x="4099950" y="24430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4" y="0"/>
                  </a:moveTo>
                  <a:cubicBezTo>
                    <a:pt x="54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39"/>
                  </a:cubicBezTo>
                  <a:cubicBezTo>
                    <a:pt x="82" y="251"/>
                    <a:pt x="102" y="262"/>
                    <a:pt x="119" y="262"/>
                  </a:cubicBezTo>
                  <a:cubicBezTo>
                    <a:pt x="126" y="262"/>
                    <a:pt x="132" y="260"/>
                    <a:pt x="137" y="256"/>
                  </a:cubicBezTo>
                  <a:cubicBezTo>
                    <a:pt x="174" y="256"/>
                    <a:pt x="190" y="239"/>
                    <a:pt x="207" y="206"/>
                  </a:cubicBezTo>
                  <a:cubicBezTo>
                    <a:pt x="223" y="190"/>
                    <a:pt x="240" y="153"/>
                    <a:pt x="223" y="120"/>
                  </a:cubicBezTo>
                  <a:cubicBezTo>
                    <a:pt x="223" y="87"/>
                    <a:pt x="207" y="50"/>
                    <a:pt x="190" y="33"/>
                  </a:cubicBezTo>
                  <a:cubicBezTo>
                    <a:pt x="174" y="17"/>
                    <a:pt x="174" y="17"/>
                    <a:pt x="157" y="17"/>
                  </a:cubicBezTo>
                  <a:lnTo>
                    <a:pt x="137" y="17"/>
                  </a:ln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7" name="Google Shape;16937;p89"/>
            <p:cNvSpPr/>
            <p:nvPr/>
          </p:nvSpPr>
          <p:spPr>
            <a:xfrm>
              <a:off x="4130875" y="23905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0"/>
                  </a:moveTo>
                  <a:cubicBezTo>
                    <a:pt x="71" y="0"/>
                    <a:pt x="54" y="21"/>
                    <a:pt x="33" y="54"/>
                  </a:cubicBezTo>
                  <a:cubicBezTo>
                    <a:pt x="17" y="87"/>
                    <a:pt x="0" y="124"/>
                    <a:pt x="17" y="157"/>
                  </a:cubicBezTo>
                  <a:cubicBezTo>
                    <a:pt x="17" y="190"/>
                    <a:pt x="33" y="207"/>
                    <a:pt x="54" y="244"/>
                  </a:cubicBezTo>
                  <a:cubicBezTo>
                    <a:pt x="87" y="260"/>
                    <a:pt x="104" y="260"/>
                    <a:pt x="136" y="260"/>
                  </a:cubicBezTo>
                  <a:cubicBezTo>
                    <a:pt x="190" y="244"/>
                    <a:pt x="240" y="174"/>
                    <a:pt x="223" y="104"/>
                  </a:cubicBezTo>
                  <a:cubicBezTo>
                    <a:pt x="223" y="71"/>
                    <a:pt x="207" y="54"/>
                    <a:pt x="190" y="21"/>
                  </a:cubicBezTo>
                  <a:cubicBezTo>
                    <a:pt x="174" y="21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8" name="Google Shape;16938;p89"/>
            <p:cNvSpPr/>
            <p:nvPr/>
          </p:nvSpPr>
          <p:spPr>
            <a:xfrm>
              <a:off x="4145925" y="2484475"/>
              <a:ext cx="5175" cy="2775"/>
            </a:xfrm>
            <a:custGeom>
              <a:avLst/>
              <a:gdLst/>
              <a:ahLst/>
              <a:cxnLst/>
              <a:rect l="l" t="t" r="r" b="b"/>
              <a:pathLst>
                <a:path w="207" h="111" extrusionOk="0">
                  <a:moveTo>
                    <a:pt x="85" y="1"/>
                  </a:moveTo>
                  <a:cubicBezTo>
                    <a:pt x="67" y="1"/>
                    <a:pt x="45" y="13"/>
                    <a:pt x="33" y="24"/>
                  </a:cubicBezTo>
                  <a:cubicBezTo>
                    <a:pt x="17" y="41"/>
                    <a:pt x="0" y="57"/>
                    <a:pt x="0" y="78"/>
                  </a:cubicBezTo>
                  <a:cubicBezTo>
                    <a:pt x="70" y="94"/>
                    <a:pt x="136" y="94"/>
                    <a:pt x="207" y="111"/>
                  </a:cubicBezTo>
                  <a:cubicBezTo>
                    <a:pt x="207" y="94"/>
                    <a:pt x="190" y="57"/>
                    <a:pt x="190" y="57"/>
                  </a:cubicBezTo>
                  <a:cubicBezTo>
                    <a:pt x="174" y="24"/>
                    <a:pt x="153" y="24"/>
                    <a:pt x="136" y="8"/>
                  </a:cubicBezTo>
                  <a:lnTo>
                    <a:pt x="103" y="8"/>
                  </a:lnTo>
                  <a:cubicBezTo>
                    <a:pt x="99" y="3"/>
                    <a:pt x="92" y="1"/>
                    <a:pt x="8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39" name="Google Shape;16939;p89"/>
            <p:cNvSpPr/>
            <p:nvPr/>
          </p:nvSpPr>
          <p:spPr>
            <a:xfrm>
              <a:off x="4157475" y="2435600"/>
              <a:ext cx="6500" cy="6475"/>
            </a:xfrm>
            <a:custGeom>
              <a:avLst/>
              <a:gdLst/>
              <a:ahLst/>
              <a:cxnLst/>
              <a:rect l="l" t="t" r="r" b="b"/>
              <a:pathLst>
                <a:path w="260" h="259" extrusionOk="0">
                  <a:moveTo>
                    <a:pt x="138" y="0"/>
                  </a:moveTo>
                  <a:cubicBezTo>
                    <a:pt x="86" y="0"/>
                    <a:pt x="48" y="30"/>
                    <a:pt x="21" y="74"/>
                  </a:cubicBezTo>
                  <a:cubicBezTo>
                    <a:pt x="0" y="140"/>
                    <a:pt x="37" y="227"/>
                    <a:pt x="87" y="243"/>
                  </a:cubicBezTo>
                  <a:cubicBezTo>
                    <a:pt x="101" y="254"/>
                    <a:pt x="117" y="258"/>
                    <a:pt x="132" y="258"/>
                  </a:cubicBezTo>
                  <a:cubicBezTo>
                    <a:pt x="173" y="258"/>
                    <a:pt x="212" y="225"/>
                    <a:pt x="227" y="177"/>
                  </a:cubicBezTo>
                  <a:cubicBezTo>
                    <a:pt x="260" y="107"/>
                    <a:pt x="227" y="37"/>
                    <a:pt x="173" y="4"/>
                  </a:cubicBezTo>
                  <a:cubicBezTo>
                    <a:pt x="161" y="1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0" name="Google Shape;16940;p89"/>
            <p:cNvSpPr/>
            <p:nvPr/>
          </p:nvSpPr>
          <p:spPr>
            <a:xfrm>
              <a:off x="4157975" y="247815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67" y="1"/>
                    <a:pt x="50" y="22"/>
                    <a:pt x="34" y="55"/>
                  </a:cubicBezTo>
                  <a:cubicBezTo>
                    <a:pt x="17" y="88"/>
                    <a:pt x="1" y="125"/>
                    <a:pt x="17" y="158"/>
                  </a:cubicBezTo>
                  <a:cubicBezTo>
                    <a:pt x="17" y="191"/>
                    <a:pt x="34" y="207"/>
                    <a:pt x="50" y="24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4"/>
                    <a:pt x="240" y="174"/>
                    <a:pt x="223" y="104"/>
                  </a:cubicBezTo>
                  <a:cubicBezTo>
                    <a:pt x="223" y="71"/>
                    <a:pt x="207" y="55"/>
                    <a:pt x="186" y="22"/>
                  </a:cubicBezTo>
                  <a:cubicBezTo>
                    <a:pt x="170" y="22"/>
                    <a:pt x="170" y="22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1" name="Google Shape;16941;p89"/>
            <p:cNvSpPr/>
            <p:nvPr/>
          </p:nvSpPr>
          <p:spPr>
            <a:xfrm>
              <a:off x="4164375" y="2417650"/>
              <a:ext cx="5600" cy="6425"/>
            </a:xfrm>
            <a:custGeom>
              <a:avLst/>
              <a:gdLst/>
              <a:ahLst/>
              <a:cxnLst/>
              <a:rect l="l" t="t" r="r" b="b"/>
              <a:pathLst>
                <a:path w="224" h="257" extrusionOk="0">
                  <a:moveTo>
                    <a:pt x="87" y="1"/>
                  </a:moveTo>
                  <a:cubicBezTo>
                    <a:pt x="87" y="1"/>
                    <a:pt x="70" y="1"/>
                    <a:pt x="70" y="17"/>
                  </a:cubicBezTo>
                  <a:cubicBezTo>
                    <a:pt x="17" y="34"/>
                    <a:pt x="0" y="87"/>
                    <a:pt x="0" y="153"/>
                  </a:cubicBezTo>
                  <a:cubicBezTo>
                    <a:pt x="0" y="190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90"/>
                    <a:pt x="223" y="120"/>
                  </a:cubicBezTo>
                  <a:cubicBezTo>
                    <a:pt x="223" y="104"/>
                    <a:pt x="207" y="87"/>
                    <a:pt x="207" y="87"/>
                  </a:cubicBezTo>
                  <a:cubicBezTo>
                    <a:pt x="190" y="50"/>
                    <a:pt x="174" y="17"/>
                    <a:pt x="157" y="17"/>
                  </a:cubicBezTo>
                  <a:cubicBezTo>
                    <a:pt x="136" y="1"/>
                    <a:pt x="103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2" name="Google Shape;16942;p89"/>
            <p:cNvSpPr/>
            <p:nvPr/>
          </p:nvSpPr>
          <p:spPr>
            <a:xfrm>
              <a:off x="4162200" y="2461050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41" y="1"/>
                  </a:moveTo>
                  <a:cubicBezTo>
                    <a:pt x="120" y="1"/>
                    <a:pt x="87" y="1"/>
                    <a:pt x="71" y="34"/>
                  </a:cubicBezTo>
                  <a:cubicBezTo>
                    <a:pt x="17" y="67"/>
                    <a:pt x="1" y="153"/>
                    <a:pt x="54" y="207"/>
                  </a:cubicBezTo>
                  <a:cubicBezTo>
                    <a:pt x="72" y="242"/>
                    <a:pt x="100" y="258"/>
                    <a:pt x="131" y="258"/>
                  </a:cubicBezTo>
                  <a:cubicBezTo>
                    <a:pt x="157" y="258"/>
                    <a:pt x="184" y="246"/>
                    <a:pt x="207" y="223"/>
                  </a:cubicBezTo>
                  <a:cubicBezTo>
                    <a:pt x="244" y="190"/>
                    <a:pt x="261" y="104"/>
                    <a:pt x="223" y="50"/>
                  </a:cubicBezTo>
                  <a:cubicBezTo>
                    <a:pt x="207" y="34"/>
                    <a:pt x="190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3" name="Google Shape;16943;p89"/>
            <p:cNvSpPr/>
            <p:nvPr/>
          </p:nvSpPr>
          <p:spPr>
            <a:xfrm>
              <a:off x="4175500" y="2429725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71" y="0"/>
                    <a:pt x="38" y="17"/>
                    <a:pt x="21" y="50"/>
                  </a:cubicBezTo>
                  <a:cubicBezTo>
                    <a:pt x="1" y="83"/>
                    <a:pt x="1" y="120"/>
                    <a:pt x="1" y="153"/>
                  </a:cubicBezTo>
                  <a:cubicBezTo>
                    <a:pt x="1" y="186"/>
                    <a:pt x="21" y="206"/>
                    <a:pt x="54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90" y="239"/>
                    <a:pt x="227" y="169"/>
                    <a:pt x="227" y="103"/>
                  </a:cubicBezTo>
                  <a:cubicBezTo>
                    <a:pt x="227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4" name="Google Shape;16944;p89"/>
            <p:cNvSpPr/>
            <p:nvPr/>
          </p:nvSpPr>
          <p:spPr>
            <a:xfrm>
              <a:off x="3955650" y="22355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4" y="1"/>
                    <a:pt x="0" y="71"/>
                    <a:pt x="17" y="141"/>
                  </a:cubicBezTo>
                  <a:cubicBezTo>
                    <a:pt x="17" y="174"/>
                    <a:pt x="33" y="207"/>
                    <a:pt x="71" y="22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44"/>
                    <a:pt x="240" y="174"/>
                    <a:pt x="240" y="104"/>
                  </a:cubicBezTo>
                  <a:cubicBezTo>
                    <a:pt x="223" y="71"/>
                    <a:pt x="207" y="38"/>
                    <a:pt x="190" y="17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5" name="Google Shape;16945;p89"/>
            <p:cNvSpPr/>
            <p:nvPr/>
          </p:nvSpPr>
          <p:spPr>
            <a:xfrm>
              <a:off x="4180250" y="246012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57" y="0"/>
                  </a:moveTo>
                  <a:cubicBezTo>
                    <a:pt x="120" y="0"/>
                    <a:pt x="87" y="0"/>
                    <a:pt x="70" y="21"/>
                  </a:cubicBezTo>
                  <a:cubicBezTo>
                    <a:pt x="54" y="38"/>
                    <a:pt x="37" y="54"/>
                    <a:pt x="17" y="87"/>
                  </a:cubicBezTo>
                  <a:cubicBezTo>
                    <a:pt x="0" y="104"/>
                    <a:pt x="17" y="141"/>
                    <a:pt x="17" y="174"/>
                  </a:cubicBezTo>
                  <a:cubicBezTo>
                    <a:pt x="37" y="207"/>
                    <a:pt x="54" y="244"/>
                    <a:pt x="87" y="260"/>
                  </a:cubicBezTo>
                  <a:cubicBezTo>
                    <a:pt x="96" y="263"/>
                    <a:pt x="105" y="264"/>
                    <a:pt x="115" y="264"/>
                  </a:cubicBezTo>
                  <a:cubicBezTo>
                    <a:pt x="162" y="264"/>
                    <a:pt x="209" y="232"/>
                    <a:pt x="223" y="174"/>
                  </a:cubicBezTo>
                  <a:cubicBezTo>
                    <a:pt x="244" y="104"/>
                    <a:pt x="223" y="38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6" name="Google Shape;16946;p89"/>
            <p:cNvSpPr/>
            <p:nvPr/>
          </p:nvSpPr>
          <p:spPr>
            <a:xfrm>
              <a:off x="4136850" y="2404175"/>
              <a:ext cx="5700" cy="6600"/>
            </a:xfrm>
            <a:custGeom>
              <a:avLst/>
              <a:gdLst/>
              <a:ahLst/>
              <a:cxnLst/>
              <a:rect l="l" t="t" r="r" b="b"/>
              <a:pathLst>
                <a:path w="228" h="264" extrusionOk="0">
                  <a:moveTo>
                    <a:pt x="118" y="1"/>
                  </a:moveTo>
                  <a:cubicBezTo>
                    <a:pt x="110" y="1"/>
                    <a:pt x="100" y="2"/>
                    <a:pt x="87" y="8"/>
                  </a:cubicBezTo>
                  <a:cubicBezTo>
                    <a:pt x="71" y="8"/>
                    <a:pt x="54" y="24"/>
                    <a:pt x="38" y="41"/>
                  </a:cubicBezTo>
                  <a:cubicBezTo>
                    <a:pt x="21" y="57"/>
                    <a:pt x="1" y="111"/>
                    <a:pt x="1" y="144"/>
                  </a:cubicBezTo>
                  <a:cubicBezTo>
                    <a:pt x="1" y="177"/>
                    <a:pt x="21" y="214"/>
                    <a:pt x="54" y="231"/>
                  </a:cubicBezTo>
                  <a:cubicBezTo>
                    <a:pt x="71" y="247"/>
                    <a:pt x="104" y="264"/>
                    <a:pt x="124" y="264"/>
                  </a:cubicBezTo>
                  <a:cubicBezTo>
                    <a:pt x="190" y="247"/>
                    <a:pt x="227" y="177"/>
                    <a:pt x="227" y="128"/>
                  </a:cubicBezTo>
                  <a:lnTo>
                    <a:pt x="227" y="111"/>
                  </a:lnTo>
                  <a:cubicBezTo>
                    <a:pt x="207" y="57"/>
                    <a:pt x="190" y="24"/>
                    <a:pt x="157" y="8"/>
                  </a:cubicBezTo>
                  <a:cubicBezTo>
                    <a:pt x="146" y="8"/>
                    <a:pt x="135" y="1"/>
                    <a:pt x="11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7" name="Google Shape;16947;p89"/>
            <p:cNvSpPr/>
            <p:nvPr/>
          </p:nvSpPr>
          <p:spPr>
            <a:xfrm>
              <a:off x="4135200" y="2451575"/>
              <a:ext cx="5600" cy="6500"/>
            </a:xfrm>
            <a:custGeom>
              <a:avLst/>
              <a:gdLst/>
              <a:ahLst/>
              <a:cxnLst/>
              <a:rect l="l" t="t" r="r" b="b"/>
              <a:pathLst>
                <a:path w="224" h="260" extrusionOk="0">
                  <a:moveTo>
                    <a:pt x="104" y="0"/>
                  </a:moveTo>
                  <a:cubicBezTo>
                    <a:pt x="34" y="0"/>
                    <a:pt x="1" y="70"/>
                    <a:pt x="1" y="136"/>
                  </a:cubicBezTo>
                  <a:cubicBezTo>
                    <a:pt x="1" y="173"/>
                    <a:pt x="17" y="206"/>
                    <a:pt x="50" y="223"/>
                  </a:cubicBezTo>
                  <a:cubicBezTo>
                    <a:pt x="67" y="260"/>
                    <a:pt x="104" y="260"/>
                    <a:pt x="137" y="260"/>
                  </a:cubicBezTo>
                  <a:cubicBezTo>
                    <a:pt x="190" y="239"/>
                    <a:pt x="223" y="173"/>
                    <a:pt x="223" y="103"/>
                  </a:cubicBezTo>
                  <a:cubicBezTo>
                    <a:pt x="223" y="70"/>
                    <a:pt x="207" y="33"/>
                    <a:pt x="170" y="17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8" name="Google Shape;16948;p89"/>
            <p:cNvSpPr/>
            <p:nvPr/>
          </p:nvSpPr>
          <p:spPr>
            <a:xfrm>
              <a:off x="4134800" y="24674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60"/>
                  </a:cubicBezTo>
                  <a:cubicBezTo>
                    <a:pt x="113" y="265"/>
                    <a:pt x="122" y="267"/>
                    <a:pt x="132" y="267"/>
                  </a:cubicBezTo>
                  <a:cubicBezTo>
                    <a:pt x="154" y="267"/>
                    <a:pt x="174" y="255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lnTo>
                    <a:pt x="136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49" name="Google Shape;16949;p89"/>
            <p:cNvSpPr/>
            <p:nvPr/>
          </p:nvSpPr>
          <p:spPr>
            <a:xfrm>
              <a:off x="4134800" y="2420950"/>
              <a:ext cx="6400" cy="6525"/>
            </a:xfrm>
            <a:custGeom>
              <a:avLst/>
              <a:gdLst/>
              <a:ahLst/>
              <a:cxnLst/>
              <a:rect l="l" t="t" r="r" b="b"/>
              <a:pathLst>
                <a:path w="256" h="261" extrusionOk="0">
                  <a:moveTo>
                    <a:pt x="136" y="1"/>
                  </a:moveTo>
                  <a:cubicBezTo>
                    <a:pt x="85" y="1"/>
                    <a:pt x="44" y="31"/>
                    <a:pt x="17" y="75"/>
                  </a:cubicBezTo>
                  <a:cubicBezTo>
                    <a:pt x="0" y="145"/>
                    <a:pt x="33" y="228"/>
                    <a:pt x="83" y="248"/>
                  </a:cubicBezTo>
                  <a:cubicBezTo>
                    <a:pt x="97" y="257"/>
                    <a:pt x="112" y="261"/>
                    <a:pt x="127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69" y="5"/>
                  </a:cubicBezTo>
                  <a:cubicBezTo>
                    <a:pt x="158" y="2"/>
                    <a:pt x="146" y="1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0" name="Google Shape;16950;p89"/>
            <p:cNvSpPr/>
            <p:nvPr/>
          </p:nvSpPr>
          <p:spPr>
            <a:xfrm>
              <a:off x="4153650" y="240220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04" y="0"/>
                  </a:moveTo>
                  <a:cubicBezTo>
                    <a:pt x="50" y="17"/>
                    <a:pt x="1" y="87"/>
                    <a:pt x="17" y="153"/>
                  </a:cubicBezTo>
                  <a:cubicBezTo>
                    <a:pt x="17" y="190"/>
                    <a:pt x="34" y="223"/>
                    <a:pt x="71" y="240"/>
                  </a:cubicBezTo>
                  <a:cubicBezTo>
                    <a:pt x="82" y="251"/>
                    <a:pt x="102" y="265"/>
                    <a:pt x="118" y="265"/>
                  </a:cubicBezTo>
                  <a:cubicBezTo>
                    <a:pt x="125" y="265"/>
                    <a:pt x="132" y="262"/>
                    <a:pt x="137" y="256"/>
                  </a:cubicBezTo>
                  <a:cubicBezTo>
                    <a:pt x="207" y="256"/>
                    <a:pt x="240" y="190"/>
                    <a:pt x="240" y="120"/>
                  </a:cubicBezTo>
                  <a:cubicBezTo>
                    <a:pt x="223" y="87"/>
                    <a:pt x="223" y="50"/>
                    <a:pt x="190" y="33"/>
                  </a:cubicBezTo>
                  <a:cubicBezTo>
                    <a:pt x="190" y="17"/>
                    <a:pt x="174" y="17"/>
                    <a:pt x="174" y="17"/>
                  </a:cubicBezTo>
                  <a:cubicBezTo>
                    <a:pt x="153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1" name="Google Shape;16951;p89"/>
            <p:cNvSpPr/>
            <p:nvPr/>
          </p:nvSpPr>
          <p:spPr>
            <a:xfrm>
              <a:off x="4139950" y="2359925"/>
              <a:ext cx="5575" cy="6625"/>
            </a:xfrm>
            <a:custGeom>
              <a:avLst/>
              <a:gdLst/>
              <a:ahLst/>
              <a:cxnLst/>
              <a:rect l="l" t="t" r="r" b="b"/>
              <a:pathLst>
                <a:path w="223" h="265" extrusionOk="0">
                  <a:moveTo>
                    <a:pt x="88" y="1"/>
                  </a:moveTo>
                  <a:cubicBezTo>
                    <a:pt x="64" y="1"/>
                    <a:pt x="45" y="14"/>
                    <a:pt x="33" y="26"/>
                  </a:cubicBezTo>
                  <a:cubicBezTo>
                    <a:pt x="17" y="59"/>
                    <a:pt x="0" y="75"/>
                    <a:pt x="0" y="112"/>
                  </a:cubicBezTo>
                  <a:cubicBezTo>
                    <a:pt x="0" y="145"/>
                    <a:pt x="0" y="178"/>
                    <a:pt x="17" y="215"/>
                  </a:cubicBezTo>
                  <a:cubicBezTo>
                    <a:pt x="33" y="248"/>
                    <a:pt x="66" y="265"/>
                    <a:pt x="83" y="265"/>
                  </a:cubicBezTo>
                  <a:cubicBezTo>
                    <a:pt x="120" y="265"/>
                    <a:pt x="153" y="248"/>
                    <a:pt x="169" y="232"/>
                  </a:cubicBezTo>
                  <a:cubicBezTo>
                    <a:pt x="223" y="195"/>
                    <a:pt x="223" y="112"/>
                    <a:pt x="186" y="42"/>
                  </a:cubicBezTo>
                  <a:cubicBezTo>
                    <a:pt x="169" y="26"/>
                    <a:pt x="169" y="26"/>
                    <a:pt x="136" y="9"/>
                  </a:cubicBezTo>
                  <a:lnTo>
                    <a:pt x="120" y="9"/>
                  </a:lnTo>
                  <a:cubicBezTo>
                    <a:pt x="109" y="3"/>
                    <a:pt x="98" y="1"/>
                    <a:pt x="8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2" name="Google Shape;16952;p89"/>
            <p:cNvSpPr/>
            <p:nvPr/>
          </p:nvSpPr>
          <p:spPr>
            <a:xfrm>
              <a:off x="4062125" y="2263575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30" y="0"/>
                  </a:moveTo>
                  <a:cubicBezTo>
                    <a:pt x="119" y="0"/>
                    <a:pt x="106" y="4"/>
                    <a:pt x="87" y="12"/>
                  </a:cubicBezTo>
                  <a:cubicBezTo>
                    <a:pt x="71" y="12"/>
                    <a:pt x="38" y="29"/>
                    <a:pt x="21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0" y="186"/>
                    <a:pt x="21" y="219"/>
                    <a:pt x="54" y="235"/>
                  </a:cubicBezTo>
                  <a:cubicBezTo>
                    <a:pt x="66" y="250"/>
                    <a:pt x="86" y="262"/>
                    <a:pt x="104" y="262"/>
                  </a:cubicBezTo>
                  <a:cubicBezTo>
                    <a:pt x="111" y="262"/>
                    <a:pt x="118" y="260"/>
                    <a:pt x="124" y="256"/>
                  </a:cubicBezTo>
                  <a:cubicBezTo>
                    <a:pt x="190" y="256"/>
                    <a:pt x="227" y="186"/>
                    <a:pt x="227" y="116"/>
                  </a:cubicBezTo>
                  <a:cubicBezTo>
                    <a:pt x="227" y="83"/>
                    <a:pt x="207" y="50"/>
                    <a:pt x="174" y="29"/>
                  </a:cubicBezTo>
                  <a:cubicBezTo>
                    <a:pt x="174" y="12"/>
                    <a:pt x="157" y="12"/>
                    <a:pt x="157" y="12"/>
                  </a:cubicBezTo>
                  <a:cubicBezTo>
                    <a:pt x="149" y="4"/>
                    <a:pt x="141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3" name="Google Shape;16953;p89"/>
            <p:cNvSpPr/>
            <p:nvPr/>
          </p:nvSpPr>
          <p:spPr>
            <a:xfrm>
              <a:off x="4035950" y="2375900"/>
              <a:ext cx="6500" cy="6525"/>
            </a:xfrm>
            <a:custGeom>
              <a:avLst/>
              <a:gdLst/>
              <a:ahLst/>
              <a:cxnLst/>
              <a:rect l="l" t="t" r="r" b="b"/>
              <a:pathLst>
                <a:path w="260" h="261" extrusionOk="0">
                  <a:moveTo>
                    <a:pt x="145" y="1"/>
                  </a:moveTo>
                  <a:cubicBezTo>
                    <a:pt x="99" y="1"/>
                    <a:pt x="51" y="34"/>
                    <a:pt x="37" y="92"/>
                  </a:cubicBezTo>
                  <a:cubicBezTo>
                    <a:pt x="0" y="158"/>
                    <a:pt x="37" y="228"/>
                    <a:pt x="87" y="244"/>
                  </a:cubicBezTo>
                  <a:cubicBezTo>
                    <a:pt x="103" y="261"/>
                    <a:pt x="120" y="261"/>
                    <a:pt x="140" y="261"/>
                  </a:cubicBezTo>
                  <a:cubicBezTo>
                    <a:pt x="190" y="261"/>
                    <a:pt x="223" y="228"/>
                    <a:pt x="243" y="174"/>
                  </a:cubicBezTo>
                  <a:cubicBezTo>
                    <a:pt x="260" y="125"/>
                    <a:pt x="243" y="71"/>
                    <a:pt x="206" y="38"/>
                  </a:cubicBezTo>
                  <a:cubicBezTo>
                    <a:pt x="206" y="38"/>
                    <a:pt x="190" y="22"/>
                    <a:pt x="173" y="5"/>
                  </a:cubicBezTo>
                  <a:cubicBezTo>
                    <a:pt x="164" y="2"/>
                    <a:pt x="155" y="1"/>
                    <a:pt x="14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4" name="Google Shape;16954;p89"/>
            <p:cNvSpPr/>
            <p:nvPr/>
          </p:nvSpPr>
          <p:spPr>
            <a:xfrm>
              <a:off x="4035950" y="2282700"/>
              <a:ext cx="6100" cy="6475"/>
            </a:xfrm>
            <a:custGeom>
              <a:avLst/>
              <a:gdLst/>
              <a:ahLst/>
              <a:cxnLst/>
              <a:rect l="l" t="t" r="r" b="b"/>
              <a:pathLst>
                <a:path w="244" h="259" extrusionOk="0">
                  <a:moveTo>
                    <a:pt x="126" y="0"/>
                  </a:moveTo>
                  <a:cubicBezTo>
                    <a:pt x="80" y="0"/>
                    <a:pt x="33" y="35"/>
                    <a:pt x="17" y="89"/>
                  </a:cubicBezTo>
                  <a:cubicBezTo>
                    <a:pt x="0" y="159"/>
                    <a:pt x="17" y="229"/>
                    <a:pt x="87" y="245"/>
                  </a:cubicBezTo>
                  <a:cubicBezTo>
                    <a:pt x="101" y="254"/>
                    <a:pt x="116" y="258"/>
                    <a:pt x="131" y="258"/>
                  </a:cubicBezTo>
                  <a:cubicBezTo>
                    <a:pt x="172" y="258"/>
                    <a:pt x="211" y="227"/>
                    <a:pt x="223" y="175"/>
                  </a:cubicBezTo>
                  <a:cubicBezTo>
                    <a:pt x="243" y="109"/>
                    <a:pt x="223" y="39"/>
                    <a:pt x="157" y="6"/>
                  </a:cubicBezTo>
                  <a:cubicBezTo>
                    <a:pt x="147" y="2"/>
                    <a:pt x="136" y="0"/>
                    <a:pt x="12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5" name="Google Shape;16955;p89"/>
            <p:cNvSpPr/>
            <p:nvPr/>
          </p:nvSpPr>
          <p:spPr>
            <a:xfrm>
              <a:off x="4040275" y="223645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67"/>
                    <a:pt x="17" y="153"/>
                  </a:cubicBezTo>
                  <a:cubicBezTo>
                    <a:pt x="17" y="186"/>
                    <a:pt x="33" y="207"/>
                    <a:pt x="50" y="240"/>
                  </a:cubicBezTo>
                  <a:cubicBezTo>
                    <a:pt x="87" y="256"/>
                    <a:pt x="120" y="256"/>
                    <a:pt x="136" y="256"/>
                  </a:cubicBezTo>
                  <a:cubicBezTo>
                    <a:pt x="207" y="240"/>
                    <a:pt x="240" y="170"/>
                    <a:pt x="240" y="104"/>
                  </a:cubicBezTo>
                  <a:cubicBezTo>
                    <a:pt x="223" y="67"/>
                    <a:pt x="207" y="50"/>
                    <a:pt x="190" y="17"/>
                  </a:cubicBezTo>
                  <a:cubicBezTo>
                    <a:pt x="190" y="17"/>
                    <a:pt x="174" y="17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6" name="Google Shape;16956;p89"/>
            <p:cNvSpPr/>
            <p:nvPr/>
          </p:nvSpPr>
          <p:spPr>
            <a:xfrm>
              <a:off x="4032125" y="231840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20" y="0"/>
                  </a:moveTo>
                  <a:cubicBezTo>
                    <a:pt x="87" y="0"/>
                    <a:pt x="67" y="21"/>
                    <a:pt x="34" y="38"/>
                  </a:cubicBezTo>
                  <a:cubicBezTo>
                    <a:pt x="17" y="54"/>
                    <a:pt x="1" y="87"/>
                    <a:pt x="1" y="124"/>
                  </a:cubicBezTo>
                  <a:cubicBezTo>
                    <a:pt x="1" y="157"/>
                    <a:pt x="1" y="190"/>
                    <a:pt x="17" y="227"/>
                  </a:cubicBezTo>
                  <a:cubicBezTo>
                    <a:pt x="44" y="254"/>
                    <a:pt x="78" y="267"/>
                    <a:pt x="108" y="267"/>
                  </a:cubicBezTo>
                  <a:cubicBezTo>
                    <a:pt x="133" y="267"/>
                    <a:pt x="155" y="259"/>
                    <a:pt x="170" y="244"/>
                  </a:cubicBezTo>
                  <a:cubicBezTo>
                    <a:pt x="223" y="190"/>
                    <a:pt x="240" y="104"/>
                    <a:pt x="190" y="54"/>
                  </a:cubicBezTo>
                  <a:cubicBezTo>
                    <a:pt x="190" y="38"/>
                    <a:pt x="170" y="21"/>
                    <a:pt x="153" y="21"/>
                  </a:cubicBezTo>
                  <a:cubicBezTo>
                    <a:pt x="137" y="21"/>
                    <a:pt x="137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7" name="Google Shape;16957;p89"/>
            <p:cNvSpPr/>
            <p:nvPr/>
          </p:nvSpPr>
          <p:spPr>
            <a:xfrm>
              <a:off x="4034300" y="2393425"/>
              <a:ext cx="6000" cy="6550"/>
            </a:xfrm>
            <a:custGeom>
              <a:avLst/>
              <a:gdLst/>
              <a:ahLst/>
              <a:cxnLst/>
              <a:rect l="l" t="t" r="r" b="b"/>
              <a:pathLst>
                <a:path w="240" h="262" extrusionOk="0">
                  <a:moveTo>
                    <a:pt x="123" y="1"/>
                  </a:moveTo>
                  <a:cubicBezTo>
                    <a:pt x="99" y="1"/>
                    <a:pt x="78" y="14"/>
                    <a:pt x="66" y="26"/>
                  </a:cubicBezTo>
                  <a:cubicBezTo>
                    <a:pt x="33" y="42"/>
                    <a:pt x="17" y="59"/>
                    <a:pt x="17" y="75"/>
                  </a:cubicBezTo>
                  <a:cubicBezTo>
                    <a:pt x="0" y="112"/>
                    <a:pt x="0" y="145"/>
                    <a:pt x="17" y="162"/>
                  </a:cubicBezTo>
                  <a:cubicBezTo>
                    <a:pt x="17" y="215"/>
                    <a:pt x="50" y="232"/>
                    <a:pt x="66" y="248"/>
                  </a:cubicBezTo>
                  <a:cubicBezTo>
                    <a:pt x="85" y="257"/>
                    <a:pt x="102" y="261"/>
                    <a:pt x="118" y="261"/>
                  </a:cubicBezTo>
                  <a:cubicBezTo>
                    <a:pt x="162" y="261"/>
                    <a:pt x="196" y="230"/>
                    <a:pt x="223" y="178"/>
                  </a:cubicBezTo>
                  <a:cubicBezTo>
                    <a:pt x="239" y="112"/>
                    <a:pt x="206" y="42"/>
                    <a:pt x="153" y="9"/>
                  </a:cubicBezTo>
                  <a:cubicBezTo>
                    <a:pt x="143" y="3"/>
                    <a:pt x="133" y="1"/>
                    <a:pt x="12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8" name="Google Shape;16958;p89"/>
            <p:cNvSpPr/>
            <p:nvPr/>
          </p:nvSpPr>
          <p:spPr>
            <a:xfrm>
              <a:off x="4040275" y="2330875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3" y="0"/>
                  </a:moveTo>
                  <a:cubicBezTo>
                    <a:pt x="33" y="17"/>
                    <a:pt x="0" y="87"/>
                    <a:pt x="17" y="157"/>
                  </a:cubicBezTo>
                  <a:cubicBezTo>
                    <a:pt x="17" y="190"/>
                    <a:pt x="33" y="223"/>
                    <a:pt x="50" y="244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90"/>
                    <a:pt x="240" y="157"/>
                    <a:pt x="223" y="120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59" name="Google Shape;16959;p89"/>
            <p:cNvSpPr/>
            <p:nvPr/>
          </p:nvSpPr>
          <p:spPr>
            <a:xfrm>
              <a:off x="4033375" y="234592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0" y="87"/>
                    <a:pt x="0" y="157"/>
                    <a:pt x="37" y="223"/>
                  </a:cubicBezTo>
                  <a:cubicBezTo>
                    <a:pt x="54" y="239"/>
                    <a:pt x="87" y="260"/>
                    <a:pt x="103" y="260"/>
                  </a:cubicBezTo>
                  <a:cubicBezTo>
                    <a:pt x="114" y="265"/>
                    <a:pt x="124" y="267"/>
                    <a:pt x="134" y="267"/>
                  </a:cubicBezTo>
                  <a:cubicBezTo>
                    <a:pt x="158" y="267"/>
                    <a:pt x="178" y="254"/>
                    <a:pt x="190" y="239"/>
                  </a:cubicBezTo>
                  <a:cubicBezTo>
                    <a:pt x="206" y="223"/>
                    <a:pt x="223" y="190"/>
                    <a:pt x="243" y="157"/>
                  </a:cubicBezTo>
                  <a:cubicBezTo>
                    <a:pt x="243" y="120"/>
                    <a:pt x="223" y="87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0" name="Google Shape;16960;p89"/>
            <p:cNvSpPr/>
            <p:nvPr/>
          </p:nvSpPr>
          <p:spPr>
            <a:xfrm>
              <a:off x="4034300" y="22987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3" y="1"/>
                  </a:moveTo>
                  <a:cubicBezTo>
                    <a:pt x="50" y="17"/>
                    <a:pt x="0" y="88"/>
                    <a:pt x="17" y="154"/>
                  </a:cubicBezTo>
                  <a:cubicBezTo>
                    <a:pt x="17" y="191"/>
                    <a:pt x="33" y="224"/>
                    <a:pt x="50" y="240"/>
                  </a:cubicBezTo>
                  <a:cubicBezTo>
                    <a:pt x="83" y="257"/>
                    <a:pt x="103" y="257"/>
                    <a:pt x="136" y="257"/>
                  </a:cubicBezTo>
                  <a:cubicBezTo>
                    <a:pt x="206" y="240"/>
                    <a:pt x="239" y="191"/>
                    <a:pt x="223" y="104"/>
                  </a:cubicBezTo>
                  <a:cubicBezTo>
                    <a:pt x="223" y="67"/>
                    <a:pt x="206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1" name="Google Shape;16961;p89"/>
            <p:cNvSpPr/>
            <p:nvPr/>
          </p:nvSpPr>
          <p:spPr>
            <a:xfrm>
              <a:off x="4051000" y="23736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8" y="1"/>
                  </a:moveTo>
                  <a:cubicBezTo>
                    <a:pt x="85" y="1"/>
                    <a:pt x="65" y="12"/>
                    <a:pt x="54" y="24"/>
                  </a:cubicBezTo>
                  <a:cubicBezTo>
                    <a:pt x="0" y="78"/>
                    <a:pt x="0" y="160"/>
                    <a:pt x="33" y="214"/>
                  </a:cubicBezTo>
                  <a:cubicBezTo>
                    <a:pt x="54" y="230"/>
                    <a:pt x="87" y="247"/>
                    <a:pt x="103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06" y="214"/>
                    <a:pt x="223" y="181"/>
                    <a:pt x="223" y="144"/>
                  </a:cubicBezTo>
                  <a:cubicBezTo>
                    <a:pt x="239" y="111"/>
                    <a:pt x="223" y="78"/>
                    <a:pt x="206" y="41"/>
                  </a:cubicBezTo>
                  <a:cubicBezTo>
                    <a:pt x="190" y="24"/>
                    <a:pt x="173" y="24"/>
                    <a:pt x="157" y="8"/>
                  </a:cubicBezTo>
                  <a:lnTo>
                    <a:pt x="136" y="8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2" name="Google Shape;16962;p89"/>
            <p:cNvSpPr/>
            <p:nvPr/>
          </p:nvSpPr>
          <p:spPr>
            <a:xfrm>
              <a:off x="4043675" y="2358475"/>
              <a:ext cx="5600" cy="6550"/>
            </a:xfrm>
            <a:custGeom>
              <a:avLst/>
              <a:gdLst/>
              <a:ahLst/>
              <a:cxnLst/>
              <a:rect l="l" t="t" r="r" b="b"/>
              <a:pathLst>
                <a:path w="224" h="262" extrusionOk="0">
                  <a:moveTo>
                    <a:pt x="96" y="1"/>
                  </a:moveTo>
                  <a:cubicBezTo>
                    <a:pt x="54" y="1"/>
                    <a:pt x="13" y="32"/>
                    <a:pt x="0" y="84"/>
                  </a:cubicBezTo>
                  <a:lnTo>
                    <a:pt x="0" y="150"/>
                  </a:lnTo>
                  <a:cubicBezTo>
                    <a:pt x="0" y="187"/>
                    <a:pt x="38" y="236"/>
                    <a:pt x="71" y="253"/>
                  </a:cubicBezTo>
                  <a:cubicBezTo>
                    <a:pt x="80" y="259"/>
                    <a:pt x="92" y="261"/>
                    <a:pt x="104" y="261"/>
                  </a:cubicBezTo>
                  <a:cubicBezTo>
                    <a:pt x="132" y="261"/>
                    <a:pt x="162" y="248"/>
                    <a:pt x="174" y="236"/>
                  </a:cubicBezTo>
                  <a:cubicBezTo>
                    <a:pt x="190" y="220"/>
                    <a:pt x="207" y="203"/>
                    <a:pt x="207" y="187"/>
                  </a:cubicBezTo>
                  <a:cubicBezTo>
                    <a:pt x="223" y="117"/>
                    <a:pt x="207" y="30"/>
                    <a:pt x="141" y="14"/>
                  </a:cubicBezTo>
                  <a:cubicBezTo>
                    <a:pt x="126" y="5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3" name="Google Shape;16963;p89"/>
            <p:cNvSpPr/>
            <p:nvPr/>
          </p:nvSpPr>
          <p:spPr>
            <a:xfrm>
              <a:off x="4054400" y="2403100"/>
              <a:ext cx="6100" cy="6750"/>
            </a:xfrm>
            <a:custGeom>
              <a:avLst/>
              <a:gdLst/>
              <a:ahLst/>
              <a:cxnLst/>
              <a:rect l="l" t="t" r="r" b="b"/>
              <a:pathLst>
                <a:path w="244" h="270" extrusionOk="0">
                  <a:moveTo>
                    <a:pt x="113" y="1"/>
                  </a:moveTo>
                  <a:cubicBezTo>
                    <a:pt x="72" y="1"/>
                    <a:pt x="33" y="32"/>
                    <a:pt x="21" y="84"/>
                  </a:cubicBezTo>
                  <a:cubicBezTo>
                    <a:pt x="0" y="154"/>
                    <a:pt x="21" y="241"/>
                    <a:pt x="87" y="257"/>
                  </a:cubicBezTo>
                  <a:cubicBezTo>
                    <a:pt x="101" y="266"/>
                    <a:pt x="116" y="270"/>
                    <a:pt x="131" y="270"/>
                  </a:cubicBezTo>
                  <a:cubicBezTo>
                    <a:pt x="172" y="270"/>
                    <a:pt x="212" y="238"/>
                    <a:pt x="227" y="187"/>
                  </a:cubicBezTo>
                  <a:cubicBezTo>
                    <a:pt x="243" y="117"/>
                    <a:pt x="227" y="34"/>
                    <a:pt x="157" y="14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4" name="Google Shape;16964;p89"/>
            <p:cNvSpPr/>
            <p:nvPr/>
          </p:nvSpPr>
          <p:spPr>
            <a:xfrm>
              <a:off x="4052325" y="232715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11" y="0"/>
                  </a:moveTo>
                  <a:cubicBezTo>
                    <a:pt x="70" y="0"/>
                    <a:pt x="29" y="32"/>
                    <a:pt x="17" y="83"/>
                  </a:cubicBezTo>
                  <a:cubicBezTo>
                    <a:pt x="1" y="149"/>
                    <a:pt x="17" y="236"/>
                    <a:pt x="83" y="252"/>
                  </a:cubicBezTo>
                  <a:cubicBezTo>
                    <a:pt x="97" y="252"/>
                    <a:pt x="109" y="260"/>
                    <a:pt x="120" y="260"/>
                  </a:cubicBezTo>
                  <a:cubicBezTo>
                    <a:pt x="126" y="260"/>
                    <a:pt x="131" y="258"/>
                    <a:pt x="137" y="252"/>
                  </a:cubicBezTo>
                  <a:cubicBezTo>
                    <a:pt x="170" y="252"/>
                    <a:pt x="207" y="219"/>
                    <a:pt x="223" y="186"/>
                  </a:cubicBezTo>
                  <a:cubicBezTo>
                    <a:pt x="240" y="133"/>
                    <a:pt x="223" y="83"/>
                    <a:pt x="207" y="46"/>
                  </a:cubicBezTo>
                  <a:cubicBezTo>
                    <a:pt x="186" y="30"/>
                    <a:pt x="170" y="13"/>
                    <a:pt x="153" y="13"/>
                  </a:cubicBezTo>
                  <a:cubicBezTo>
                    <a:pt x="140" y="5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5" name="Google Shape;16965;p89"/>
            <p:cNvSpPr/>
            <p:nvPr/>
          </p:nvSpPr>
          <p:spPr>
            <a:xfrm>
              <a:off x="4044600" y="231210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8" y="1"/>
                  </a:moveTo>
                  <a:cubicBezTo>
                    <a:pt x="120" y="1"/>
                    <a:pt x="112" y="5"/>
                    <a:pt x="104" y="13"/>
                  </a:cubicBezTo>
                  <a:cubicBezTo>
                    <a:pt x="67" y="13"/>
                    <a:pt x="50" y="30"/>
                    <a:pt x="34" y="67"/>
                  </a:cubicBezTo>
                  <a:cubicBezTo>
                    <a:pt x="17" y="83"/>
                    <a:pt x="1" y="116"/>
                    <a:pt x="17" y="149"/>
                  </a:cubicBezTo>
                  <a:cubicBezTo>
                    <a:pt x="17" y="186"/>
                    <a:pt x="34" y="219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186" y="252"/>
                    <a:pt x="240" y="186"/>
                    <a:pt x="223" y="116"/>
                  </a:cubicBezTo>
                  <a:cubicBezTo>
                    <a:pt x="223" y="83"/>
                    <a:pt x="207" y="46"/>
                    <a:pt x="186" y="30"/>
                  </a:cubicBezTo>
                  <a:cubicBezTo>
                    <a:pt x="170" y="30"/>
                    <a:pt x="170" y="13"/>
                    <a:pt x="153" y="13"/>
                  </a:cubicBezTo>
                  <a:cubicBezTo>
                    <a:pt x="145" y="5"/>
                    <a:pt x="137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6" name="Google Shape;16966;p89"/>
            <p:cNvSpPr/>
            <p:nvPr/>
          </p:nvSpPr>
          <p:spPr>
            <a:xfrm>
              <a:off x="4048825" y="2295050"/>
              <a:ext cx="6525" cy="6600"/>
            </a:xfrm>
            <a:custGeom>
              <a:avLst/>
              <a:gdLst/>
              <a:ahLst/>
              <a:cxnLst/>
              <a:rect l="l" t="t" r="r" b="b"/>
              <a:pathLst>
                <a:path w="261" h="264" extrusionOk="0">
                  <a:moveTo>
                    <a:pt x="120" y="0"/>
                  </a:moveTo>
                  <a:cubicBezTo>
                    <a:pt x="101" y="0"/>
                    <a:pt x="78" y="13"/>
                    <a:pt x="54" y="27"/>
                  </a:cubicBezTo>
                  <a:cubicBezTo>
                    <a:pt x="17" y="77"/>
                    <a:pt x="1" y="163"/>
                    <a:pt x="54" y="213"/>
                  </a:cubicBezTo>
                  <a:cubicBezTo>
                    <a:pt x="74" y="244"/>
                    <a:pt x="106" y="263"/>
                    <a:pt x="139" y="263"/>
                  </a:cubicBezTo>
                  <a:cubicBezTo>
                    <a:pt x="162" y="263"/>
                    <a:pt x="186" y="254"/>
                    <a:pt x="207" y="234"/>
                  </a:cubicBezTo>
                  <a:cubicBezTo>
                    <a:pt x="244" y="180"/>
                    <a:pt x="260" y="110"/>
                    <a:pt x="223" y="44"/>
                  </a:cubicBezTo>
                  <a:cubicBezTo>
                    <a:pt x="207" y="27"/>
                    <a:pt x="190" y="27"/>
                    <a:pt x="174" y="7"/>
                  </a:cubicBezTo>
                  <a:lnTo>
                    <a:pt x="141" y="7"/>
                  </a:lnTo>
                  <a:cubicBezTo>
                    <a:pt x="135" y="2"/>
                    <a:pt x="128" y="0"/>
                    <a:pt x="12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7" name="Google Shape;16967;p89"/>
            <p:cNvSpPr/>
            <p:nvPr/>
          </p:nvSpPr>
          <p:spPr>
            <a:xfrm>
              <a:off x="4075525" y="2384575"/>
              <a:ext cx="6425" cy="6675"/>
            </a:xfrm>
            <a:custGeom>
              <a:avLst/>
              <a:gdLst/>
              <a:ahLst/>
              <a:cxnLst/>
              <a:rect l="l" t="t" r="r" b="b"/>
              <a:pathLst>
                <a:path w="257" h="267" extrusionOk="0">
                  <a:moveTo>
                    <a:pt x="136" y="0"/>
                  </a:moveTo>
                  <a:cubicBezTo>
                    <a:pt x="104" y="0"/>
                    <a:pt x="83" y="17"/>
                    <a:pt x="50" y="33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39"/>
                    <a:pt x="83" y="260"/>
                    <a:pt x="120" y="260"/>
                  </a:cubicBezTo>
                  <a:cubicBezTo>
                    <a:pt x="125" y="265"/>
                    <a:pt x="131" y="267"/>
                    <a:pt x="137" y="267"/>
                  </a:cubicBezTo>
                  <a:cubicBezTo>
                    <a:pt x="154" y="267"/>
                    <a:pt x="174" y="254"/>
                    <a:pt x="186" y="239"/>
                  </a:cubicBezTo>
                  <a:cubicBezTo>
                    <a:pt x="240" y="190"/>
                    <a:pt x="256" y="103"/>
                    <a:pt x="207" y="54"/>
                  </a:cubicBezTo>
                  <a:cubicBezTo>
                    <a:pt x="207" y="33"/>
                    <a:pt x="186" y="17"/>
                    <a:pt x="169" y="17"/>
                  </a:cubicBezTo>
                  <a:cubicBezTo>
                    <a:pt x="153" y="17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8" name="Google Shape;16968;p89"/>
            <p:cNvSpPr/>
            <p:nvPr/>
          </p:nvSpPr>
          <p:spPr>
            <a:xfrm>
              <a:off x="4046250" y="2388525"/>
              <a:ext cx="6525" cy="6475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28" y="1"/>
                  </a:moveTo>
                  <a:cubicBezTo>
                    <a:pt x="88" y="1"/>
                    <a:pt x="50" y="34"/>
                    <a:pt x="38" y="81"/>
                  </a:cubicBezTo>
                  <a:cubicBezTo>
                    <a:pt x="1" y="152"/>
                    <a:pt x="38" y="222"/>
                    <a:pt x="87" y="255"/>
                  </a:cubicBezTo>
                  <a:cubicBezTo>
                    <a:pt x="99" y="257"/>
                    <a:pt x="110" y="259"/>
                    <a:pt x="121" y="259"/>
                  </a:cubicBezTo>
                  <a:cubicBezTo>
                    <a:pt x="174" y="259"/>
                    <a:pt x="213" y="226"/>
                    <a:pt x="244" y="168"/>
                  </a:cubicBezTo>
                  <a:cubicBezTo>
                    <a:pt x="260" y="119"/>
                    <a:pt x="223" y="32"/>
                    <a:pt x="174" y="16"/>
                  </a:cubicBezTo>
                  <a:cubicBezTo>
                    <a:pt x="159" y="5"/>
                    <a:pt x="144" y="1"/>
                    <a:pt x="12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69" name="Google Shape;16969;p89"/>
            <p:cNvSpPr/>
            <p:nvPr/>
          </p:nvSpPr>
          <p:spPr>
            <a:xfrm>
              <a:off x="4087900" y="2351600"/>
              <a:ext cx="5675" cy="6825"/>
            </a:xfrm>
            <a:custGeom>
              <a:avLst/>
              <a:gdLst/>
              <a:ahLst/>
              <a:cxnLst/>
              <a:rect l="l" t="t" r="r" b="b"/>
              <a:pathLst>
                <a:path w="227" h="273" extrusionOk="0">
                  <a:moveTo>
                    <a:pt x="132" y="0"/>
                  </a:moveTo>
                  <a:cubicBezTo>
                    <a:pt x="123" y="0"/>
                    <a:pt x="114" y="4"/>
                    <a:pt x="103" y="12"/>
                  </a:cubicBezTo>
                  <a:cubicBezTo>
                    <a:pt x="37" y="12"/>
                    <a:pt x="0" y="82"/>
                    <a:pt x="0" y="153"/>
                  </a:cubicBezTo>
                  <a:cubicBezTo>
                    <a:pt x="21" y="186"/>
                    <a:pt x="37" y="219"/>
                    <a:pt x="54" y="239"/>
                  </a:cubicBezTo>
                  <a:cubicBezTo>
                    <a:pt x="70" y="256"/>
                    <a:pt x="103" y="272"/>
                    <a:pt x="140" y="272"/>
                  </a:cubicBezTo>
                  <a:cubicBezTo>
                    <a:pt x="157" y="256"/>
                    <a:pt x="190" y="239"/>
                    <a:pt x="206" y="202"/>
                  </a:cubicBezTo>
                  <a:cubicBezTo>
                    <a:pt x="227" y="186"/>
                    <a:pt x="227" y="153"/>
                    <a:pt x="227" y="115"/>
                  </a:cubicBezTo>
                  <a:cubicBezTo>
                    <a:pt x="227" y="82"/>
                    <a:pt x="206" y="50"/>
                    <a:pt x="190" y="33"/>
                  </a:cubicBezTo>
                  <a:cubicBezTo>
                    <a:pt x="173" y="33"/>
                    <a:pt x="173" y="12"/>
                    <a:pt x="157" y="12"/>
                  </a:cubicBezTo>
                  <a:cubicBezTo>
                    <a:pt x="149" y="4"/>
                    <a:pt x="140" y="0"/>
                    <a:pt x="13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0" name="Google Shape;16970;p89"/>
            <p:cNvSpPr/>
            <p:nvPr/>
          </p:nvSpPr>
          <p:spPr>
            <a:xfrm>
              <a:off x="4090975" y="2384250"/>
              <a:ext cx="6000" cy="6850"/>
            </a:xfrm>
            <a:custGeom>
              <a:avLst/>
              <a:gdLst/>
              <a:ahLst/>
              <a:cxnLst/>
              <a:rect l="l" t="t" r="r" b="b"/>
              <a:pathLst>
                <a:path w="240" h="274" extrusionOk="0">
                  <a:moveTo>
                    <a:pt x="129" y="1"/>
                  </a:moveTo>
                  <a:cubicBezTo>
                    <a:pt x="120" y="1"/>
                    <a:pt x="112" y="5"/>
                    <a:pt x="104" y="13"/>
                  </a:cubicBezTo>
                  <a:lnTo>
                    <a:pt x="83" y="13"/>
                  </a:lnTo>
                  <a:cubicBezTo>
                    <a:pt x="34" y="30"/>
                    <a:pt x="1" y="100"/>
                    <a:pt x="17" y="149"/>
                  </a:cubicBezTo>
                  <a:cubicBezTo>
                    <a:pt x="17" y="187"/>
                    <a:pt x="34" y="220"/>
                    <a:pt x="50" y="236"/>
                  </a:cubicBezTo>
                  <a:cubicBezTo>
                    <a:pt x="83" y="252"/>
                    <a:pt x="104" y="273"/>
                    <a:pt x="137" y="273"/>
                  </a:cubicBezTo>
                  <a:cubicBezTo>
                    <a:pt x="207" y="252"/>
                    <a:pt x="240" y="187"/>
                    <a:pt x="240" y="116"/>
                  </a:cubicBezTo>
                  <a:cubicBezTo>
                    <a:pt x="224" y="100"/>
                    <a:pt x="224" y="100"/>
                    <a:pt x="224" y="83"/>
                  </a:cubicBezTo>
                  <a:cubicBezTo>
                    <a:pt x="207" y="46"/>
                    <a:pt x="186" y="30"/>
                    <a:pt x="153" y="13"/>
                  </a:cubicBezTo>
                  <a:cubicBezTo>
                    <a:pt x="145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1" name="Google Shape;16971;p89"/>
            <p:cNvSpPr/>
            <p:nvPr/>
          </p:nvSpPr>
          <p:spPr>
            <a:xfrm>
              <a:off x="4046675" y="2344725"/>
              <a:ext cx="6100" cy="6375"/>
            </a:xfrm>
            <a:custGeom>
              <a:avLst/>
              <a:gdLst/>
              <a:ahLst/>
              <a:cxnLst/>
              <a:rect l="l" t="t" r="r" b="b"/>
              <a:pathLst>
                <a:path w="244" h="255" extrusionOk="0">
                  <a:moveTo>
                    <a:pt x="111" y="1"/>
                  </a:moveTo>
                  <a:cubicBezTo>
                    <a:pt x="71" y="1"/>
                    <a:pt x="33" y="33"/>
                    <a:pt x="21" y="81"/>
                  </a:cubicBezTo>
                  <a:cubicBezTo>
                    <a:pt x="0" y="151"/>
                    <a:pt x="21" y="221"/>
                    <a:pt x="70" y="254"/>
                  </a:cubicBezTo>
                  <a:lnTo>
                    <a:pt x="124" y="254"/>
                  </a:lnTo>
                  <a:cubicBezTo>
                    <a:pt x="173" y="254"/>
                    <a:pt x="206" y="221"/>
                    <a:pt x="227" y="168"/>
                  </a:cubicBezTo>
                  <a:cubicBezTo>
                    <a:pt x="243" y="135"/>
                    <a:pt x="227" y="81"/>
                    <a:pt x="190" y="48"/>
                  </a:cubicBezTo>
                  <a:cubicBezTo>
                    <a:pt x="190" y="32"/>
                    <a:pt x="173" y="15"/>
                    <a:pt x="157" y="15"/>
                  </a:cubicBezTo>
                  <a:cubicBezTo>
                    <a:pt x="142" y="5"/>
                    <a:pt x="127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2" name="Google Shape;16972;p89"/>
            <p:cNvSpPr/>
            <p:nvPr/>
          </p:nvSpPr>
          <p:spPr>
            <a:xfrm>
              <a:off x="4094375" y="2335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08" y="1"/>
                  </a:moveTo>
                  <a:cubicBezTo>
                    <a:pt x="86" y="1"/>
                    <a:pt x="65" y="12"/>
                    <a:pt x="50" y="24"/>
                  </a:cubicBezTo>
                  <a:cubicBezTo>
                    <a:pt x="1" y="78"/>
                    <a:pt x="1" y="160"/>
                    <a:pt x="34" y="214"/>
                  </a:cubicBezTo>
                  <a:cubicBezTo>
                    <a:pt x="50" y="230"/>
                    <a:pt x="88" y="247"/>
                    <a:pt x="104" y="263"/>
                  </a:cubicBezTo>
                  <a:cubicBezTo>
                    <a:pt x="137" y="263"/>
                    <a:pt x="174" y="247"/>
                    <a:pt x="191" y="230"/>
                  </a:cubicBezTo>
                  <a:cubicBezTo>
                    <a:pt x="240" y="181"/>
                    <a:pt x="240" y="111"/>
                    <a:pt x="207" y="40"/>
                  </a:cubicBezTo>
                  <a:cubicBezTo>
                    <a:pt x="191" y="24"/>
                    <a:pt x="174" y="24"/>
                    <a:pt x="153" y="7"/>
                  </a:cubicBezTo>
                  <a:lnTo>
                    <a:pt x="137" y="7"/>
                  </a:lnTo>
                  <a:cubicBezTo>
                    <a:pt x="127" y="3"/>
                    <a:pt x="118" y="1"/>
                    <a:pt x="10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3" name="Google Shape;16973;p89"/>
            <p:cNvSpPr/>
            <p:nvPr/>
          </p:nvSpPr>
          <p:spPr>
            <a:xfrm>
              <a:off x="4083675" y="2274175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1"/>
                  </a:moveTo>
                  <a:cubicBezTo>
                    <a:pt x="103" y="1"/>
                    <a:pt x="87" y="17"/>
                    <a:pt x="50" y="38"/>
                  </a:cubicBezTo>
                  <a:cubicBezTo>
                    <a:pt x="0" y="87"/>
                    <a:pt x="0" y="174"/>
                    <a:pt x="33" y="223"/>
                  </a:cubicBezTo>
                  <a:cubicBezTo>
                    <a:pt x="50" y="244"/>
                    <a:pt x="87" y="260"/>
                    <a:pt x="120" y="277"/>
                  </a:cubicBezTo>
                  <a:cubicBezTo>
                    <a:pt x="136" y="277"/>
                    <a:pt x="169" y="260"/>
                    <a:pt x="190" y="244"/>
                  </a:cubicBezTo>
                  <a:cubicBezTo>
                    <a:pt x="223" y="223"/>
                    <a:pt x="223" y="190"/>
                    <a:pt x="239" y="157"/>
                  </a:cubicBezTo>
                  <a:cubicBezTo>
                    <a:pt x="239" y="120"/>
                    <a:pt x="223" y="87"/>
                    <a:pt x="206" y="54"/>
                  </a:cubicBezTo>
                  <a:cubicBezTo>
                    <a:pt x="206" y="38"/>
                    <a:pt x="190" y="17"/>
                    <a:pt x="169" y="17"/>
                  </a:cubicBezTo>
                  <a:cubicBezTo>
                    <a:pt x="153" y="17"/>
                    <a:pt x="153" y="17"/>
                    <a:pt x="136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4" name="Google Shape;16974;p89"/>
            <p:cNvSpPr/>
            <p:nvPr/>
          </p:nvSpPr>
          <p:spPr>
            <a:xfrm>
              <a:off x="4087075" y="2303950"/>
              <a:ext cx="6000" cy="6450"/>
            </a:xfrm>
            <a:custGeom>
              <a:avLst/>
              <a:gdLst/>
              <a:ahLst/>
              <a:cxnLst/>
              <a:rect l="l" t="t" r="r" b="b"/>
              <a:pathLst>
                <a:path w="240" h="258" extrusionOk="0">
                  <a:moveTo>
                    <a:pt x="112" y="1"/>
                  </a:moveTo>
                  <a:cubicBezTo>
                    <a:pt x="70" y="1"/>
                    <a:pt x="29" y="32"/>
                    <a:pt x="17" y="84"/>
                  </a:cubicBezTo>
                  <a:cubicBezTo>
                    <a:pt x="0" y="150"/>
                    <a:pt x="17" y="220"/>
                    <a:pt x="87" y="253"/>
                  </a:cubicBezTo>
                  <a:cubicBezTo>
                    <a:pt x="96" y="256"/>
                    <a:pt x="105" y="257"/>
                    <a:pt x="115" y="257"/>
                  </a:cubicBezTo>
                  <a:cubicBezTo>
                    <a:pt x="159" y="257"/>
                    <a:pt x="209" y="227"/>
                    <a:pt x="223" y="187"/>
                  </a:cubicBezTo>
                  <a:cubicBezTo>
                    <a:pt x="239" y="117"/>
                    <a:pt x="223" y="30"/>
                    <a:pt x="157" y="14"/>
                  </a:cubicBezTo>
                  <a:cubicBezTo>
                    <a:pt x="143" y="5"/>
                    <a:pt x="127" y="1"/>
                    <a:pt x="11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5" name="Google Shape;16975;p89"/>
            <p:cNvSpPr/>
            <p:nvPr/>
          </p:nvSpPr>
          <p:spPr>
            <a:xfrm>
              <a:off x="4094375" y="2288300"/>
              <a:ext cx="6425" cy="6425"/>
            </a:xfrm>
            <a:custGeom>
              <a:avLst/>
              <a:gdLst/>
              <a:ahLst/>
              <a:cxnLst/>
              <a:rect l="l" t="t" r="r" b="b"/>
              <a:pathLst>
                <a:path w="257" h="257" extrusionOk="0">
                  <a:moveTo>
                    <a:pt x="140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57"/>
                    <a:pt x="34" y="227"/>
                    <a:pt x="88" y="244"/>
                  </a:cubicBezTo>
                  <a:cubicBezTo>
                    <a:pt x="101" y="253"/>
                    <a:pt x="115" y="257"/>
                    <a:pt x="130" y="257"/>
                  </a:cubicBezTo>
                  <a:cubicBezTo>
                    <a:pt x="170" y="257"/>
                    <a:pt x="211" y="225"/>
                    <a:pt x="224" y="174"/>
                  </a:cubicBezTo>
                  <a:cubicBezTo>
                    <a:pt x="257" y="108"/>
                    <a:pt x="224" y="38"/>
                    <a:pt x="174" y="5"/>
                  </a:cubicBezTo>
                  <a:cubicBezTo>
                    <a:pt x="162" y="2"/>
                    <a:pt x="151" y="1"/>
                    <a:pt x="14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6" name="Google Shape;16976;p89"/>
            <p:cNvSpPr/>
            <p:nvPr/>
          </p:nvSpPr>
          <p:spPr>
            <a:xfrm>
              <a:off x="4048000" y="24232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4" y="0"/>
                  </a:moveTo>
                  <a:cubicBezTo>
                    <a:pt x="50" y="17"/>
                    <a:pt x="1" y="87"/>
                    <a:pt x="17" y="157"/>
                  </a:cubicBezTo>
                  <a:cubicBezTo>
                    <a:pt x="17" y="215"/>
                    <a:pt x="71" y="263"/>
                    <a:pt x="117" y="263"/>
                  </a:cubicBezTo>
                  <a:cubicBezTo>
                    <a:pt x="124" y="263"/>
                    <a:pt x="131" y="262"/>
                    <a:pt x="137" y="260"/>
                  </a:cubicBezTo>
                  <a:cubicBezTo>
                    <a:pt x="174" y="260"/>
                    <a:pt x="190" y="240"/>
                    <a:pt x="207" y="207"/>
                  </a:cubicBezTo>
                  <a:cubicBezTo>
                    <a:pt x="223" y="174"/>
                    <a:pt x="240" y="137"/>
                    <a:pt x="240" y="104"/>
                  </a:cubicBezTo>
                  <a:cubicBezTo>
                    <a:pt x="223" y="71"/>
                    <a:pt x="207" y="54"/>
                    <a:pt x="190" y="17"/>
                  </a:cubicBezTo>
                  <a:cubicBezTo>
                    <a:pt x="190" y="17"/>
                    <a:pt x="174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7" name="Google Shape;16977;p89"/>
            <p:cNvSpPr/>
            <p:nvPr/>
          </p:nvSpPr>
          <p:spPr>
            <a:xfrm>
              <a:off x="4094800" y="231892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103" y="0"/>
                  </a:moveTo>
                  <a:cubicBezTo>
                    <a:pt x="33" y="17"/>
                    <a:pt x="0" y="83"/>
                    <a:pt x="0" y="153"/>
                  </a:cubicBezTo>
                  <a:cubicBezTo>
                    <a:pt x="0" y="186"/>
                    <a:pt x="17" y="206"/>
                    <a:pt x="54" y="239"/>
                  </a:cubicBezTo>
                  <a:cubicBezTo>
                    <a:pt x="71" y="256"/>
                    <a:pt x="103" y="256"/>
                    <a:pt x="136" y="256"/>
                  </a:cubicBezTo>
                  <a:cubicBezTo>
                    <a:pt x="190" y="239"/>
                    <a:pt x="223" y="169"/>
                    <a:pt x="223" y="103"/>
                  </a:cubicBezTo>
                  <a:cubicBezTo>
                    <a:pt x="223" y="66"/>
                    <a:pt x="207" y="50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8" name="Google Shape;16978;p89"/>
            <p:cNvSpPr/>
            <p:nvPr/>
          </p:nvSpPr>
          <p:spPr>
            <a:xfrm>
              <a:off x="4069450" y="24013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87" y="0"/>
                  </a:moveTo>
                  <a:cubicBezTo>
                    <a:pt x="37" y="17"/>
                    <a:pt x="0" y="83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6" y="50"/>
                    <a:pt x="173" y="33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0"/>
                    <a:pt x="120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79" name="Google Shape;16979;p89"/>
            <p:cNvSpPr/>
            <p:nvPr/>
          </p:nvSpPr>
          <p:spPr>
            <a:xfrm>
              <a:off x="4095625" y="236695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3" y="0"/>
                  </a:moveTo>
                  <a:cubicBezTo>
                    <a:pt x="70" y="17"/>
                    <a:pt x="54" y="37"/>
                    <a:pt x="38" y="54"/>
                  </a:cubicBezTo>
                  <a:cubicBezTo>
                    <a:pt x="21" y="87"/>
                    <a:pt x="0" y="120"/>
                    <a:pt x="21" y="157"/>
                  </a:cubicBezTo>
                  <a:cubicBezTo>
                    <a:pt x="21" y="190"/>
                    <a:pt x="38" y="223"/>
                    <a:pt x="54" y="244"/>
                  </a:cubicBezTo>
                  <a:cubicBezTo>
                    <a:pt x="77" y="255"/>
                    <a:pt x="92" y="267"/>
                    <a:pt x="112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207" y="260"/>
                    <a:pt x="244" y="190"/>
                    <a:pt x="227" y="120"/>
                  </a:cubicBezTo>
                  <a:cubicBezTo>
                    <a:pt x="227" y="87"/>
                    <a:pt x="207" y="54"/>
                    <a:pt x="190" y="37"/>
                  </a:cubicBezTo>
                  <a:cubicBezTo>
                    <a:pt x="174" y="17"/>
                    <a:pt x="174" y="17"/>
                    <a:pt x="157" y="17"/>
                  </a:cubicBezTo>
                  <a:cubicBezTo>
                    <a:pt x="141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0" name="Google Shape;16980;p89"/>
            <p:cNvSpPr/>
            <p:nvPr/>
          </p:nvSpPr>
          <p:spPr>
            <a:xfrm>
              <a:off x="4096550" y="2271600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104" y="1"/>
                  </a:moveTo>
                  <a:cubicBezTo>
                    <a:pt x="66" y="1"/>
                    <a:pt x="50" y="17"/>
                    <a:pt x="33" y="38"/>
                  </a:cubicBezTo>
                  <a:cubicBezTo>
                    <a:pt x="17" y="71"/>
                    <a:pt x="1" y="104"/>
                    <a:pt x="1" y="141"/>
                  </a:cubicBezTo>
                  <a:cubicBezTo>
                    <a:pt x="1" y="174"/>
                    <a:pt x="17" y="207"/>
                    <a:pt x="50" y="223"/>
                  </a:cubicBezTo>
                  <a:cubicBezTo>
                    <a:pt x="66" y="260"/>
                    <a:pt x="104" y="260"/>
                    <a:pt x="120" y="260"/>
                  </a:cubicBezTo>
                  <a:cubicBezTo>
                    <a:pt x="190" y="244"/>
                    <a:pt x="223" y="190"/>
                    <a:pt x="223" y="120"/>
                  </a:cubicBezTo>
                  <a:lnTo>
                    <a:pt x="223" y="104"/>
                  </a:lnTo>
                  <a:cubicBezTo>
                    <a:pt x="207" y="54"/>
                    <a:pt x="19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1" name="Google Shape;16981;p89"/>
            <p:cNvSpPr/>
            <p:nvPr/>
          </p:nvSpPr>
          <p:spPr>
            <a:xfrm>
              <a:off x="4079325" y="2339525"/>
              <a:ext cx="6025" cy="6425"/>
            </a:xfrm>
            <a:custGeom>
              <a:avLst/>
              <a:gdLst/>
              <a:ahLst/>
              <a:cxnLst/>
              <a:rect l="l" t="t" r="r" b="b"/>
              <a:pathLst>
                <a:path w="241" h="257" extrusionOk="0">
                  <a:moveTo>
                    <a:pt x="104" y="1"/>
                  </a:moveTo>
                  <a:cubicBezTo>
                    <a:pt x="34" y="1"/>
                    <a:pt x="1" y="67"/>
                    <a:pt x="17" y="137"/>
                  </a:cubicBezTo>
                  <a:cubicBezTo>
                    <a:pt x="17" y="170"/>
                    <a:pt x="34" y="207"/>
                    <a:pt x="55" y="223"/>
                  </a:cubicBezTo>
                  <a:cubicBezTo>
                    <a:pt x="88" y="256"/>
                    <a:pt x="104" y="256"/>
                    <a:pt x="137" y="256"/>
                  </a:cubicBezTo>
                  <a:cubicBezTo>
                    <a:pt x="174" y="240"/>
                    <a:pt x="191" y="223"/>
                    <a:pt x="207" y="207"/>
                  </a:cubicBezTo>
                  <a:cubicBezTo>
                    <a:pt x="224" y="170"/>
                    <a:pt x="240" y="137"/>
                    <a:pt x="224" y="104"/>
                  </a:cubicBezTo>
                  <a:cubicBezTo>
                    <a:pt x="224" y="67"/>
                    <a:pt x="207" y="34"/>
                    <a:pt x="191" y="17"/>
                  </a:cubicBezTo>
                  <a:cubicBezTo>
                    <a:pt x="174" y="17"/>
                    <a:pt x="174" y="1"/>
                    <a:pt x="158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2" name="Google Shape;16982;p89"/>
            <p:cNvSpPr/>
            <p:nvPr/>
          </p:nvSpPr>
          <p:spPr>
            <a:xfrm>
              <a:off x="3860300" y="2239450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34" y="17"/>
                    <a:pt x="1" y="66"/>
                    <a:pt x="1" y="153"/>
                  </a:cubicBezTo>
                  <a:cubicBezTo>
                    <a:pt x="1" y="190"/>
                    <a:pt x="17" y="206"/>
                    <a:pt x="54" y="223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57" y="256"/>
                    <a:pt x="190" y="223"/>
                    <a:pt x="207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7" y="33"/>
                    <a:pt x="174" y="17"/>
                  </a:cubicBezTo>
                  <a:cubicBezTo>
                    <a:pt x="174" y="17"/>
                    <a:pt x="157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3" name="Google Shape;16983;p89"/>
            <p:cNvSpPr/>
            <p:nvPr/>
          </p:nvSpPr>
          <p:spPr>
            <a:xfrm>
              <a:off x="3856900" y="2315300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37" y="1"/>
                  </a:moveTo>
                  <a:cubicBezTo>
                    <a:pt x="86" y="1"/>
                    <a:pt x="45" y="33"/>
                    <a:pt x="17" y="91"/>
                  </a:cubicBezTo>
                  <a:cubicBezTo>
                    <a:pt x="1" y="145"/>
                    <a:pt x="34" y="228"/>
                    <a:pt x="87" y="248"/>
                  </a:cubicBezTo>
                  <a:cubicBezTo>
                    <a:pt x="100" y="257"/>
                    <a:pt x="115" y="261"/>
                    <a:pt x="130" y="261"/>
                  </a:cubicBezTo>
                  <a:cubicBezTo>
                    <a:pt x="170" y="261"/>
                    <a:pt x="211" y="230"/>
                    <a:pt x="223" y="178"/>
                  </a:cubicBezTo>
                  <a:cubicBezTo>
                    <a:pt x="256" y="108"/>
                    <a:pt x="223" y="42"/>
                    <a:pt x="170" y="5"/>
                  </a:cubicBezTo>
                  <a:cubicBezTo>
                    <a:pt x="159" y="2"/>
                    <a:pt x="148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4" name="Google Shape;16984;p89"/>
            <p:cNvSpPr/>
            <p:nvPr/>
          </p:nvSpPr>
          <p:spPr>
            <a:xfrm>
              <a:off x="3856500" y="2284500"/>
              <a:ext cx="6000" cy="6925"/>
            </a:xfrm>
            <a:custGeom>
              <a:avLst/>
              <a:gdLst/>
              <a:ahLst/>
              <a:cxnLst/>
              <a:rect l="l" t="t" r="r" b="b"/>
              <a:pathLst>
                <a:path w="240" h="277" extrusionOk="0">
                  <a:moveTo>
                    <a:pt x="136" y="0"/>
                  </a:moveTo>
                  <a:cubicBezTo>
                    <a:pt x="103" y="0"/>
                    <a:pt x="66" y="17"/>
                    <a:pt x="50" y="37"/>
                  </a:cubicBezTo>
                  <a:cubicBezTo>
                    <a:pt x="0" y="87"/>
                    <a:pt x="0" y="157"/>
                    <a:pt x="33" y="223"/>
                  </a:cubicBezTo>
                  <a:cubicBezTo>
                    <a:pt x="50" y="243"/>
                    <a:pt x="66" y="260"/>
                    <a:pt x="103" y="276"/>
                  </a:cubicBezTo>
                  <a:cubicBezTo>
                    <a:pt x="136" y="276"/>
                    <a:pt x="169" y="260"/>
                    <a:pt x="186" y="243"/>
                  </a:cubicBezTo>
                  <a:cubicBezTo>
                    <a:pt x="239" y="190"/>
                    <a:pt x="239" y="103"/>
                    <a:pt x="206" y="54"/>
                  </a:cubicBezTo>
                  <a:cubicBezTo>
                    <a:pt x="186" y="37"/>
                    <a:pt x="169" y="17"/>
                    <a:pt x="153" y="17"/>
                  </a:cubicBezTo>
                  <a:cubicBezTo>
                    <a:pt x="153" y="17"/>
                    <a:pt x="136" y="17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5" name="Google Shape;16985;p89"/>
            <p:cNvSpPr/>
            <p:nvPr/>
          </p:nvSpPr>
          <p:spPr>
            <a:xfrm>
              <a:off x="3861650" y="226902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0" y="141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66" y="260"/>
                    <a:pt x="103" y="260"/>
                    <a:pt x="136" y="260"/>
                  </a:cubicBezTo>
                  <a:cubicBezTo>
                    <a:pt x="186" y="244"/>
                    <a:pt x="240" y="174"/>
                    <a:pt x="223" y="104"/>
                  </a:cubicBezTo>
                  <a:cubicBezTo>
                    <a:pt x="223" y="71"/>
                    <a:pt x="207" y="38"/>
                    <a:pt x="186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6" name="Google Shape;16986;p89"/>
            <p:cNvSpPr/>
            <p:nvPr/>
          </p:nvSpPr>
          <p:spPr>
            <a:xfrm>
              <a:off x="3850425" y="2395400"/>
              <a:ext cx="6100" cy="6575"/>
            </a:xfrm>
            <a:custGeom>
              <a:avLst/>
              <a:gdLst/>
              <a:ahLst/>
              <a:cxnLst/>
              <a:rect l="l" t="t" r="r" b="b"/>
              <a:pathLst>
                <a:path w="244" h="263" extrusionOk="0">
                  <a:moveTo>
                    <a:pt x="130" y="0"/>
                  </a:moveTo>
                  <a:cubicBezTo>
                    <a:pt x="121" y="0"/>
                    <a:pt x="111" y="4"/>
                    <a:pt x="103" y="13"/>
                  </a:cubicBezTo>
                  <a:cubicBezTo>
                    <a:pt x="70" y="13"/>
                    <a:pt x="54" y="33"/>
                    <a:pt x="37" y="66"/>
                  </a:cubicBezTo>
                  <a:cubicBezTo>
                    <a:pt x="0" y="83"/>
                    <a:pt x="0" y="116"/>
                    <a:pt x="0" y="153"/>
                  </a:cubicBezTo>
                  <a:cubicBezTo>
                    <a:pt x="17" y="186"/>
                    <a:pt x="37" y="219"/>
                    <a:pt x="54" y="239"/>
                  </a:cubicBezTo>
                  <a:cubicBezTo>
                    <a:pt x="65" y="251"/>
                    <a:pt x="85" y="263"/>
                    <a:pt x="109" y="263"/>
                  </a:cubicBezTo>
                  <a:cubicBezTo>
                    <a:pt x="119" y="263"/>
                    <a:pt x="129" y="261"/>
                    <a:pt x="140" y="256"/>
                  </a:cubicBezTo>
                  <a:cubicBezTo>
                    <a:pt x="190" y="256"/>
                    <a:pt x="243" y="186"/>
                    <a:pt x="223" y="116"/>
                  </a:cubicBezTo>
                  <a:cubicBezTo>
                    <a:pt x="223" y="83"/>
                    <a:pt x="206" y="50"/>
                    <a:pt x="190" y="33"/>
                  </a:cubicBezTo>
                  <a:cubicBezTo>
                    <a:pt x="173" y="13"/>
                    <a:pt x="173" y="13"/>
                    <a:pt x="157" y="13"/>
                  </a:cubicBezTo>
                  <a:cubicBezTo>
                    <a:pt x="148" y="4"/>
                    <a:pt x="139" y="0"/>
                    <a:pt x="13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7" name="Google Shape;16987;p89"/>
            <p:cNvSpPr/>
            <p:nvPr/>
          </p:nvSpPr>
          <p:spPr>
            <a:xfrm>
              <a:off x="3853000" y="2351075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40" y="0"/>
                  </a:moveTo>
                  <a:cubicBezTo>
                    <a:pt x="103" y="0"/>
                    <a:pt x="70" y="17"/>
                    <a:pt x="54" y="33"/>
                  </a:cubicBezTo>
                  <a:cubicBezTo>
                    <a:pt x="37" y="54"/>
                    <a:pt x="17" y="87"/>
                    <a:pt x="17" y="120"/>
                  </a:cubicBezTo>
                  <a:cubicBezTo>
                    <a:pt x="0" y="157"/>
                    <a:pt x="17" y="190"/>
                    <a:pt x="37" y="207"/>
                  </a:cubicBezTo>
                  <a:cubicBezTo>
                    <a:pt x="56" y="247"/>
                    <a:pt x="88" y="264"/>
                    <a:pt x="121" y="264"/>
                  </a:cubicBezTo>
                  <a:cubicBezTo>
                    <a:pt x="144" y="264"/>
                    <a:pt x="169" y="255"/>
                    <a:pt x="190" y="240"/>
                  </a:cubicBezTo>
                  <a:cubicBezTo>
                    <a:pt x="243" y="190"/>
                    <a:pt x="243" y="103"/>
                    <a:pt x="206" y="54"/>
                  </a:cubicBezTo>
                  <a:cubicBezTo>
                    <a:pt x="190" y="33"/>
                    <a:pt x="173" y="17"/>
                    <a:pt x="157" y="17"/>
                  </a:cubicBezTo>
                  <a:cubicBezTo>
                    <a:pt x="157" y="0"/>
                    <a:pt x="140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8" name="Google Shape;16988;p89"/>
            <p:cNvSpPr/>
            <p:nvPr/>
          </p:nvSpPr>
          <p:spPr>
            <a:xfrm>
              <a:off x="3855575" y="23312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03" y="1"/>
                  </a:moveTo>
                  <a:cubicBezTo>
                    <a:pt x="37" y="21"/>
                    <a:pt x="0" y="87"/>
                    <a:pt x="0" y="157"/>
                  </a:cubicBezTo>
                  <a:cubicBezTo>
                    <a:pt x="0" y="190"/>
                    <a:pt x="17" y="207"/>
                    <a:pt x="54" y="244"/>
                  </a:cubicBezTo>
                  <a:cubicBezTo>
                    <a:pt x="70" y="261"/>
                    <a:pt x="103" y="261"/>
                    <a:pt x="140" y="261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23" y="71"/>
                    <a:pt x="206" y="54"/>
                    <a:pt x="173" y="21"/>
                  </a:cubicBezTo>
                  <a:cubicBezTo>
                    <a:pt x="173" y="21"/>
                    <a:pt x="157" y="21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89" name="Google Shape;16989;p89"/>
            <p:cNvSpPr/>
            <p:nvPr/>
          </p:nvSpPr>
          <p:spPr>
            <a:xfrm>
              <a:off x="3865875" y="2344675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87" y="1"/>
                  </a:moveTo>
                  <a:cubicBezTo>
                    <a:pt x="71" y="17"/>
                    <a:pt x="38" y="34"/>
                    <a:pt x="17" y="50"/>
                  </a:cubicBezTo>
                  <a:cubicBezTo>
                    <a:pt x="0" y="83"/>
                    <a:pt x="0" y="120"/>
                    <a:pt x="0" y="153"/>
                  </a:cubicBezTo>
                  <a:cubicBezTo>
                    <a:pt x="0" y="186"/>
                    <a:pt x="17" y="223"/>
                    <a:pt x="54" y="240"/>
                  </a:cubicBezTo>
                  <a:cubicBezTo>
                    <a:pt x="66" y="252"/>
                    <a:pt x="86" y="263"/>
                    <a:pt x="102" y="263"/>
                  </a:cubicBezTo>
                  <a:cubicBezTo>
                    <a:pt x="109" y="263"/>
                    <a:pt x="115" y="261"/>
                    <a:pt x="120" y="256"/>
                  </a:cubicBezTo>
                  <a:cubicBezTo>
                    <a:pt x="190" y="256"/>
                    <a:pt x="223" y="186"/>
                    <a:pt x="223" y="120"/>
                  </a:cubicBezTo>
                  <a:cubicBezTo>
                    <a:pt x="223" y="83"/>
                    <a:pt x="207" y="50"/>
                    <a:pt x="174" y="34"/>
                  </a:cubicBezTo>
                  <a:cubicBezTo>
                    <a:pt x="174" y="17"/>
                    <a:pt x="157" y="17"/>
                    <a:pt x="157" y="17"/>
                  </a:cubicBezTo>
                  <a:cubicBezTo>
                    <a:pt x="141" y="1"/>
                    <a:pt x="120" y="1"/>
                    <a:pt x="8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0" name="Google Shape;16990;p89"/>
            <p:cNvSpPr/>
            <p:nvPr/>
          </p:nvSpPr>
          <p:spPr>
            <a:xfrm>
              <a:off x="3885250" y="2403425"/>
              <a:ext cx="3025" cy="2600"/>
            </a:xfrm>
            <a:custGeom>
              <a:avLst/>
              <a:gdLst/>
              <a:ahLst/>
              <a:cxnLst/>
              <a:rect l="l" t="t" r="r" b="b"/>
              <a:pathLst>
                <a:path w="121" h="104" extrusionOk="0">
                  <a:moveTo>
                    <a:pt x="87" y="1"/>
                  </a:moveTo>
                  <a:cubicBezTo>
                    <a:pt x="50" y="1"/>
                    <a:pt x="34" y="21"/>
                    <a:pt x="17" y="38"/>
                  </a:cubicBezTo>
                  <a:cubicBezTo>
                    <a:pt x="1" y="54"/>
                    <a:pt x="1" y="71"/>
                    <a:pt x="1" y="104"/>
                  </a:cubicBezTo>
                  <a:cubicBezTo>
                    <a:pt x="34" y="71"/>
                    <a:pt x="87" y="38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1" name="Google Shape;16991;p89"/>
            <p:cNvSpPr/>
            <p:nvPr/>
          </p:nvSpPr>
          <p:spPr>
            <a:xfrm>
              <a:off x="3854325" y="2378600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66"/>
                    <a:pt x="1" y="153"/>
                    <a:pt x="50" y="223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30" y="261"/>
                    <a:pt x="138" y="263"/>
                    <a:pt x="146" y="263"/>
                  </a:cubicBezTo>
                  <a:cubicBezTo>
                    <a:pt x="165" y="263"/>
                    <a:pt x="181" y="251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2" name="Google Shape;16992;p89"/>
            <p:cNvSpPr/>
            <p:nvPr/>
          </p:nvSpPr>
          <p:spPr>
            <a:xfrm>
              <a:off x="3871950" y="2406000"/>
              <a:ext cx="6000" cy="6950"/>
            </a:xfrm>
            <a:custGeom>
              <a:avLst/>
              <a:gdLst/>
              <a:ahLst/>
              <a:cxnLst/>
              <a:rect l="l" t="t" r="r" b="b"/>
              <a:pathLst>
                <a:path w="240" h="278" extrusionOk="0">
                  <a:moveTo>
                    <a:pt x="137" y="1"/>
                  </a:moveTo>
                  <a:cubicBezTo>
                    <a:pt x="104" y="1"/>
                    <a:pt x="83" y="22"/>
                    <a:pt x="50" y="38"/>
                  </a:cubicBezTo>
                  <a:cubicBezTo>
                    <a:pt x="17" y="88"/>
                    <a:pt x="1" y="174"/>
                    <a:pt x="34" y="228"/>
                  </a:cubicBezTo>
                  <a:cubicBezTo>
                    <a:pt x="67" y="244"/>
                    <a:pt x="83" y="261"/>
                    <a:pt x="120" y="277"/>
                  </a:cubicBezTo>
                  <a:cubicBezTo>
                    <a:pt x="153" y="277"/>
                    <a:pt x="170" y="261"/>
                    <a:pt x="207" y="244"/>
                  </a:cubicBezTo>
                  <a:cubicBezTo>
                    <a:pt x="223" y="228"/>
                    <a:pt x="240" y="191"/>
                    <a:pt x="240" y="158"/>
                  </a:cubicBezTo>
                  <a:cubicBezTo>
                    <a:pt x="240" y="125"/>
                    <a:pt x="240" y="88"/>
                    <a:pt x="223" y="55"/>
                  </a:cubicBezTo>
                  <a:cubicBezTo>
                    <a:pt x="207" y="38"/>
                    <a:pt x="186" y="22"/>
                    <a:pt x="170" y="22"/>
                  </a:cubicBezTo>
                  <a:cubicBezTo>
                    <a:pt x="153" y="22"/>
                    <a:pt x="153" y="22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3" name="Google Shape;16993;p89"/>
            <p:cNvSpPr/>
            <p:nvPr/>
          </p:nvSpPr>
          <p:spPr>
            <a:xfrm>
              <a:off x="3870200" y="2327475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37" y="0"/>
                  </a:moveTo>
                  <a:cubicBezTo>
                    <a:pt x="104" y="0"/>
                    <a:pt x="71" y="17"/>
                    <a:pt x="50" y="33"/>
                  </a:cubicBezTo>
                  <a:cubicBezTo>
                    <a:pt x="1" y="87"/>
                    <a:pt x="1" y="153"/>
                    <a:pt x="34" y="223"/>
                  </a:cubicBezTo>
                  <a:cubicBezTo>
                    <a:pt x="55" y="254"/>
                    <a:pt x="86" y="272"/>
                    <a:pt x="118" y="272"/>
                  </a:cubicBezTo>
                  <a:cubicBezTo>
                    <a:pt x="142" y="272"/>
                    <a:pt x="167" y="262"/>
                    <a:pt x="190" y="239"/>
                  </a:cubicBezTo>
                  <a:cubicBezTo>
                    <a:pt x="240" y="190"/>
                    <a:pt x="240" y="103"/>
                    <a:pt x="207" y="50"/>
                  </a:cubicBezTo>
                  <a:cubicBezTo>
                    <a:pt x="190" y="33"/>
                    <a:pt x="174" y="17"/>
                    <a:pt x="153" y="17"/>
                  </a:cubicBezTo>
                  <a:cubicBezTo>
                    <a:pt x="153" y="17"/>
                    <a:pt x="137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4" name="Google Shape;16994;p89"/>
            <p:cNvSpPr/>
            <p:nvPr/>
          </p:nvSpPr>
          <p:spPr>
            <a:xfrm>
              <a:off x="3861650" y="2363550"/>
              <a:ext cx="5600" cy="6625"/>
            </a:xfrm>
            <a:custGeom>
              <a:avLst/>
              <a:gdLst/>
              <a:ahLst/>
              <a:cxnLst/>
              <a:rect l="l" t="t" r="r" b="b"/>
              <a:pathLst>
                <a:path w="224" h="265" extrusionOk="0">
                  <a:moveTo>
                    <a:pt x="83" y="0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1"/>
                    <a:pt x="83" y="265"/>
                    <a:pt x="101" y="265"/>
                  </a:cubicBezTo>
                  <a:cubicBezTo>
                    <a:pt x="108" y="265"/>
                    <a:pt x="115" y="262"/>
                    <a:pt x="120" y="256"/>
                  </a:cubicBezTo>
                  <a:cubicBezTo>
                    <a:pt x="153" y="256"/>
                    <a:pt x="186" y="239"/>
                    <a:pt x="207" y="206"/>
                  </a:cubicBezTo>
                  <a:cubicBezTo>
                    <a:pt x="223" y="190"/>
                    <a:pt x="223" y="153"/>
                    <a:pt x="223" y="120"/>
                  </a:cubicBezTo>
                  <a:cubicBezTo>
                    <a:pt x="223" y="87"/>
                    <a:pt x="207" y="50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5" name="Google Shape;16995;p89"/>
            <p:cNvSpPr/>
            <p:nvPr/>
          </p:nvSpPr>
          <p:spPr>
            <a:xfrm>
              <a:off x="3857325" y="2408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40" y="0"/>
                  </a:moveTo>
                  <a:cubicBezTo>
                    <a:pt x="82" y="0"/>
                    <a:pt x="31" y="35"/>
                    <a:pt x="17" y="91"/>
                  </a:cubicBezTo>
                  <a:cubicBezTo>
                    <a:pt x="0" y="144"/>
                    <a:pt x="33" y="231"/>
                    <a:pt x="87" y="247"/>
                  </a:cubicBezTo>
                  <a:cubicBezTo>
                    <a:pt x="103" y="264"/>
                    <a:pt x="120" y="264"/>
                    <a:pt x="136" y="264"/>
                  </a:cubicBezTo>
                  <a:cubicBezTo>
                    <a:pt x="173" y="264"/>
                    <a:pt x="206" y="231"/>
                    <a:pt x="223" y="177"/>
                  </a:cubicBezTo>
                  <a:cubicBezTo>
                    <a:pt x="239" y="128"/>
                    <a:pt x="239" y="74"/>
                    <a:pt x="206" y="41"/>
                  </a:cubicBezTo>
                  <a:lnTo>
                    <a:pt x="173" y="4"/>
                  </a:lnTo>
                  <a:cubicBezTo>
                    <a:pt x="162" y="1"/>
                    <a:pt x="151" y="0"/>
                    <a:pt x="140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6" name="Google Shape;16996;p89"/>
            <p:cNvSpPr/>
            <p:nvPr/>
          </p:nvSpPr>
          <p:spPr>
            <a:xfrm>
              <a:off x="4063875" y="2370875"/>
              <a:ext cx="5600" cy="6400"/>
            </a:xfrm>
            <a:custGeom>
              <a:avLst/>
              <a:gdLst/>
              <a:ahLst/>
              <a:cxnLst/>
              <a:rect l="l" t="t" r="r" b="b"/>
              <a:pathLst>
                <a:path w="224" h="256" extrusionOk="0">
                  <a:moveTo>
                    <a:pt x="87" y="0"/>
                  </a:moveTo>
                  <a:cubicBezTo>
                    <a:pt x="71" y="0"/>
                    <a:pt x="54" y="17"/>
                    <a:pt x="34" y="33"/>
                  </a:cubicBezTo>
                  <a:cubicBezTo>
                    <a:pt x="1" y="66"/>
                    <a:pt x="1" y="103"/>
                    <a:pt x="1" y="153"/>
                  </a:cubicBezTo>
                  <a:cubicBezTo>
                    <a:pt x="1" y="190"/>
                    <a:pt x="17" y="206"/>
                    <a:pt x="34" y="239"/>
                  </a:cubicBezTo>
                  <a:cubicBezTo>
                    <a:pt x="71" y="256"/>
                    <a:pt x="104" y="256"/>
                    <a:pt x="120" y="256"/>
                  </a:cubicBezTo>
                  <a:cubicBezTo>
                    <a:pt x="190" y="239"/>
                    <a:pt x="223" y="190"/>
                    <a:pt x="223" y="120"/>
                  </a:cubicBezTo>
                  <a:lnTo>
                    <a:pt x="223" y="103"/>
                  </a:lnTo>
                  <a:cubicBezTo>
                    <a:pt x="207" y="49"/>
                    <a:pt x="190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7" name="Google Shape;16997;p89"/>
            <p:cNvSpPr/>
            <p:nvPr/>
          </p:nvSpPr>
          <p:spPr>
            <a:xfrm>
              <a:off x="4061300" y="2434350"/>
              <a:ext cx="6525" cy="6525"/>
            </a:xfrm>
            <a:custGeom>
              <a:avLst/>
              <a:gdLst/>
              <a:ahLst/>
              <a:cxnLst/>
              <a:rect l="l" t="t" r="r" b="b"/>
              <a:pathLst>
                <a:path w="261" h="261" extrusionOk="0">
                  <a:moveTo>
                    <a:pt x="137" y="1"/>
                  </a:moveTo>
                  <a:cubicBezTo>
                    <a:pt x="120" y="1"/>
                    <a:pt x="87" y="1"/>
                    <a:pt x="71" y="21"/>
                  </a:cubicBezTo>
                  <a:cubicBezTo>
                    <a:pt x="17" y="71"/>
                    <a:pt x="0" y="157"/>
                    <a:pt x="54" y="207"/>
                  </a:cubicBezTo>
                  <a:cubicBezTo>
                    <a:pt x="71" y="244"/>
                    <a:pt x="87" y="260"/>
                    <a:pt x="120" y="260"/>
                  </a:cubicBezTo>
                  <a:cubicBezTo>
                    <a:pt x="157" y="260"/>
                    <a:pt x="174" y="244"/>
                    <a:pt x="207" y="227"/>
                  </a:cubicBezTo>
                  <a:cubicBezTo>
                    <a:pt x="240" y="190"/>
                    <a:pt x="260" y="104"/>
                    <a:pt x="223" y="54"/>
                  </a:cubicBezTo>
                  <a:cubicBezTo>
                    <a:pt x="207" y="21"/>
                    <a:pt x="190" y="21"/>
                    <a:pt x="17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8" name="Google Shape;16998;p89"/>
            <p:cNvSpPr/>
            <p:nvPr/>
          </p:nvSpPr>
          <p:spPr>
            <a:xfrm>
              <a:off x="4061700" y="2387450"/>
              <a:ext cx="6125" cy="6725"/>
            </a:xfrm>
            <a:custGeom>
              <a:avLst/>
              <a:gdLst/>
              <a:ahLst/>
              <a:cxnLst/>
              <a:rect l="l" t="t" r="r" b="b"/>
              <a:pathLst>
                <a:path w="245" h="269" extrusionOk="0">
                  <a:moveTo>
                    <a:pt x="129" y="1"/>
                  </a:moveTo>
                  <a:cubicBezTo>
                    <a:pt x="83" y="1"/>
                    <a:pt x="35" y="33"/>
                    <a:pt x="17" y="92"/>
                  </a:cubicBezTo>
                  <a:cubicBezTo>
                    <a:pt x="1" y="162"/>
                    <a:pt x="17" y="228"/>
                    <a:pt x="88" y="265"/>
                  </a:cubicBezTo>
                  <a:cubicBezTo>
                    <a:pt x="97" y="267"/>
                    <a:pt x="106" y="269"/>
                    <a:pt x="116" y="269"/>
                  </a:cubicBezTo>
                  <a:cubicBezTo>
                    <a:pt x="162" y="269"/>
                    <a:pt x="210" y="236"/>
                    <a:pt x="224" y="178"/>
                  </a:cubicBezTo>
                  <a:cubicBezTo>
                    <a:pt x="244" y="108"/>
                    <a:pt x="224" y="42"/>
                    <a:pt x="158" y="5"/>
                  </a:cubicBezTo>
                  <a:cubicBezTo>
                    <a:pt x="149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6999" name="Google Shape;16999;p89"/>
            <p:cNvSpPr/>
            <p:nvPr/>
          </p:nvSpPr>
          <p:spPr>
            <a:xfrm>
              <a:off x="4061700" y="24180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5" y="17"/>
                    <a:pt x="1" y="87"/>
                    <a:pt x="17" y="157"/>
                  </a:cubicBezTo>
                  <a:cubicBezTo>
                    <a:pt x="17" y="190"/>
                    <a:pt x="38" y="223"/>
                    <a:pt x="71" y="239"/>
                  </a:cubicBezTo>
                  <a:cubicBezTo>
                    <a:pt x="88" y="260"/>
                    <a:pt x="121" y="260"/>
                    <a:pt x="141" y="260"/>
                  </a:cubicBezTo>
                  <a:cubicBezTo>
                    <a:pt x="207" y="260"/>
                    <a:pt x="244" y="190"/>
                    <a:pt x="244" y="120"/>
                  </a:cubicBezTo>
                  <a:cubicBezTo>
                    <a:pt x="224" y="87"/>
                    <a:pt x="224" y="54"/>
                    <a:pt x="191" y="33"/>
                  </a:cubicBezTo>
                  <a:cubicBezTo>
                    <a:pt x="191" y="17"/>
                    <a:pt x="174" y="17"/>
                    <a:pt x="174" y="17"/>
                  </a:cubicBezTo>
                  <a:cubicBezTo>
                    <a:pt x="158" y="0"/>
                    <a:pt x="141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0" name="Google Shape;17000;p89"/>
            <p:cNvSpPr/>
            <p:nvPr/>
          </p:nvSpPr>
          <p:spPr>
            <a:xfrm>
              <a:off x="4066450" y="2326650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04" y="0"/>
                    <a:pt x="71" y="0"/>
                    <a:pt x="54" y="33"/>
                  </a:cubicBezTo>
                  <a:cubicBezTo>
                    <a:pt x="34" y="50"/>
                    <a:pt x="17" y="83"/>
                    <a:pt x="17" y="120"/>
                  </a:cubicBezTo>
                  <a:cubicBezTo>
                    <a:pt x="1" y="153"/>
                    <a:pt x="17" y="186"/>
                    <a:pt x="34" y="206"/>
                  </a:cubicBezTo>
                  <a:cubicBezTo>
                    <a:pt x="54" y="239"/>
                    <a:pt x="87" y="256"/>
                    <a:pt x="104" y="256"/>
                  </a:cubicBezTo>
                  <a:cubicBezTo>
                    <a:pt x="137" y="256"/>
                    <a:pt x="174" y="256"/>
                    <a:pt x="190" y="239"/>
                  </a:cubicBezTo>
                  <a:cubicBezTo>
                    <a:pt x="240" y="186"/>
                    <a:pt x="240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57" y="0"/>
                    <a:pt x="137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1" name="Google Shape;17001;p89"/>
            <p:cNvSpPr/>
            <p:nvPr/>
          </p:nvSpPr>
          <p:spPr>
            <a:xfrm>
              <a:off x="4057900" y="2357050"/>
              <a:ext cx="6000" cy="6700"/>
            </a:xfrm>
            <a:custGeom>
              <a:avLst/>
              <a:gdLst/>
              <a:ahLst/>
              <a:cxnLst/>
              <a:rect l="l" t="t" r="r" b="b"/>
              <a:pathLst>
                <a:path w="240" h="268" extrusionOk="0">
                  <a:moveTo>
                    <a:pt x="103" y="1"/>
                  </a:moveTo>
                  <a:cubicBezTo>
                    <a:pt x="66" y="21"/>
                    <a:pt x="50" y="38"/>
                    <a:pt x="33" y="54"/>
                  </a:cubicBezTo>
                  <a:cubicBezTo>
                    <a:pt x="17" y="87"/>
                    <a:pt x="0" y="124"/>
                    <a:pt x="0" y="157"/>
                  </a:cubicBezTo>
                  <a:cubicBezTo>
                    <a:pt x="17" y="190"/>
                    <a:pt x="33" y="227"/>
                    <a:pt x="50" y="244"/>
                  </a:cubicBezTo>
                  <a:cubicBezTo>
                    <a:pt x="62" y="255"/>
                    <a:pt x="84" y="267"/>
                    <a:pt x="107" y="267"/>
                  </a:cubicBezTo>
                  <a:cubicBezTo>
                    <a:pt x="117" y="267"/>
                    <a:pt x="127" y="265"/>
                    <a:pt x="136" y="260"/>
                  </a:cubicBezTo>
                  <a:cubicBezTo>
                    <a:pt x="190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8"/>
                  </a:cubicBezTo>
                  <a:cubicBezTo>
                    <a:pt x="169" y="21"/>
                    <a:pt x="169" y="21"/>
                    <a:pt x="153" y="21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2" name="Google Shape;17002;p89"/>
            <p:cNvSpPr/>
            <p:nvPr/>
          </p:nvSpPr>
          <p:spPr>
            <a:xfrm>
              <a:off x="3926475" y="2384575"/>
              <a:ext cx="5600" cy="4350"/>
            </a:xfrm>
            <a:custGeom>
              <a:avLst/>
              <a:gdLst/>
              <a:ahLst/>
              <a:cxnLst/>
              <a:rect l="l" t="t" r="r" b="b"/>
              <a:pathLst>
                <a:path w="224" h="174" extrusionOk="0">
                  <a:moveTo>
                    <a:pt x="120" y="0"/>
                  </a:moveTo>
                  <a:cubicBezTo>
                    <a:pt x="87" y="0"/>
                    <a:pt x="50" y="0"/>
                    <a:pt x="34" y="17"/>
                  </a:cubicBezTo>
                  <a:cubicBezTo>
                    <a:pt x="17" y="54"/>
                    <a:pt x="1" y="87"/>
                    <a:pt x="1" y="120"/>
                  </a:cubicBezTo>
                  <a:lnTo>
                    <a:pt x="1" y="174"/>
                  </a:lnTo>
                  <a:cubicBezTo>
                    <a:pt x="67" y="157"/>
                    <a:pt x="137" y="157"/>
                    <a:pt x="207" y="157"/>
                  </a:cubicBezTo>
                  <a:cubicBezTo>
                    <a:pt x="223" y="120"/>
                    <a:pt x="207" y="70"/>
                    <a:pt x="190" y="54"/>
                  </a:cubicBezTo>
                  <a:cubicBezTo>
                    <a:pt x="170" y="33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3" name="Google Shape;17003;p89"/>
            <p:cNvSpPr/>
            <p:nvPr/>
          </p:nvSpPr>
          <p:spPr>
            <a:xfrm>
              <a:off x="4063050" y="2341600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4" y="227"/>
                    <a:pt x="67" y="243"/>
                  </a:cubicBezTo>
                  <a:cubicBezTo>
                    <a:pt x="87" y="260"/>
                    <a:pt x="120" y="260"/>
                    <a:pt x="137" y="260"/>
                  </a:cubicBezTo>
                  <a:cubicBezTo>
                    <a:pt x="207" y="260"/>
                    <a:pt x="240" y="190"/>
                    <a:pt x="240" y="103"/>
                  </a:cubicBezTo>
                  <a:cubicBezTo>
                    <a:pt x="223" y="70"/>
                    <a:pt x="207" y="37"/>
                    <a:pt x="170" y="21"/>
                  </a:cubicBezTo>
                  <a:cubicBezTo>
                    <a:pt x="153" y="0"/>
                    <a:pt x="137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4" name="Google Shape;17004;p89"/>
            <p:cNvSpPr/>
            <p:nvPr/>
          </p:nvSpPr>
          <p:spPr>
            <a:xfrm>
              <a:off x="4011925" y="2411450"/>
              <a:ext cx="6000" cy="6225"/>
            </a:xfrm>
            <a:custGeom>
              <a:avLst/>
              <a:gdLst/>
              <a:ahLst/>
              <a:cxnLst/>
              <a:rect l="l" t="t" r="r" b="b"/>
              <a:pathLst>
                <a:path w="240" h="249" extrusionOk="0">
                  <a:moveTo>
                    <a:pt x="120" y="1"/>
                  </a:moveTo>
                  <a:cubicBezTo>
                    <a:pt x="115" y="1"/>
                    <a:pt x="109" y="3"/>
                    <a:pt x="104" y="10"/>
                  </a:cubicBezTo>
                  <a:cubicBezTo>
                    <a:pt x="71" y="10"/>
                    <a:pt x="50" y="26"/>
                    <a:pt x="34" y="59"/>
                  </a:cubicBezTo>
                  <a:cubicBezTo>
                    <a:pt x="17" y="76"/>
                    <a:pt x="1" y="113"/>
                    <a:pt x="1" y="146"/>
                  </a:cubicBezTo>
                  <a:cubicBezTo>
                    <a:pt x="50" y="179"/>
                    <a:pt x="104" y="216"/>
                    <a:pt x="174" y="249"/>
                  </a:cubicBezTo>
                  <a:cubicBezTo>
                    <a:pt x="207" y="232"/>
                    <a:pt x="240" y="162"/>
                    <a:pt x="223" y="113"/>
                  </a:cubicBezTo>
                  <a:cubicBezTo>
                    <a:pt x="223" y="76"/>
                    <a:pt x="207" y="43"/>
                    <a:pt x="190" y="26"/>
                  </a:cubicBezTo>
                  <a:cubicBezTo>
                    <a:pt x="174" y="26"/>
                    <a:pt x="174" y="10"/>
                    <a:pt x="153" y="10"/>
                  </a:cubicBezTo>
                  <a:cubicBezTo>
                    <a:pt x="142" y="10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5" name="Google Shape;17005;p89"/>
            <p:cNvSpPr/>
            <p:nvPr/>
          </p:nvSpPr>
          <p:spPr>
            <a:xfrm>
              <a:off x="4026975" y="24099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04" y="1"/>
                  </a:moveTo>
                  <a:cubicBezTo>
                    <a:pt x="34" y="1"/>
                    <a:pt x="1" y="71"/>
                    <a:pt x="17" y="153"/>
                  </a:cubicBezTo>
                  <a:cubicBezTo>
                    <a:pt x="17" y="190"/>
                    <a:pt x="34" y="223"/>
                    <a:pt x="67" y="240"/>
                  </a:cubicBezTo>
                  <a:cubicBezTo>
                    <a:pt x="87" y="256"/>
                    <a:pt x="104" y="256"/>
                    <a:pt x="137" y="256"/>
                  </a:cubicBezTo>
                  <a:cubicBezTo>
                    <a:pt x="170" y="256"/>
                    <a:pt x="190" y="223"/>
                    <a:pt x="207" y="207"/>
                  </a:cubicBezTo>
                  <a:cubicBezTo>
                    <a:pt x="223" y="174"/>
                    <a:pt x="240" y="137"/>
                    <a:pt x="223" y="104"/>
                  </a:cubicBezTo>
                  <a:cubicBezTo>
                    <a:pt x="223" y="71"/>
                    <a:pt x="207" y="34"/>
                    <a:pt x="190" y="17"/>
                  </a:cubicBezTo>
                  <a:cubicBezTo>
                    <a:pt x="170" y="17"/>
                    <a:pt x="170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6" name="Google Shape;17006;p89"/>
            <p:cNvSpPr/>
            <p:nvPr/>
          </p:nvSpPr>
          <p:spPr>
            <a:xfrm>
              <a:off x="3989150" y="2400850"/>
              <a:ext cx="5175" cy="3950"/>
            </a:xfrm>
            <a:custGeom>
              <a:avLst/>
              <a:gdLst/>
              <a:ahLst/>
              <a:cxnLst/>
              <a:rect l="l" t="t" r="r" b="b"/>
              <a:pathLst>
                <a:path w="207" h="158" extrusionOk="0">
                  <a:moveTo>
                    <a:pt x="104" y="1"/>
                  </a:moveTo>
                  <a:cubicBezTo>
                    <a:pt x="87" y="1"/>
                    <a:pt x="54" y="1"/>
                    <a:pt x="17" y="38"/>
                  </a:cubicBezTo>
                  <a:cubicBezTo>
                    <a:pt x="17" y="38"/>
                    <a:pt x="17" y="54"/>
                    <a:pt x="0" y="54"/>
                  </a:cubicBezTo>
                  <a:cubicBezTo>
                    <a:pt x="71" y="87"/>
                    <a:pt x="136" y="124"/>
                    <a:pt x="207" y="157"/>
                  </a:cubicBezTo>
                  <a:cubicBezTo>
                    <a:pt x="207" y="124"/>
                    <a:pt x="207" y="87"/>
                    <a:pt x="190" y="54"/>
                  </a:cubicBezTo>
                  <a:cubicBezTo>
                    <a:pt x="174" y="38"/>
                    <a:pt x="157" y="21"/>
                    <a:pt x="136" y="21"/>
                  </a:cubicBezTo>
                  <a:cubicBezTo>
                    <a:pt x="120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7" name="Google Shape;17007;p89"/>
            <p:cNvSpPr/>
            <p:nvPr/>
          </p:nvSpPr>
          <p:spPr>
            <a:xfrm>
              <a:off x="4066875" y="2294100"/>
              <a:ext cx="6100" cy="6650"/>
            </a:xfrm>
            <a:custGeom>
              <a:avLst/>
              <a:gdLst/>
              <a:ahLst/>
              <a:cxnLst/>
              <a:rect l="l" t="t" r="r" b="b"/>
              <a:pathLst>
                <a:path w="244" h="266" extrusionOk="0">
                  <a:moveTo>
                    <a:pt x="114" y="1"/>
                  </a:moveTo>
                  <a:cubicBezTo>
                    <a:pt x="95" y="1"/>
                    <a:pt x="80" y="9"/>
                    <a:pt x="70" y="28"/>
                  </a:cubicBezTo>
                  <a:cubicBezTo>
                    <a:pt x="37" y="28"/>
                    <a:pt x="17" y="65"/>
                    <a:pt x="17" y="82"/>
                  </a:cubicBezTo>
                  <a:cubicBezTo>
                    <a:pt x="0" y="115"/>
                    <a:pt x="0" y="148"/>
                    <a:pt x="17" y="168"/>
                  </a:cubicBezTo>
                  <a:cubicBezTo>
                    <a:pt x="17" y="201"/>
                    <a:pt x="54" y="234"/>
                    <a:pt x="87" y="251"/>
                  </a:cubicBezTo>
                  <a:cubicBezTo>
                    <a:pt x="101" y="261"/>
                    <a:pt x="117" y="266"/>
                    <a:pt x="132" y="266"/>
                  </a:cubicBezTo>
                  <a:cubicBezTo>
                    <a:pt x="173" y="266"/>
                    <a:pt x="211" y="233"/>
                    <a:pt x="223" y="185"/>
                  </a:cubicBezTo>
                  <a:cubicBezTo>
                    <a:pt x="243" y="115"/>
                    <a:pt x="223" y="45"/>
                    <a:pt x="157" y="12"/>
                  </a:cubicBezTo>
                  <a:cubicBezTo>
                    <a:pt x="141" y="5"/>
                    <a:pt x="127" y="1"/>
                    <a:pt x="11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8" name="Google Shape;17008;p89"/>
            <p:cNvSpPr/>
            <p:nvPr/>
          </p:nvSpPr>
          <p:spPr>
            <a:xfrm>
              <a:off x="4029550" y="236295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8" y="0"/>
                  </a:moveTo>
                  <a:cubicBezTo>
                    <a:pt x="100" y="0"/>
                    <a:pt x="93" y="2"/>
                    <a:pt x="87" y="8"/>
                  </a:cubicBezTo>
                  <a:cubicBezTo>
                    <a:pt x="67" y="8"/>
                    <a:pt x="34" y="24"/>
                    <a:pt x="17" y="57"/>
                  </a:cubicBezTo>
                  <a:cubicBezTo>
                    <a:pt x="1" y="74"/>
                    <a:pt x="1" y="111"/>
                    <a:pt x="1" y="144"/>
                  </a:cubicBezTo>
                  <a:cubicBezTo>
                    <a:pt x="1" y="177"/>
                    <a:pt x="17" y="214"/>
                    <a:pt x="34" y="230"/>
                  </a:cubicBezTo>
                  <a:cubicBezTo>
                    <a:pt x="67" y="247"/>
                    <a:pt x="104" y="263"/>
                    <a:pt x="120" y="263"/>
                  </a:cubicBezTo>
                  <a:cubicBezTo>
                    <a:pt x="190" y="247"/>
                    <a:pt x="223" y="177"/>
                    <a:pt x="223" y="111"/>
                  </a:cubicBezTo>
                  <a:cubicBezTo>
                    <a:pt x="207" y="74"/>
                    <a:pt x="190" y="41"/>
                    <a:pt x="170" y="24"/>
                  </a:cubicBezTo>
                  <a:lnTo>
                    <a:pt x="153" y="8"/>
                  </a:lnTo>
                  <a:cubicBezTo>
                    <a:pt x="142" y="8"/>
                    <a:pt x="124" y="0"/>
                    <a:pt x="10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09" name="Google Shape;17009;p89"/>
            <p:cNvSpPr/>
            <p:nvPr/>
          </p:nvSpPr>
          <p:spPr>
            <a:xfrm>
              <a:off x="4066050" y="224677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36" y="0"/>
                  </a:moveTo>
                  <a:cubicBezTo>
                    <a:pt x="103" y="0"/>
                    <a:pt x="87" y="17"/>
                    <a:pt x="50" y="33"/>
                  </a:cubicBezTo>
                  <a:cubicBezTo>
                    <a:pt x="17" y="83"/>
                    <a:pt x="0" y="153"/>
                    <a:pt x="33" y="223"/>
                  </a:cubicBezTo>
                  <a:cubicBezTo>
                    <a:pt x="50" y="239"/>
                    <a:pt x="87" y="256"/>
                    <a:pt x="120" y="256"/>
                  </a:cubicBezTo>
                  <a:cubicBezTo>
                    <a:pt x="125" y="261"/>
                    <a:pt x="131" y="263"/>
                    <a:pt x="138" y="263"/>
                  </a:cubicBezTo>
                  <a:cubicBezTo>
                    <a:pt x="156" y="263"/>
                    <a:pt x="178" y="251"/>
                    <a:pt x="190" y="239"/>
                  </a:cubicBezTo>
                  <a:cubicBezTo>
                    <a:pt x="223" y="206"/>
                    <a:pt x="239" y="186"/>
                    <a:pt x="239" y="153"/>
                  </a:cubicBezTo>
                  <a:cubicBezTo>
                    <a:pt x="239" y="120"/>
                    <a:pt x="223" y="83"/>
                    <a:pt x="206" y="50"/>
                  </a:cubicBezTo>
                  <a:cubicBezTo>
                    <a:pt x="206" y="33"/>
                    <a:pt x="190" y="17"/>
                    <a:pt x="173" y="17"/>
                  </a:cubicBezTo>
                  <a:cubicBezTo>
                    <a:pt x="153" y="0"/>
                    <a:pt x="153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0" name="Google Shape;17010;p89"/>
            <p:cNvSpPr/>
            <p:nvPr/>
          </p:nvSpPr>
          <p:spPr>
            <a:xfrm>
              <a:off x="4056150" y="228107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4"/>
                  </a:cubicBezTo>
                  <a:cubicBezTo>
                    <a:pt x="17" y="191"/>
                    <a:pt x="33" y="224"/>
                    <a:pt x="54" y="240"/>
                  </a:cubicBezTo>
                  <a:cubicBezTo>
                    <a:pt x="77" y="252"/>
                    <a:pt x="92" y="265"/>
                    <a:pt x="110" y="265"/>
                  </a:cubicBezTo>
                  <a:cubicBezTo>
                    <a:pt x="118" y="265"/>
                    <a:pt x="127" y="263"/>
                    <a:pt x="136" y="257"/>
                  </a:cubicBezTo>
                  <a:cubicBezTo>
                    <a:pt x="206" y="257"/>
                    <a:pt x="239" y="191"/>
                    <a:pt x="239" y="121"/>
                  </a:cubicBezTo>
                  <a:cubicBezTo>
                    <a:pt x="223" y="88"/>
                    <a:pt x="206" y="50"/>
                    <a:pt x="190" y="34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1" name="Google Shape;17011;p89"/>
            <p:cNvSpPr/>
            <p:nvPr/>
          </p:nvSpPr>
          <p:spPr>
            <a:xfrm>
              <a:off x="4026050" y="2193900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41" y="0"/>
                  </a:moveTo>
                  <a:cubicBezTo>
                    <a:pt x="104" y="0"/>
                    <a:pt x="71" y="16"/>
                    <a:pt x="54" y="33"/>
                  </a:cubicBezTo>
                  <a:cubicBezTo>
                    <a:pt x="38" y="54"/>
                    <a:pt x="21" y="87"/>
                    <a:pt x="21" y="120"/>
                  </a:cubicBezTo>
                  <a:cubicBezTo>
                    <a:pt x="0" y="157"/>
                    <a:pt x="21" y="190"/>
                    <a:pt x="38" y="223"/>
                  </a:cubicBezTo>
                  <a:cubicBezTo>
                    <a:pt x="54" y="239"/>
                    <a:pt x="87" y="260"/>
                    <a:pt x="104" y="260"/>
                  </a:cubicBezTo>
                  <a:cubicBezTo>
                    <a:pt x="114" y="264"/>
                    <a:pt x="124" y="266"/>
                    <a:pt x="134" y="266"/>
                  </a:cubicBezTo>
                  <a:cubicBezTo>
                    <a:pt x="158" y="266"/>
                    <a:pt x="178" y="254"/>
                    <a:pt x="190" y="239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3"/>
                    <a:pt x="174" y="16"/>
                    <a:pt x="157" y="16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2" name="Google Shape;17012;p89"/>
            <p:cNvSpPr/>
            <p:nvPr/>
          </p:nvSpPr>
          <p:spPr>
            <a:xfrm>
              <a:off x="4032125" y="22218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37" y="0"/>
                  </a:moveTo>
                  <a:cubicBezTo>
                    <a:pt x="120" y="0"/>
                    <a:pt x="87" y="17"/>
                    <a:pt x="67" y="33"/>
                  </a:cubicBezTo>
                  <a:cubicBezTo>
                    <a:pt x="17" y="70"/>
                    <a:pt x="1" y="153"/>
                    <a:pt x="50" y="206"/>
                  </a:cubicBezTo>
                  <a:cubicBezTo>
                    <a:pt x="67" y="239"/>
                    <a:pt x="87" y="256"/>
                    <a:pt x="120" y="256"/>
                  </a:cubicBezTo>
                  <a:cubicBezTo>
                    <a:pt x="153" y="256"/>
                    <a:pt x="170" y="256"/>
                    <a:pt x="207" y="239"/>
                  </a:cubicBezTo>
                  <a:cubicBezTo>
                    <a:pt x="223" y="206"/>
                    <a:pt x="240" y="190"/>
                    <a:pt x="240" y="153"/>
                  </a:cubicBezTo>
                  <a:cubicBezTo>
                    <a:pt x="240" y="120"/>
                    <a:pt x="240" y="87"/>
                    <a:pt x="223" y="50"/>
                  </a:cubicBezTo>
                  <a:cubicBezTo>
                    <a:pt x="207" y="33"/>
                    <a:pt x="190" y="17"/>
                    <a:pt x="170" y="17"/>
                  </a:cubicBezTo>
                  <a:cubicBezTo>
                    <a:pt x="153" y="0"/>
                    <a:pt x="153" y="0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3" name="Google Shape;17013;p89"/>
            <p:cNvSpPr/>
            <p:nvPr/>
          </p:nvSpPr>
          <p:spPr>
            <a:xfrm>
              <a:off x="4078925" y="2289325"/>
              <a:ext cx="6425" cy="6525"/>
            </a:xfrm>
            <a:custGeom>
              <a:avLst/>
              <a:gdLst/>
              <a:ahLst/>
              <a:cxnLst/>
              <a:rect l="l" t="t" r="r" b="b"/>
              <a:pathLst>
                <a:path w="257" h="261" extrusionOk="0">
                  <a:moveTo>
                    <a:pt x="129" y="0"/>
                  </a:moveTo>
                  <a:cubicBezTo>
                    <a:pt x="87" y="0"/>
                    <a:pt x="46" y="32"/>
                    <a:pt x="33" y="83"/>
                  </a:cubicBezTo>
                  <a:cubicBezTo>
                    <a:pt x="0" y="153"/>
                    <a:pt x="33" y="219"/>
                    <a:pt x="87" y="256"/>
                  </a:cubicBezTo>
                  <a:cubicBezTo>
                    <a:pt x="98" y="259"/>
                    <a:pt x="108" y="260"/>
                    <a:pt x="118" y="260"/>
                  </a:cubicBezTo>
                  <a:cubicBezTo>
                    <a:pt x="170" y="260"/>
                    <a:pt x="212" y="225"/>
                    <a:pt x="240" y="170"/>
                  </a:cubicBezTo>
                  <a:cubicBezTo>
                    <a:pt x="256" y="100"/>
                    <a:pt x="223" y="30"/>
                    <a:pt x="174" y="13"/>
                  </a:cubicBezTo>
                  <a:cubicBezTo>
                    <a:pt x="159" y="4"/>
                    <a:pt x="144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4" name="Google Shape;17014;p89"/>
            <p:cNvSpPr/>
            <p:nvPr/>
          </p:nvSpPr>
          <p:spPr>
            <a:xfrm>
              <a:off x="4029150" y="2268625"/>
              <a:ext cx="5575" cy="6675"/>
            </a:xfrm>
            <a:custGeom>
              <a:avLst/>
              <a:gdLst/>
              <a:ahLst/>
              <a:cxnLst/>
              <a:rect l="l" t="t" r="r" b="b"/>
              <a:pathLst>
                <a:path w="223" h="267" extrusionOk="0">
                  <a:moveTo>
                    <a:pt x="83" y="0"/>
                  </a:moveTo>
                  <a:cubicBezTo>
                    <a:pt x="33" y="17"/>
                    <a:pt x="0" y="87"/>
                    <a:pt x="0" y="157"/>
                  </a:cubicBezTo>
                  <a:cubicBezTo>
                    <a:pt x="0" y="190"/>
                    <a:pt x="17" y="223"/>
                    <a:pt x="50" y="239"/>
                  </a:cubicBezTo>
                  <a:cubicBezTo>
                    <a:pt x="61" y="254"/>
                    <a:pt x="84" y="267"/>
                    <a:pt x="101" y="267"/>
                  </a:cubicBezTo>
                  <a:cubicBezTo>
                    <a:pt x="109" y="267"/>
                    <a:pt x="115" y="265"/>
                    <a:pt x="120" y="260"/>
                  </a:cubicBezTo>
                  <a:cubicBezTo>
                    <a:pt x="186" y="260"/>
                    <a:pt x="223" y="190"/>
                    <a:pt x="223" y="120"/>
                  </a:cubicBezTo>
                  <a:cubicBezTo>
                    <a:pt x="223" y="87"/>
                    <a:pt x="206" y="54"/>
                    <a:pt x="169" y="33"/>
                  </a:cubicBezTo>
                  <a:cubicBezTo>
                    <a:pt x="169" y="17"/>
                    <a:pt x="153" y="17"/>
                    <a:pt x="153" y="17"/>
                  </a:cubicBezTo>
                  <a:cubicBezTo>
                    <a:pt x="136" y="0"/>
                    <a:pt x="120" y="0"/>
                    <a:pt x="8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5" name="Google Shape;17015;p89"/>
            <p:cNvSpPr/>
            <p:nvPr/>
          </p:nvSpPr>
          <p:spPr>
            <a:xfrm>
              <a:off x="4006350" y="2212025"/>
              <a:ext cx="6025" cy="6600"/>
            </a:xfrm>
            <a:custGeom>
              <a:avLst/>
              <a:gdLst/>
              <a:ahLst/>
              <a:cxnLst/>
              <a:rect l="l" t="t" r="r" b="b"/>
              <a:pathLst>
                <a:path w="241" h="264" extrusionOk="0">
                  <a:moveTo>
                    <a:pt x="111" y="0"/>
                  </a:moveTo>
                  <a:cubicBezTo>
                    <a:pt x="71" y="0"/>
                    <a:pt x="30" y="32"/>
                    <a:pt x="17" y="83"/>
                  </a:cubicBezTo>
                  <a:cubicBezTo>
                    <a:pt x="1" y="153"/>
                    <a:pt x="17" y="219"/>
                    <a:pt x="88" y="256"/>
                  </a:cubicBezTo>
                  <a:cubicBezTo>
                    <a:pt x="88" y="256"/>
                    <a:pt x="95" y="264"/>
                    <a:pt x="105" y="264"/>
                  </a:cubicBezTo>
                  <a:cubicBezTo>
                    <a:pt x="110" y="264"/>
                    <a:pt x="115" y="262"/>
                    <a:pt x="121" y="256"/>
                  </a:cubicBezTo>
                  <a:cubicBezTo>
                    <a:pt x="170" y="256"/>
                    <a:pt x="207" y="219"/>
                    <a:pt x="224" y="186"/>
                  </a:cubicBezTo>
                  <a:cubicBezTo>
                    <a:pt x="240" y="133"/>
                    <a:pt x="224" y="83"/>
                    <a:pt x="207" y="50"/>
                  </a:cubicBezTo>
                  <a:cubicBezTo>
                    <a:pt x="191" y="29"/>
                    <a:pt x="170" y="13"/>
                    <a:pt x="154" y="13"/>
                  </a:cubicBezTo>
                  <a:cubicBezTo>
                    <a:pt x="140" y="4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6" name="Google Shape;17016;p89"/>
            <p:cNvSpPr/>
            <p:nvPr/>
          </p:nvSpPr>
          <p:spPr>
            <a:xfrm>
              <a:off x="4017500" y="2224500"/>
              <a:ext cx="6000" cy="6825"/>
            </a:xfrm>
            <a:custGeom>
              <a:avLst/>
              <a:gdLst/>
              <a:ahLst/>
              <a:cxnLst/>
              <a:rect l="l" t="t" r="r" b="b"/>
              <a:pathLst>
                <a:path w="240" h="273" extrusionOk="0">
                  <a:moveTo>
                    <a:pt x="129" y="1"/>
                  </a:moveTo>
                  <a:cubicBezTo>
                    <a:pt x="120" y="1"/>
                    <a:pt x="112" y="5"/>
                    <a:pt x="103" y="13"/>
                  </a:cubicBezTo>
                  <a:cubicBezTo>
                    <a:pt x="70" y="13"/>
                    <a:pt x="54" y="29"/>
                    <a:pt x="33" y="66"/>
                  </a:cubicBezTo>
                  <a:cubicBezTo>
                    <a:pt x="17" y="83"/>
                    <a:pt x="0" y="116"/>
                    <a:pt x="17" y="149"/>
                  </a:cubicBezTo>
                  <a:cubicBezTo>
                    <a:pt x="17" y="186"/>
                    <a:pt x="33" y="219"/>
                    <a:pt x="54" y="236"/>
                  </a:cubicBezTo>
                  <a:cubicBezTo>
                    <a:pt x="70" y="252"/>
                    <a:pt x="103" y="273"/>
                    <a:pt x="136" y="273"/>
                  </a:cubicBezTo>
                  <a:cubicBezTo>
                    <a:pt x="190" y="252"/>
                    <a:pt x="239" y="186"/>
                    <a:pt x="223" y="116"/>
                  </a:cubicBezTo>
                  <a:cubicBezTo>
                    <a:pt x="223" y="83"/>
                    <a:pt x="206" y="46"/>
                    <a:pt x="190" y="29"/>
                  </a:cubicBezTo>
                  <a:cubicBezTo>
                    <a:pt x="173" y="29"/>
                    <a:pt x="173" y="13"/>
                    <a:pt x="157" y="13"/>
                  </a:cubicBezTo>
                  <a:cubicBezTo>
                    <a:pt x="147" y="5"/>
                    <a:pt x="137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7" name="Google Shape;17017;p89"/>
            <p:cNvSpPr/>
            <p:nvPr/>
          </p:nvSpPr>
          <p:spPr>
            <a:xfrm>
              <a:off x="4011925" y="21946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7" y="0"/>
                  </a:moveTo>
                  <a:cubicBezTo>
                    <a:pt x="82" y="0"/>
                    <a:pt x="31" y="33"/>
                    <a:pt x="17" y="74"/>
                  </a:cubicBezTo>
                  <a:cubicBezTo>
                    <a:pt x="1" y="144"/>
                    <a:pt x="17" y="231"/>
                    <a:pt x="87" y="247"/>
                  </a:cubicBezTo>
                  <a:cubicBezTo>
                    <a:pt x="104" y="264"/>
                    <a:pt x="120" y="264"/>
                    <a:pt x="137" y="264"/>
                  </a:cubicBezTo>
                  <a:cubicBezTo>
                    <a:pt x="174" y="247"/>
                    <a:pt x="207" y="231"/>
                    <a:pt x="223" y="177"/>
                  </a:cubicBezTo>
                  <a:cubicBezTo>
                    <a:pt x="240" y="128"/>
                    <a:pt x="223" y="74"/>
                    <a:pt x="207" y="41"/>
                  </a:cubicBezTo>
                  <a:cubicBezTo>
                    <a:pt x="190" y="25"/>
                    <a:pt x="174" y="25"/>
                    <a:pt x="153" y="4"/>
                  </a:cubicBezTo>
                  <a:cubicBezTo>
                    <a:pt x="145" y="1"/>
                    <a:pt x="136" y="0"/>
                    <a:pt x="12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8" name="Google Shape;17018;p89"/>
            <p:cNvSpPr/>
            <p:nvPr/>
          </p:nvSpPr>
          <p:spPr>
            <a:xfrm>
              <a:off x="4010600" y="224110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0" y="0"/>
                  </a:moveTo>
                  <a:cubicBezTo>
                    <a:pt x="103" y="0"/>
                    <a:pt x="70" y="0"/>
                    <a:pt x="54" y="21"/>
                  </a:cubicBezTo>
                  <a:cubicBezTo>
                    <a:pt x="0" y="70"/>
                    <a:pt x="0" y="157"/>
                    <a:pt x="37" y="206"/>
                  </a:cubicBezTo>
                  <a:cubicBezTo>
                    <a:pt x="54" y="244"/>
                    <a:pt x="87" y="260"/>
                    <a:pt x="103" y="260"/>
                  </a:cubicBezTo>
                  <a:cubicBezTo>
                    <a:pt x="140" y="260"/>
                    <a:pt x="173" y="260"/>
                    <a:pt x="190" y="227"/>
                  </a:cubicBezTo>
                  <a:cubicBezTo>
                    <a:pt x="206" y="206"/>
                    <a:pt x="227" y="173"/>
                    <a:pt x="227" y="140"/>
                  </a:cubicBezTo>
                  <a:cubicBezTo>
                    <a:pt x="243" y="103"/>
                    <a:pt x="227" y="70"/>
                    <a:pt x="206" y="54"/>
                  </a:cubicBezTo>
                  <a:cubicBezTo>
                    <a:pt x="190" y="37"/>
                    <a:pt x="173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19" name="Google Shape;17019;p89"/>
            <p:cNvSpPr/>
            <p:nvPr/>
          </p:nvSpPr>
          <p:spPr>
            <a:xfrm>
              <a:off x="4044075" y="2269575"/>
              <a:ext cx="6125" cy="6500"/>
            </a:xfrm>
            <a:custGeom>
              <a:avLst/>
              <a:gdLst/>
              <a:ahLst/>
              <a:cxnLst/>
              <a:rect l="l" t="t" r="r" b="b"/>
              <a:pathLst>
                <a:path w="245" h="260" extrusionOk="0">
                  <a:moveTo>
                    <a:pt x="119" y="1"/>
                  </a:moveTo>
                  <a:cubicBezTo>
                    <a:pt x="72" y="1"/>
                    <a:pt x="34" y="34"/>
                    <a:pt x="22" y="82"/>
                  </a:cubicBezTo>
                  <a:cubicBezTo>
                    <a:pt x="1" y="152"/>
                    <a:pt x="38" y="222"/>
                    <a:pt x="88" y="255"/>
                  </a:cubicBezTo>
                  <a:cubicBezTo>
                    <a:pt x="97" y="258"/>
                    <a:pt x="107" y="259"/>
                    <a:pt x="117" y="259"/>
                  </a:cubicBezTo>
                  <a:cubicBezTo>
                    <a:pt x="163" y="259"/>
                    <a:pt x="211" y="229"/>
                    <a:pt x="228" y="185"/>
                  </a:cubicBezTo>
                  <a:cubicBezTo>
                    <a:pt x="244" y="119"/>
                    <a:pt x="228" y="32"/>
                    <a:pt x="174" y="16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0" name="Google Shape;17020;p89"/>
            <p:cNvSpPr/>
            <p:nvPr/>
          </p:nvSpPr>
          <p:spPr>
            <a:xfrm>
              <a:off x="4047600" y="2219250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0"/>
                    <a:pt x="0" y="70"/>
                    <a:pt x="0" y="136"/>
                  </a:cubicBezTo>
                  <a:cubicBezTo>
                    <a:pt x="17" y="173"/>
                    <a:pt x="33" y="206"/>
                    <a:pt x="50" y="223"/>
                  </a:cubicBezTo>
                  <a:cubicBezTo>
                    <a:pt x="66" y="256"/>
                    <a:pt x="103" y="256"/>
                    <a:pt x="136" y="256"/>
                  </a:cubicBezTo>
                  <a:cubicBezTo>
                    <a:pt x="169" y="239"/>
                    <a:pt x="190" y="223"/>
                    <a:pt x="206" y="206"/>
                  </a:cubicBezTo>
                  <a:cubicBezTo>
                    <a:pt x="223" y="173"/>
                    <a:pt x="223" y="136"/>
                    <a:pt x="223" y="103"/>
                  </a:cubicBezTo>
                  <a:cubicBezTo>
                    <a:pt x="223" y="70"/>
                    <a:pt x="206" y="33"/>
                    <a:pt x="190" y="17"/>
                  </a:cubicBezTo>
                  <a:cubicBezTo>
                    <a:pt x="169" y="17"/>
                    <a:pt x="169" y="0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1" name="Google Shape;17021;p89"/>
            <p:cNvSpPr/>
            <p:nvPr/>
          </p:nvSpPr>
          <p:spPr>
            <a:xfrm>
              <a:off x="4035125" y="2252150"/>
              <a:ext cx="6400" cy="6600"/>
            </a:xfrm>
            <a:custGeom>
              <a:avLst/>
              <a:gdLst/>
              <a:ahLst/>
              <a:cxnLst/>
              <a:rect l="l" t="t" r="r" b="b"/>
              <a:pathLst>
                <a:path w="256" h="264" extrusionOk="0">
                  <a:moveTo>
                    <a:pt x="111" y="1"/>
                  </a:moveTo>
                  <a:cubicBezTo>
                    <a:pt x="92" y="1"/>
                    <a:pt x="76" y="13"/>
                    <a:pt x="50" y="24"/>
                  </a:cubicBezTo>
                  <a:cubicBezTo>
                    <a:pt x="17" y="74"/>
                    <a:pt x="0" y="160"/>
                    <a:pt x="33" y="214"/>
                  </a:cubicBezTo>
                  <a:cubicBezTo>
                    <a:pt x="50" y="230"/>
                    <a:pt x="87" y="247"/>
                    <a:pt x="120" y="263"/>
                  </a:cubicBezTo>
                  <a:cubicBezTo>
                    <a:pt x="136" y="263"/>
                    <a:pt x="173" y="247"/>
                    <a:pt x="190" y="230"/>
                  </a:cubicBezTo>
                  <a:cubicBezTo>
                    <a:pt x="239" y="177"/>
                    <a:pt x="256" y="111"/>
                    <a:pt x="206" y="41"/>
                  </a:cubicBezTo>
                  <a:cubicBezTo>
                    <a:pt x="206" y="24"/>
                    <a:pt x="190" y="24"/>
                    <a:pt x="173" y="8"/>
                  </a:cubicBezTo>
                  <a:lnTo>
                    <a:pt x="136" y="8"/>
                  </a:lnTo>
                  <a:cubicBezTo>
                    <a:pt x="127" y="3"/>
                    <a:pt x="118" y="1"/>
                    <a:pt x="111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2" name="Google Shape;17022;p89"/>
            <p:cNvSpPr/>
            <p:nvPr/>
          </p:nvSpPr>
          <p:spPr>
            <a:xfrm>
              <a:off x="4050575" y="22519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87" y="0"/>
                  </a:moveTo>
                  <a:cubicBezTo>
                    <a:pt x="34" y="33"/>
                    <a:pt x="1" y="83"/>
                    <a:pt x="17" y="136"/>
                  </a:cubicBezTo>
                  <a:cubicBezTo>
                    <a:pt x="17" y="169"/>
                    <a:pt x="34" y="206"/>
                    <a:pt x="50" y="223"/>
                  </a:cubicBezTo>
                  <a:cubicBezTo>
                    <a:pt x="87" y="256"/>
                    <a:pt x="120" y="256"/>
                    <a:pt x="137" y="256"/>
                  </a:cubicBezTo>
                  <a:cubicBezTo>
                    <a:pt x="207" y="239"/>
                    <a:pt x="240" y="169"/>
                    <a:pt x="240" y="103"/>
                  </a:cubicBezTo>
                  <a:cubicBezTo>
                    <a:pt x="223" y="83"/>
                    <a:pt x="223" y="83"/>
                    <a:pt x="223" y="66"/>
                  </a:cubicBezTo>
                  <a:cubicBezTo>
                    <a:pt x="207" y="33"/>
                    <a:pt x="190" y="17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3" name="Google Shape;17023;p89"/>
            <p:cNvSpPr/>
            <p:nvPr/>
          </p:nvSpPr>
          <p:spPr>
            <a:xfrm>
              <a:off x="4038925" y="2206775"/>
              <a:ext cx="6125" cy="6525"/>
            </a:xfrm>
            <a:custGeom>
              <a:avLst/>
              <a:gdLst/>
              <a:ahLst/>
              <a:cxnLst/>
              <a:rect l="l" t="t" r="r" b="b"/>
              <a:pathLst>
                <a:path w="245" h="261" extrusionOk="0">
                  <a:moveTo>
                    <a:pt x="104" y="0"/>
                  </a:moveTo>
                  <a:cubicBezTo>
                    <a:pt x="54" y="17"/>
                    <a:pt x="1" y="87"/>
                    <a:pt x="21" y="157"/>
                  </a:cubicBezTo>
                  <a:cubicBezTo>
                    <a:pt x="21" y="190"/>
                    <a:pt x="38" y="207"/>
                    <a:pt x="54" y="239"/>
                  </a:cubicBezTo>
                  <a:cubicBezTo>
                    <a:pt x="87" y="260"/>
                    <a:pt x="104" y="260"/>
                    <a:pt x="141" y="260"/>
                  </a:cubicBezTo>
                  <a:cubicBezTo>
                    <a:pt x="174" y="260"/>
                    <a:pt x="190" y="239"/>
                    <a:pt x="207" y="207"/>
                  </a:cubicBezTo>
                  <a:cubicBezTo>
                    <a:pt x="228" y="174"/>
                    <a:pt x="244" y="136"/>
                    <a:pt x="228" y="103"/>
                  </a:cubicBezTo>
                  <a:cubicBezTo>
                    <a:pt x="228" y="70"/>
                    <a:pt x="207" y="54"/>
                    <a:pt x="190" y="17"/>
                  </a:cubicBezTo>
                  <a:cubicBezTo>
                    <a:pt x="174" y="17"/>
                    <a:pt x="174" y="17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4" name="Google Shape;17024;p89"/>
            <p:cNvSpPr/>
            <p:nvPr/>
          </p:nvSpPr>
          <p:spPr>
            <a:xfrm>
              <a:off x="4040675" y="2191300"/>
              <a:ext cx="5600" cy="6600"/>
            </a:xfrm>
            <a:custGeom>
              <a:avLst/>
              <a:gdLst/>
              <a:ahLst/>
              <a:cxnLst/>
              <a:rect l="l" t="t" r="r" b="b"/>
              <a:pathLst>
                <a:path w="224" h="264" extrusionOk="0">
                  <a:moveTo>
                    <a:pt x="104" y="1"/>
                  </a:moveTo>
                  <a:cubicBezTo>
                    <a:pt x="34" y="17"/>
                    <a:pt x="1" y="88"/>
                    <a:pt x="1" y="158"/>
                  </a:cubicBezTo>
                  <a:cubicBezTo>
                    <a:pt x="15" y="215"/>
                    <a:pt x="58" y="264"/>
                    <a:pt x="113" y="264"/>
                  </a:cubicBezTo>
                  <a:cubicBezTo>
                    <a:pt x="121" y="264"/>
                    <a:pt x="129" y="263"/>
                    <a:pt x="137" y="261"/>
                  </a:cubicBezTo>
                  <a:cubicBezTo>
                    <a:pt x="158" y="261"/>
                    <a:pt x="191" y="240"/>
                    <a:pt x="207" y="207"/>
                  </a:cubicBezTo>
                  <a:cubicBezTo>
                    <a:pt x="224" y="174"/>
                    <a:pt x="224" y="137"/>
                    <a:pt x="224" y="104"/>
                  </a:cubicBezTo>
                  <a:cubicBezTo>
                    <a:pt x="224" y="71"/>
                    <a:pt x="207" y="55"/>
                    <a:pt x="174" y="17"/>
                  </a:cubicBezTo>
                  <a:lnTo>
                    <a:pt x="158" y="17"/>
                  </a:lnTo>
                  <a:cubicBezTo>
                    <a:pt x="137" y="1"/>
                    <a:pt x="120" y="1"/>
                    <a:pt x="10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5" name="Google Shape;17025;p89"/>
            <p:cNvSpPr/>
            <p:nvPr/>
          </p:nvSpPr>
          <p:spPr>
            <a:xfrm>
              <a:off x="4053975" y="2202450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41" y="0"/>
                  </a:moveTo>
                  <a:cubicBezTo>
                    <a:pt x="104" y="0"/>
                    <a:pt x="71" y="0"/>
                    <a:pt x="54" y="21"/>
                  </a:cubicBezTo>
                  <a:cubicBezTo>
                    <a:pt x="1" y="70"/>
                    <a:pt x="1" y="157"/>
                    <a:pt x="38" y="206"/>
                  </a:cubicBezTo>
                  <a:cubicBezTo>
                    <a:pt x="54" y="243"/>
                    <a:pt x="87" y="260"/>
                    <a:pt x="104" y="260"/>
                  </a:cubicBezTo>
                  <a:cubicBezTo>
                    <a:pt x="141" y="260"/>
                    <a:pt x="174" y="260"/>
                    <a:pt x="190" y="227"/>
                  </a:cubicBezTo>
                  <a:cubicBezTo>
                    <a:pt x="244" y="190"/>
                    <a:pt x="244" y="103"/>
                    <a:pt x="207" y="54"/>
                  </a:cubicBezTo>
                  <a:cubicBezTo>
                    <a:pt x="190" y="37"/>
                    <a:pt x="174" y="21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6" name="Google Shape;17026;p89"/>
            <p:cNvSpPr/>
            <p:nvPr/>
          </p:nvSpPr>
          <p:spPr>
            <a:xfrm>
              <a:off x="3974500" y="2185750"/>
              <a:ext cx="5700" cy="6400"/>
            </a:xfrm>
            <a:custGeom>
              <a:avLst/>
              <a:gdLst/>
              <a:ahLst/>
              <a:cxnLst/>
              <a:rect l="l" t="t" r="r" b="b"/>
              <a:pathLst>
                <a:path w="228" h="256" extrusionOk="0">
                  <a:moveTo>
                    <a:pt x="104" y="0"/>
                  </a:moveTo>
                  <a:cubicBezTo>
                    <a:pt x="38" y="17"/>
                    <a:pt x="1" y="87"/>
                    <a:pt x="1" y="153"/>
                  </a:cubicBezTo>
                  <a:cubicBezTo>
                    <a:pt x="22" y="190"/>
                    <a:pt x="22" y="223"/>
                    <a:pt x="55" y="239"/>
                  </a:cubicBezTo>
                  <a:cubicBezTo>
                    <a:pt x="71" y="256"/>
                    <a:pt x="104" y="256"/>
                    <a:pt x="141" y="256"/>
                  </a:cubicBezTo>
                  <a:cubicBezTo>
                    <a:pt x="158" y="256"/>
                    <a:pt x="191" y="239"/>
                    <a:pt x="207" y="206"/>
                  </a:cubicBezTo>
                  <a:cubicBezTo>
                    <a:pt x="228" y="173"/>
                    <a:pt x="228" y="136"/>
                    <a:pt x="228" y="103"/>
                  </a:cubicBezTo>
                  <a:cubicBezTo>
                    <a:pt x="228" y="70"/>
                    <a:pt x="207" y="50"/>
                    <a:pt x="174" y="33"/>
                  </a:cubicBezTo>
                  <a:cubicBezTo>
                    <a:pt x="174" y="17"/>
                    <a:pt x="174" y="17"/>
                    <a:pt x="158" y="17"/>
                  </a:cubicBezTo>
                  <a:cubicBezTo>
                    <a:pt x="141" y="0"/>
                    <a:pt x="125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7" name="Google Shape;17027;p89"/>
            <p:cNvSpPr/>
            <p:nvPr/>
          </p:nvSpPr>
          <p:spPr>
            <a:xfrm>
              <a:off x="3983175" y="22480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1"/>
                  </a:moveTo>
                  <a:cubicBezTo>
                    <a:pt x="33" y="1"/>
                    <a:pt x="0" y="71"/>
                    <a:pt x="17" y="137"/>
                  </a:cubicBezTo>
                  <a:cubicBezTo>
                    <a:pt x="17" y="174"/>
                    <a:pt x="33" y="207"/>
                    <a:pt x="50" y="223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90" y="240"/>
                    <a:pt x="239" y="174"/>
                    <a:pt x="223" y="104"/>
                  </a:cubicBezTo>
                  <a:cubicBezTo>
                    <a:pt x="223" y="71"/>
                    <a:pt x="206" y="34"/>
                    <a:pt x="190" y="17"/>
                  </a:cubicBezTo>
                  <a:cubicBezTo>
                    <a:pt x="169" y="17"/>
                    <a:pt x="169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8" name="Google Shape;17028;p89"/>
            <p:cNvSpPr/>
            <p:nvPr/>
          </p:nvSpPr>
          <p:spPr>
            <a:xfrm>
              <a:off x="3971100" y="2236300"/>
              <a:ext cx="6025" cy="6475"/>
            </a:xfrm>
            <a:custGeom>
              <a:avLst/>
              <a:gdLst/>
              <a:ahLst/>
              <a:cxnLst/>
              <a:rect l="l" t="t" r="r" b="b"/>
              <a:pathLst>
                <a:path w="241" h="259" extrusionOk="0">
                  <a:moveTo>
                    <a:pt x="125" y="1"/>
                  </a:moveTo>
                  <a:cubicBezTo>
                    <a:pt x="79" y="1"/>
                    <a:pt x="31" y="33"/>
                    <a:pt x="17" y="73"/>
                  </a:cubicBezTo>
                  <a:cubicBezTo>
                    <a:pt x="1" y="143"/>
                    <a:pt x="17" y="229"/>
                    <a:pt x="88" y="246"/>
                  </a:cubicBezTo>
                  <a:cubicBezTo>
                    <a:pt x="101" y="255"/>
                    <a:pt x="115" y="259"/>
                    <a:pt x="130" y="259"/>
                  </a:cubicBezTo>
                  <a:cubicBezTo>
                    <a:pt x="170" y="259"/>
                    <a:pt x="211" y="227"/>
                    <a:pt x="224" y="176"/>
                  </a:cubicBezTo>
                  <a:cubicBezTo>
                    <a:pt x="240" y="110"/>
                    <a:pt x="224" y="40"/>
                    <a:pt x="158" y="7"/>
                  </a:cubicBezTo>
                  <a:cubicBezTo>
                    <a:pt x="147" y="3"/>
                    <a:pt x="136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29" name="Google Shape;17029;p89"/>
            <p:cNvSpPr/>
            <p:nvPr/>
          </p:nvSpPr>
          <p:spPr>
            <a:xfrm>
              <a:off x="3977600" y="2218425"/>
              <a:ext cx="6000" cy="6400"/>
            </a:xfrm>
            <a:custGeom>
              <a:avLst/>
              <a:gdLst/>
              <a:ahLst/>
              <a:cxnLst/>
              <a:rect l="l" t="t" r="r" b="b"/>
              <a:pathLst>
                <a:path w="240" h="256" extrusionOk="0">
                  <a:moveTo>
                    <a:pt x="104" y="0"/>
                  </a:moveTo>
                  <a:cubicBezTo>
                    <a:pt x="104" y="0"/>
                    <a:pt x="83" y="0"/>
                    <a:pt x="83" y="17"/>
                  </a:cubicBezTo>
                  <a:cubicBezTo>
                    <a:pt x="34" y="33"/>
                    <a:pt x="1" y="83"/>
                    <a:pt x="17" y="153"/>
                  </a:cubicBezTo>
                  <a:cubicBezTo>
                    <a:pt x="17" y="186"/>
                    <a:pt x="34" y="223"/>
                    <a:pt x="50" y="239"/>
                  </a:cubicBezTo>
                  <a:cubicBezTo>
                    <a:pt x="83" y="256"/>
                    <a:pt x="104" y="256"/>
                    <a:pt x="137" y="256"/>
                  </a:cubicBezTo>
                  <a:cubicBezTo>
                    <a:pt x="207" y="239"/>
                    <a:pt x="240" y="186"/>
                    <a:pt x="223" y="103"/>
                  </a:cubicBezTo>
                  <a:lnTo>
                    <a:pt x="223" y="83"/>
                  </a:lnTo>
                  <a:cubicBezTo>
                    <a:pt x="207" y="50"/>
                    <a:pt x="186" y="17"/>
                    <a:pt x="153" y="17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0" name="Google Shape;17030;p89"/>
            <p:cNvSpPr/>
            <p:nvPr/>
          </p:nvSpPr>
          <p:spPr>
            <a:xfrm>
              <a:off x="3962150" y="2218825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36" y="1"/>
                  </a:moveTo>
                  <a:cubicBezTo>
                    <a:pt x="103" y="1"/>
                    <a:pt x="66" y="1"/>
                    <a:pt x="50" y="34"/>
                  </a:cubicBezTo>
                  <a:cubicBezTo>
                    <a:pt x="0" y="67"/>
                    <a:pt x="0" y="153"/>
                    <a:pt x="33" y="207"/>
                  </a:cubicBezTo>
                  <a:cubicBezTo>
                    <a:pt x="50" y="240"/>
                    <a:pt x="83" y="256"/>
                    <a:pt x="103" y="256"/>
                  </a:cubicBezTo>
                  <a:cubicBezTo>
                    <a:pt x="136" y="256"/>
                    <a:pt x="169" y="256"/>
                    <a:pt x="186" y="223"/>
                  </a:cubicBezTo>
                  <a:cubicBezTo>
                    <a:pt x="239" y="190"/>
                    <a:pt x="239" y="104"/>
                    <a:pt x="206" y="50"/>
                  </a:cubicBezTo>
                  <a:cubicBezTo>
                    <a:pt x="186" y="34"/>
                    <a:pt x="186" y="17"/>
                    <a:pt x="16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1" name="Google Shape;17031;p89"/>
            <p:cNvSpPr/>
            <p:nvPr/>
          </p:nvSpPr>
          <p:spPr>
            <a:xfrm>
              <a:off x="3967300" y="220295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3" y="1"/>
                  </a:moveTo>
                  <a:cubicBezTo>
                    <a:pt x="50" y="17"/>
                    <a:pt x="0" y="83"/>
                    <a:pt x="17" y="153"/>
                  </a:cubicBezTo>
                  <a:cubicBezTo>
                    <a:pt x="17" y="186"/>
                    <a:pt x="33" y="223"/>
                    <a:pt x="50" y="240"/>
                  </a:cubicBezTo>
                  <a:cubicBezTo>
                    <a:pt x="73" y="252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207" y="256"/>
                    <a:pt x="240" y="186"/>
                    <a:pt x="223" y="120"/>
                  </a:cubicBezTo>
                  <a:cubicBezTo>
                    <a:pt x="223" y="83"/>
                    <a:pt x="207" y="50"/>
                    <a:pt x="186" y="34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1"/>
                    <a:pt x="120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2" name="Google Shape;17032;p89"/>
            <p:cNvSpPr/>
            <p:nvPr/>
          </p:nvSpPr>
          <p:spPr>
            <a:xfrm>
              <a:off x="3991725" y="218597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94" y="1"/>
                  </a:moveTo>
                  <a:cubicBezTo>
                    <a:pt x="76" y="1"/>
                    <a:pt x="60" y="13"/>
                    <a:pt x="33" y="24"/>
                  </a:cubicBezTo>
                  <a:cubicBezTo>
                    <a:pt x="17" y="41"/>
                    <a:pt x="1" y="78"/>
                    <a:pt x="1" y="111"/>
                  </a:cubicBezTo>
                  <a:cubicBezTo>
                    <a:pt x="1" y="144"/>
                    <a:pt x="1" y="181"/>
                    <a:pt x="17" y="214"/>
                  </a:cubicBezTo>
                  <a:cubicBezTo>
                    <a:pt x="48" y="245"/>
                    <a:pt x="83" y="263"/>
                    <a:pt x="117" y="263"/>
                  </a:cubicBezTo>
                  <a:cubicBezTo>
                    <a:pt x="142" y="263"/>
                    <a:pt x="167" y="253"/>
                    <a:pt x="190" y="230"/>
                  </a:cubicBezTo>
                  <a:cubicBezTo>
                    <a:pt x="223" y="181"/>
                    <a:pt x="240" y="111"/>
                    <a:pt x="207" y="41"/>
                  </a:cubicBezTo>
                  <a:cubicBezTo>
                    <a:pt x="190" y="24"/>
                    <a:pt x="174" y="8"/>
                    <a:pt x="157" y="8"/>
                  </a:cubicBezTo>
                  <a:lnTo>
                    <a:pt x="120" y="8"/>
                  </a:lnTo>
                  <a:cubicBezTo>
                    <a:pt x="110" y="3"/>
                    <a:pt x="102" y="1"/>
                    <a:pt x="94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3" name="Google Shape;17033;p89"/>
            <p:cNvSpPr/>
            <p:nvPr/>
          </p:nvSpPr>
          <p:spPr>
            <a:xfrm>
              <a:off x="3995650" y="2243350"/>
              <a:ext cx="6400" cy="6425"/>
            </a:xfrm>
            <a:custGeom>
              <a:avLst/>
              <a:gdLst/>
              <a:ahLst/>
              <a:cxnLst/>
              <a:rect l="l" t="t" r="r" b="b"/>
              <a:pathLst>
                <a:path w="256" h="257" extrusionOk="0">
                  <a:moveTo>
                    <a:pt x="127" y="1"/>
                  </a:moveTo>
                  <a:cubicBezTo>
                    <a:pt x="86" y="1"/>
                    <a:pt x="45" y="32"/>
                    <a:pt x="33" y="83"/>
                  </a:cubicBezTo>
                  <a:cubicBezTo>
                    <a:pt x="0" y="154"/>
                    <a:pt x="33" y="220"/>
                    <a:pt x="83" y="257"/>
                  </a:cubicBezTo>
                  <a:lnTo>
                    <a:pt x="136" y="257"/>
                  </a:lnTo>
                  <a:cubicBezTo>
                    <a:pt x="186" y="257"/>
                    <a:pt x="223" y="220"/>
                    <a:pt x="239" y="170"/>
                  </a:cubicBezTo>
                  <a:cubicBezTo>
                    <a:pt x="256" y="137"/>
                    <a:pt x="239" y="83"/>
                    <a:pt x="223" y="50"/>
                  </a:cubicBezTo>
                  <a:cubicBezTo>
                    <a:pt x="206" y="34"/>
                    <a:pt x="186" y="13"/>
                    <a:pt x="169" y="13"/>
                  </a:cubicBezTo>
                  <a:cubicBezTo>
                    <a:pt x="156" y="5"/>
                    <a:pt x="142" y="1"/>
                    <a:pt x="12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4" name="Google Shape;17034;p89"/>
            <p:cNvSpPr/>
            <p:nvPr/>
          </p:nvSpPr>
          <p:spPr>
            <a:xfrm>
              <a:off x="3993075" y="2213500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07" y="1"/>
                  </a:moveTo>
                  <a:cubicBezTo>
                    <a:pt x="83" y="1"/>
                    <a:pt x="61" y="12"/>
                    <a:pt x="50" y="24"/>
                  </a:cubicBezTo>
                  <a:cubicBezTo>
                    <a:pt x="0" y="74"/>
                    <a:pt x="0" y="160"/>
                    <a:pt x="33" y="214"/>
                  </a:cubicBezTo>
                  <a:cubicBezTo>
                    <a:pt x="50" y="230"/>
                    <a:pt x="83" y="247"/>
                    <a:pt x="103" y="263"/>
                  </a:cubicBezTo>
                  <a:cubicBezTo>
                    <a:pt x="136" y="263"/>
                    <a:pt x="169" y="247"/>
                    <a:pt x="186" y="230"/>
                  </a:cubicBezTo>
                  <a:cubicBezTo>
                    <a:pt x="223" y="214"/>
                    <a:pt x="223" y="177"/>
                    <a:pt x="239" y="144"/>
                  </a:cubicBezTo>
                  <a:cubicBezTo>
                    <a:pt x="239" y="111"/>
                    <a:pt x="223" y="74"/>
                    <a:pt x="206" y="41"/>
                  </a:cubicBezTo>
                  <a:cubicBezTo>
                    <a:pt x="186" y="24"/>
                    <a:pt x="186" y="24"/>
                    <a:pt x="153" y="8"/>
                  </a:cubicBezTo>
                  <a:lnTo>
                    <a:pt x="136" y="8"/>
                  </a:lnTo>
                  <a:cubicBezTo>
                    <a:pt x="127" y="3"/>
                    <a:pt x="116" y="1"/>
                    <a:pt x="10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5" name="Google Shape;17035;p89"/>
            <p:cNvSpPr/>
            <p:nvPr/>
          </p:nvSpPr>
          <p:spPr>
            <a:xfrm>
              <a:off x="3999875" y="2198450"/>
              <a:ext cx="6100" cy="6600"/>
            </a:xfrm>
            <a:custGeom>
              <a:avLst/>
              <a:gdLst/>
              <a:ahLst/>
              <a:cxnLst/>
              <a:rect l="l" t="t" r="r" b="b"/>
              <a:pathLst>
                <a:path w="244" h="264" extrusionOk="0">
                  <a:moveTo>
                    <a:pt x="121" y="0"/>
                  </a:moveTo>
                  <a:cubicBezTo>
                    <a:pt x="115" y="0"/>
                    <a:pt x="109" y="2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81"/>
                    <a:pt x="37" y="214"/>
                    <a:pt x="54" y="230"/>
                  </a:cubicBezTo>
                  <a:cubicBezTo>
                    <a:pt x="87" y="247"/>
                    <a:pt x="103" y="263"/>
                    <a:pt x="140" y="263"/>
                  </a:cubicBezTo>
                  <a:cubicBezTo>
                    <a:pt x="173" y="247"/>
                    <a:pt x="190" y="230"/>
                    <a:pt x="206" y="214"/>
                  </a:cubicBezTo>
                  <a:cubicBezTo>
                    <a:pt x="223" y="181"/>
                    <a:pt x="243" y="144"/>
                    <a:pt x="223" y="111"/>
                  </a:cubicBezTo>
                  <a:cubicBezTo>
                    <a:pt x="223" y="78"/>
                    <a:pt x="206" y="41"/>
                    <a:pt x="190" y="24"/>
                  </a:cubicBezTo>
                  <a:cubicBezTo>
                    <a:pt x="173" y="24"/>
                    <a:pt x="173" y="8"/>
                    <a:pt x="157" y="8"/>
                  </a:cubicBezTo>
                  <a:cubicBezTo>
                    <a:pt x="146" y="8"/>
                    <a:pt x="133" y="0"/>
                    <a:pt x="121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6" name="Google Shape;17036;p89"/>
            <p:cNvSpPr/>
            <p:nvPr/>
          </p:nvSpPr>
          <p:spPr>
            <a:xfrm>
              <a:off x="3989150" y="2230375"/>
              <a:ext cx="5600" cy="6525"/>
            </a:xfrm>
            <a:custGeom>
              <a:avLst/>
              <a:gdLst/>
              <a:ahLst/>
              <a:cxnLst/>
              <a:rect l="l" t="t" r="r" b="b"/>
              <a:pathLst>
                <a:path w="224" h="261" extrusionOk="0">
                  <a:moveTo>
                    <a:pt x="87" y="1"/>
                  </a:moveTo>
                  <a:cubicBezTo>
                    <a:pt x="71" y="1"/>
                    <a:pt x="33" y="17"/>
                    <a:pt x="17" y="54"/>
                  </a:cubicBezTo>
                  <a:cubicBezTo>
                    <a:pt x="0" y="87"/>
                    <a:pt x="0" y="120"/>
                    <a:pt x="0" y="157"/>
                  </a:cubicBezTo>
                  <a:cubicBezTo>
                    <a:pt x="0" y="190"/>
                    <a:pt x="17" y="207"/>
                    <a:pt x="33" y="223"/>
                  </a:cubicBezTo>
                  <a:cubicBezTo>
                    <a:pt x="71" y="260"/>
                    <a:pt x="104" y="260"/>
                    <a:pt x="120" y="260"/>
                  </a:cubicBezTo>
                  <a:cubicBezTo>
                    <a:pt x="190" y="244"/>
                    <a:pt x="223" y="174"/>
                    <a:pt x="223" y="104"/>
                  </a:cubicBezTo>
                  <a:cubicBezTo>
                    <a:pt x="207" y="71"/>
                    <a:pt x="190" y="38"/>
                    <a:pt x="174" y="17"/>
                  </a:cubicBezTo>
                  <a:cubicBezTo>
                    <a:pt x="174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7" name="Google Shape;17037;p89"/>
            <p:cNvSpPr/>
            <p:nvPr/>
          </p:nvSpPr>
          <p:spPr>
            <a:xfrm>
              <a:off x="4003375" y="2226000"/>
              <a:ext cx="6000" cy="6425"/>
            </a:xfrm>
            <a:custGeom>
              <a:avLst/>
              <a:gdLst/>
              <a:ahLst/>
              <a:cxnLst/>
              <a:rect l="l" t="t" r="r" b="b"/>
              <a:pathLst>
                <a:path w="240" h="257" extrusionOk="0">
                  <a:moveTo>
                    <a:pt x="113" y="1"/>
                  </a:moveTo>
                  <a:cubicBezTo>
                    <a:pt x="59" y="1"/>
                    <a:pt x="14" y="33"/>
                    <a:pt x="0" y="72"/>
                  </a:cubicBezTo>
                  <a:lnTo>
                    <a:pt x="0" y="143"/>
                  </a:lnTo>
                  <a:cubicBezTo>
                    <a:pt x="0" y="192"/>
                    <a:pt x="33" y="229"/>
                    <a:pt x="66" y="246"/>
                  </a:cubicBezTo>
                  <a:cubicBezTo>
                    <a:pt x="82" y="252"/>
                    <a:pt x="99" y="256"/>
                    <a:pt x="116" y="256"/>
                  </a:cubicBezTo>
                  <a:cubicBezTo>
                    <a:pt x="139" y="256"/>
                    <a:pt x="160" y="248"/>
                    <a:pt x="169" y="229"/>
                  </a:cubicBezTo>
                  <a:cubicBezTo>
                    <a:pt x="186" y="213"/>
                    <a:pt x="207" y="192"/>
                    <a:pt x="207" y="176"/>
                  </a:cubicBezTo>
                  <a:cubicBezTo>
                    <a:pt x="240" y="110"/>
                    <a:pt x="207" y="39"/>
                    <a:pt x="153" y="6"/>
                  </a:cubicBezTo>
                  <a:cubicBezTo>
                    <a:pt x="139" y="2"/>
                    <a:pt x="126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8" name="Google Shape;17038;p89"/>
            <p:cNvSpPr/>
            <p:nvPr/>
          </p:nvSpPr>
          <p:spPr>
            <a:xfrm>
              <a:off x="3986575" y="22771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3" y="0"/>
                  </a:moveTo>
                  <a:cubicBezTo>
                    <a:pt x="33" y="21"/>
                    <a:pt x="0" y="87"/>
                    <a:pt x="17" y="157"/>
                  </a:cubicBezTo>
                  <a:cubicBezTo>
                    <a:pt x="17" y="190"/>
                    <a:pt x="33" y="227"/>
                    <a:pt x="70" y="244"/>
                  </a:cubicBezTo>
                  <a:cubicBezTo>
                    <a:pt x="87" y="260"/>
                    <a:pt x="103" y="260"/>
                    <a:pt x="136" y="260"/>
                  </a:cubicBezTo>
                  <a:cubicBezTo>
                    <a:pt x="174" y="260"/>
                    <a:pt x="190" y="244"/>
                    <a:pt x="207" y="206"/>
                  </a:cubicBezTo>
                  <a:cubicBezTo>
                    <a:pt x="223" y="173"/>
                    <a:pt x="239" y="140"/>
                    <a:pt x="223" y="103"/>
                  </a:cubicBezTo>
                  <a:cubicBezTo>
                    <a:pt x="223" y="70"/>
                    <a:pt x="207" y="54"/>
                    <a:pt x="190" y="21"/>
                  </a:cubicBezTo>
                  <a:lnTo>
                    <a:pt x="157" y="21"/>
                  </a:lnTo>
                  <a:cubicBezTo>
                    <a:pt x="157" y="0"/>
                    <a:pt x="157" y="0"/>
                    <a:pt x="136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39" name="Google Shape;17039;p89"/>
            <p:cNvSpPr/>
            <p:nvPr/>
          </p:nvSpPr>
          <p:spPr>
            <a:xfrm>
              <a:off x="4022650" y="2208925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03" y="1"/>
                  </a:moveTo>
                  <a:cubicBezTo>
                    <a:pt x="54" y="17"/>
                    <a:pt x="0" y="88"/>
                    <a:pt x="17" y="153"/>
                  </a:cubicBezTo>
                  <a:cubicBezTo>
                    <a:pt x="17" y="191"/>
                    <a:pt x="33" y="224"/>
                    <a:pt x="70" y="240"/>
                  </a:cubicBezTo>
                  <a:cubicBezTo>
                    <a:pt x="82" y="252"/>
                    <a:pt x="102" y="265"/>
                    <a:pt x="118" y="265"/>
                  </a:cubicBezTo>
                  <a:cubicBezTo>
                    <a:pt x="125" y="265"/>
                    <a:pt x="132" y="263"/>
                    <a:pt x="136" y="257"/>
                  </a:cubicBezTo>
                  <a:cubicBezTo>
                    <a:pt x="207" y="257"/>
                    <a:pt x="240" y="191"/>
                    <a:pt x="240" y="121"/>
                  </a:cubicBezTo>
                  <a:cubicBezTo>
                    <a:pt x="223" y="71"/>
                    <a:pt x="207" y="34"/>
                    <a:pt x="174" y="17"/>
                  </a:cubicBezTo>
                  <a:cubicBezTo>
                    <a:pt x="157" y="1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0" name="Google Shape;17040;p89"/>
            <p:cNvSpPr/>
            <p:nvPr/>
          </p:nvSpPr>
          <p:spPr>
            <a:xfrm>
              <a:off x="4089225" y="2427550"/>
              <a:ext cx="6425" cy="6575"/>
            </a:xfrm>
            <a:custGeom>
              <a:avLst/>
              <a:gdLst/>
              <a:ahLst/>
              <a:cxnLst/>
              <a:rect l="l" t="t" r="r" b="b"/>
              <a:pathLst>
                <a:path w="257" h="263" extrusionOk="0">
                  <a:moveTo>
                    <a:pt x="137" y="1"/>
                  </a:moveTo>
                  <a:cubicBezTo>
                    <a:pt x="104" y="1"/>
                    <a:pt x="87" y="17"/>
                    <a:pt x="50" y="34"/>
                  </a:cubicBezTo>
                  <a:cubicBezTo>
                    <a:pt x="17" y="87"/>
                    <a:pt x="1" y="153"/>
                    <a:pt x="34" y="223"/>
                  </a:cubicBezTo>
                  <a:cubicBezTo>
                    <a:pt x="63" y="250"/>
                    <a:pt x="97" y="263"/>
                    <a:pt x="129" y="263"/>
                  </a:cubicBezTo>
                  <a:cubicBezTo>
                    <a:pt x="156" y="263"/>
                    <a:pt x="183" y="255"/>
                    <a:pt x="207" y="240"/>
                  </a:cubicBezTo>
                  <a:cubicBezTo>
                    <a:pt x="240" y="190"/>
                    <a:pt x="256" y="104"/>
                    <a:pt x="207" y="50"/>
                  </a:cubicBezTo>
                  <a:cubicBezTo>
                    <a:pt x="207" y="34"/>
                    <a:pt x="190" y="17"/>
                    <a:pt x="174" y="17"/>
                  </a:cubicBezTo>
                  <a:cubicBezTo>
                    <a:pt x="153" y="17"/>
                    <a:pt x="153" y="1"/>
                    <a:pt x="13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1" name="Google Shape;17041;p89"/>
            <p:cNvSpPr/>
            <p:nvPr/>
          </p:nvSpPr>
          <p:spPr>
            <a:xfrm>
              <a:off x="4080675" y="2369100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4" y="1"/>
                  </a:moveTo>
                  <a:cubicBezTo>
                    <a:pt x="50" y="1"/>
                    <a:pt x="1" y="71"/>
                    <a:pt x="17" y="137"/>
                  </a:cubicBezTo>
                  <a:cubicBezTo>
                    <a:pt x="17" y="174"/>
                    <a:pt x="34" y="207"/>
                    <a:pt x="50" y="224"/>
                  </a:cubicBezTo>
                  <a:cubicBezTo>
                    <a:pt x="83" y="261"/>
                    <a:pt x="104" y="261"/>
                    <a:pt x="137" y="261"/>
                  </a:cubicBezTo>
                  <a:cubicBezTo>
                    <a:pt x="207" y="240"/>
                    <a:pt x="240" y="174"/>
                    <a:pt x="240" y="104"/>
                  </a:cubicBezTo>
                  <a:cubicBezTo>
                    <a:pt x="223" y="71"/>
                    <a:pt x="207" y="34"/>
                    <a:pt x="186" y="17"/>
                  </a:cubicBezTo>
                  <a:cubicBezTo>
                    <a:pt x="186" y="17"/>
                    <a:pt x="170" y="1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2" name="Google Shape;17042;p89"/>
            <p:cNvSpPr/>
            <p:nvPr/>
          </p:nvSpPr>
          <p:spPr>
            <a:xfrm>
              <a:off x="4099550" y="2227375"/>
              <a:ext cx="5575" cy="6525"/>
            </a:xfrm>
            <a:custGeom>
              <a:avLst/>
              <a:gdLst/>
              <a:ahLst/>
              <a:cxnLst/>
              <a:rect l="l" t="t" r="r" b="b"/>
              <a:pathLst>
                <a:path w="223" h="261" extrusionOk="0">
                  <a:moveTo>
                    <a:pt x="120" y="1"/>
                  </a:moveTo>
                  <a:cubicBezTo>
                    <a:pt x="87" y="1"/>
                    <a:pt x="50" y="1"/>
                    <a:pt x="33" y="34"/>
                  </a:cubicBezTo>
                  <a:cubicBezTo>
                    <a:pt x="17" y="55"/>
                    <a:pt x="0" y="88"/>
                    <a:pt x="0" y="121"/>
                  </a:cubicBezTo>
                  <a:cubicBezTo>
                    <a:pt x="0" y="158"/>
                    <a:pt x="0" y="191"/>
                    <a:pt x="17" y="207"/>
                  </a:cubicBezTo>
                  <a:cubicBezTo>
                    <a:pt x="33" y="240"/>
                    <a:pt x="70" y="261"/>
                    <a:pt x="87" y="261"/>
                  </a:cubicBezTo>
                  <a:cubicBezTo>
                    <a:pt x="120" y="261"/>
                    <a:pt x="153" y="261"/>
                    <a:pt x="173" y="224"/>
                  </a:cubicBezTo>
                  <a:cubicBezTo>
                    <a:pt x="223" y="191"/>
                    <a:pt x="223" y="104"/>
                    <a:pt x="190" y="55"/>
                  </a:cubicBezTo>
                  <a:cubicBezTo>
                    <a:pt x="173" y="34"/>
                    <a:pt x="173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3" name="Google Shape;17043;p89"/>
            <p:cNvSpPr/>
            <p:nvPr/>
          </p:nvSpPr>
          <p:spPr>
            <a:xfrm>
              <a:off x="4084900" y="24446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04" y="0"/>
                  </a:moveTo>
                  <a:cubicBezTo>
                    <a:pt x="71" y="21"/>
                    <a:pt x="54" y="37"/>
                    <a:pt x="38" y="54"/>
                  </a:cubicBezTo>
                  <a:cubicBezTo>
                    <a:pt x="17" y="87"/>
                    <a:pt x="1" y="124"/>
                    <a:pt x="17" y="157"/>
                  </a:cubicBezTo>
                  <a:cubicBezTo>
                    <a:pt x="17" y="190"/>
                    <a:pt x="38" y="227"/>
                    <a:pt x="54" y="243"/>
                  </a:cubicBezTo>
                  <a:cubicBezTo>
                    <a:pt x="78" y="255"/>
                    <a:pt x="93" y="267"/>
                    <a:pt x="113" y="267"/>
                  </a:cubicBezTo>
                  <a:cubicBezTo>
                    <a:pt x="121" y="267"/>
                    <a:pt x="130" y="265"/>
                    <a:pt x="141" y="260"/>
                  </a:cubicBezTo>
                  <a:cubicBezTo>
                    <a:pt x="190" y="260"/>
                    <a:pt x="244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4" y="21"/>
                    <a:pt x="174" y="21"/>
                    <a:pt x="157" y="21"/>
                  </a:cubicBezTo>
                  <a:cubicBezTo>
                    <a:pt x="141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4" name="Google Shape;17044;p89"/>
            <p:cNvSpPr/>
            <p:nvPr/>
          </p:nvSpPr>
          <p:spPr>
            <a:xfrm>
              <a:off x="4092625" y="2459800"/>
              <a:ext cx="6125" cy="6425"/>
            </a:xfrm>
            <a:custGeom>
              <a:avLst/>
              <a:gdLst/>
              <a:ahLst/>
              <a:cxnLst/>
              <a:rect l="l" t="t" r="r" b="b"/>
              <a:pathLst>
                <a:path w="245" h="257" extrusionOk="0">
                  <a:moveTo>
                    <a:pt x="113" y="1"/>
                  </a:moveTo>
                  <a:cubicBezTo>
                    <a:pt x="72" y="1"/>
                    <a:pt x="32" y="32"/>
                    <a:pt x="17" y="84"/>
                  </a:cubicBezTo>
                  <a:cubicBezTo>
                    <a:pt x="1" y="154"/>
                    <a:pt x="17" y="220"/>
                    <a:pt x="87" y="257"/>
                  </a:cubicBezTo>
                  <a:lnTo>
                    <a:pt x="141" y="257"/>
                  </a:lnTo>
                  <a:cubicBezTo>
                    <a:pt x="174" y="257"/>
                    <a:pt x="207" y="220"/>
                    <a:pt x="223" y="170"/>
                  </a:cubicBezTo>
                  <a:cubicBezTo>
                    <a:pt x="244" y="137"/>
                    <a:pt x="223" y="84"/>
                    <a:pt x="207" y="51"/>
                  </a:cubicBezTo>
                  <a:cubicBezTo>
                    <a:pt x="190" y="34"/>
                    <a:pt x="174" y="13"/>
                    <a:pt x="158" y="13"/>
                  </a:cubicBezTo>
                  <a:cubicBezTo>
                    <a:pt x="143" y="5"/>
                    <a:pt x="128" y="1"/>
                    <a:pt x="11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5" name="Google Shape;17045;p89"/>
            <p:cNvSpPr/>
            <p:nvPr/>
          </p:nvSpPr>
          <p:spPr>
            <a:xfrm>
              <a:off x="4099950" y="2194850"/>
              <a:ext cx="5600" cy="6700"/>
            </a:xfrm>
            <a:custGeom>
              <a:avLst/>
              <a:gdLst/>
              <a:ahLst/>
              <a:cxnLst/>
              <a:rect l="l" t="t" r="r" b="b"/>
              <a:pathLst>
                <a:path w="224" h="268" extrusionOk="0">
                  <a:moveTo>
                    <a:pt x="102" y="0"/>
                  </a:moveTo>
                  <a:cubicBezTo>
                    <a:pt x="87" y="0"/>
                    <a:pt x="71" y="5"/>
                    <a:pt x="54" y="16"/>
                  </a:cubicBezTo>
                  <a:cubicBezTo>
                    <a:pt x="34" y="32"/>
                    <a:pt x="17" y="65"/>
                    <a:pt x="1" y="82"/>
                  </a:cubicBezTo>
                  <a:lnTo>
                    <a:pt x="1" y="168"/>
                  </a:lnTo>
                  <a:cubicBezTo>
                    <a:pt x="17" y="201"/>
                    <a:pt x="34" y="238"/>
                    <a:pt x="71" y="255"/>
                  </a:cubicBezTo>
                  <a:cubicBezTo>
                    <a:pt x="84" y="263"/>
                    <a:pt x="98" y="268"/>
                    <a:pt x="113" y="268"/>
                  </a:cubicBezTo>
                  <a:cubicBezTo>
                    <a:pt x="154" y="268"/>
                    <a:pt x="195" y="236"/>
                    <a:pt x="207" y="185"/>
                  </a:cubicBezTo>
                  <a:cubicBezTo>
                    <a:pt x="223" y="119"/>
                    <a:pt x="207" y="32"/>
                    <a:pt x="137" y="16"/>
                  </a:cubicBezTo>
                  <a:cubicBezTo>
                    <a:pt x="128" y="5"/>
                    <a:pt x="116" y="0"/>
                    <a:pt x="10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6" name="Google Shape;17046;p89"/>
            <p:cNvSpPr/>
            <p:nvPr/>
          </p:nvSpPr>
          <p:spPr>
            <a:xfrm>
              <a:off x="4096550" y="2413750"/>
              <a:ext cx="6000" cy="6675"/>
            </a:xfrm>
            <a:custGeom>
              <a:avLst/>
              <a:gdLst/>
              <a:ahLst/>
              <a:cxnLst/>
              <a:rect l="l" t="t" r="r" b="b"/>
              <a:pathLst>
                <a:path w="240" h="267" extrusionOk="0">
                  <a:moveTo>
                    <a:pt x="104" y="0"/>
                  </a:moveTo>
                  <a:cubicBezTo>
                    <a:pt x="50" y="21"/>
                    <a:pt x="1" y="87"/>
                    <a:pt x="17" y="157"/>
                  </a:cubicBezTo>
                  <a:cubicBezTo>
                    <a:pt x="17" y="190"/>
                    <a:pt x="33" y="227"/>
                    <a:pt x="50" y="243"/>
                  </a:cubicBezTo>
                  <a:cubicBezTo>
                    <a:pt x="76" y="255"/>
                    <a:pt x="92" y="267"/>
                    <a:pt x="111" y="267"/>
                  </a:cubicBezTo>
                  <a:cubicBezTo>
                    <a:pt x="119" y="267"/>
                    <a:pt x="127" y="265"/>
                    <a:pt x="137" y="260"/>
                  </a:cubicBezTo>
                  <a:cubicBezTo>
                    <a:pt x="207" y="260"/>
                    <a:pt x="240" y="190"/>
                    <a:pt x="223" y="124"/>
                  </a:cubicBezTo>
                  <a:cubicBezTo>
                    <a:pt x="223" y="87"/>
                    <a:pt x="207" y="54"/>
                    <a:pt x="190" y="37"/>
                  </a:cubicBezTo>
                  <a:cubicBezTo>
                    <a:pt x="170" y="21"/>
                    <a:pt x="170" y="21"/>
                    <a:pt x="153" y="21"/>
                  </a:cubicBezTo>
                  <a:cubicBezTo>
                    <a:pt x="137" y="0"/>
                    <a:pt x="120" y="0"/>
                    <a:pt x="10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7" name="Google Shape;17047;p89"/>
            <p:cNvSpPr/>
            <p:nvPr/>
          </p:nvSpPr>
          <p:spPr>
            <a:xfrm>
              <a:off x="4084500" y="2402100"/>
              <a:ext cx="6000" cy="6650"/>
            </a:xfrm>
            <a:custGeom>
              <a:avLst/>
              <a:gdLst/>
              <a:ahLst/>
              <a:cxnLst/>
              <a:rect l="l" t="t" r="r" b="b"/>
              <a:pathLst>
                <a:path w="240" h="266" extrusionOk="0">
                  <a:moveTo>
                    <a:pt x="128" y="0"/>
                  </a:moveTo>
                  <a:cubicBezTo>
                    <a:pt x="81" y="0"/>
                    <a:pt x="30" y="33"/>
                    <a:pt x="17" y="91"/>
                  </a:cubicBezTo>
                  <a:cubicBezTo>
                    <a:pt x="0" y="157"/>
                    <a:pt x="17" y="227"/>
                    <a:pt x="87" y="260"/>
                  </a:cubicBezTo>
                  <a:cubicBezTo>
                    <a:pt x="96" y="264"/>
                    <a:pt x="106" y="266"/>
                    <a:pt x="116" y="266"/>
                  </a:cubicBezTo>
                  <a:cubicBezTo>
                    <a:pt x="161" y="266"/>
                    <a:pt x="209" y="231"/>
                    <a:pt x="223" y="178"/>
                  </a:cubicBezTo>
                  <a:cubicBezTo>
                    <a:pt x="239" y="107"/>
                    <a:pt x="223" y="37"/>
                    <a:pt x="157" y="4"/>
                  </a:cubicBezTo>
                  <a:cubicBezTo>
                    <a:pt x="148" y="2"/>
                    <a:pt x="138" y="0"/>
                    <a:pt x="128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8" name="Google Shape;17048;p89"/>
            <p:cNvSpPr/>
            <p:nvPr/>
          </p:nvSpPr>
          <p:spPr>
            <a:xfrm>
              <a:off x="4079325" y="2245325"/>
              <a:ext cx="6025" cy="6625"/>
            </a:xfrm>
            <a:custGeom>
              <a:avLst/>
              <a:gdLst/>
              <a:ahLst/>
              <a:cxnLst/>
              <a:rect l="l" t="t" r="r" b="b"/>
              <a:pathLst>
                <a:path w="241" h="265" extrusionOk="0">
                  <a:moveTo>
                    <a:pt x="129" y="0"/>
                  </a:moveTo>
                  <a:cubicBezTo>
                    <a:pt x="82" y="0"/>
                    <a:pt x="31" y="33"/>
                    <a:pt x="17" y="91"/>
                  </a:cubicBezTo>
                  <a:cubicBezTo>
                    <a:pt x="1" y="161"/>
                    <a:pt x="17" y="227"/>
                    <a:pt x="88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4" y="178"/>
                  </a:cubicBezTo>
                  <a:cubicBezTo>
                    <a:pt x="240" y="141"/>
                    <a:pt x="224" y="75"/>
                    <a:pt x="207" y="37"/>
                  </a:cubicBezTo>
                  <a:cubicBezTo>
                    <a:pt x="191" y="37"/>
                    <a:pt x="174" y="21"/>
                    <a:pt x="158" y="4"/>
                  </a:cubicBezTo>
                  <a:cubicBezTo>
                    <a:pt x="149" y="2"/>
                    <a:pt x="139" y="0"/>
                    <a:pt x="12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49" name="Google Shape;17049;p89"/>
            <p:cNvSpPr/>
            <p:nvPr/>
          </p:nvSpPr>
          <p:spPr>
            <a:xfrm>
              <a:off x="4081100" y="2324075"/>
              <a:ext cx="5575" cy="6400"/>
            </a:xfrm>
            <a:custGeom>
              <a:avLst/>
              <a:gdLst/>
              <a:ahLst/>
              <a:cxnLst/>
              <a:rect l="l" t="t" r="r" b="b"/>
              <a:pathLst>
                <a:path w="223" h="256" extrusionOk="0">
                  <a:moveTo>
                    <a:pt x="103" y="0"/>
                  </a:moveTo>
                  <a:cubicBezTo>
                    <a:pt x="33" y="17"/>
                    <a:pt x="0" y="66"/>
                    <a:pt x="0" y="153"/>
                  </a:cubicBezTo>
                  <a:cubicBezTo>
                    <a:pt x="17" y="223"/>
                    <a:pt x="66" y="256"/>
                    <a:pt x="120" y="256"/>
                  </a:cubicBezTo>
                  <a:cubicBezTo>
                    <a:pt x="153" y="256"/>
                    <a:pt x="190" y="223"/>
                    <a:pt x="206" y="206"/>
                  </a:cubicBezTo>
                  <a:cubicBezTo>
                    <a:pt x="223" y="169"/>
                    <a:pt x="223" y="136"/>
                    <a:pt x="223" y="103"/>
                  </a:cubicBezTo>
                  <a:cubicBezTo>
                    <a:pt x="223" y="66"/>
                    <a:pt x="206" y="33"/>
                    <a:pt x="169" y="17"/>
                  </a:cubicBezTo>
                  <a:cubicBezTo>
                    <a:pt x="169" y="17"/>
                    <a:pt x="153" y="17"/>
                    <a:pt x="15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0" name="Google Shape;17050;p89"/>
            <p:cNvSpPr/>
            <p:nvPr/>
          </p:nvSpPr>
          <p:spPr>
            <a:xfrm>
              <a:off x="4076350" y="2415375"/>
              <a:ext cx="6000" cy="6500"/>
            </a:xfrm>
            <a:custGeom>
              <a:avLst/>
              <a:gdLst/>
              <a:ahLst/>
              <a:cxnLst/>
              <a:rect l="l" t="t" r="r" b="b"/>
              <a:pathLst>
                <a:path w="240" h="260" extrusionOk="0">
                  <a:moveTo>
                    <a:pt x="125" y="1"/>
                  </a:moveTo>
                  <a:cubicBezTo>
                    <a:pt x="81" y="1"/>
                    <a:pt x="30" y="31"/>
                    <a:pt x="17" y="75"/>
                  </a:cubicBezTo>
                  <a:cubicBezTo>
                    <a:pt x="0" y="141"/>
                    <a:pt x="17" y="228"/>
                    <a:pt x="87" y="244"/>
                  </a:cubicBezTo>
                  <a:cubicBezTo>
                    <a:pt x="100" y="254"/>
                    <a:pt x="116" y="259"/>
                    <a:pt x="131" y="259"/>
                  </a:cubicBezTo>
                  <a:cubicBezTo>
                    <a:pt x="171" y="259"/>
                    <a:pt x="211" y="226"/>
                    <a:pt x="223" y="178"/>
                  </a:cubicBezTo>
                  <a:cubicBezTo>
                    <a:pt x="240" y="108"/>
                    <a:pt x="223" y="38"/>
                    <a:pt x="153" y="5"/>
                  </a:cubicBezTo>
                  <a:cubicBezTo>
                    <a:pt x="144" y="2"/>
                    <a:pt x="135" y="1"/>
                    <a:pt x="125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1" name="Google Shape;17051;p89"/>
            <p:cNvSpPr/>
            <p:nvPr/>
          </p:nvSpPr>
          <p:spPr>
            <a:xfrm>
              <a:off x="4076350" y="2259275"/>
              <a:ext cx="6000" cy="6525"/>
            </a:xfrm>
            <a:custGeom>
              <a:avLst/>
              <a:gdLst/>
              <a:ahLst/>
              <a:cxnLst/>
              <a:rect l="l" t="t" r="r" b="b"/>
              <a:pathLst>
                <a:path w="240" h="261" extrusionOk="0">
                  <a:moveTo>
                    <a:pt x="102" y="1"/>
                  </a:moveTo>
                  <a:cubicBezTo>
                    <a:pt x="59" y="1"/>
                    <a:pt x="24" y="33"/>
                    <a:pt x="0" y="81"/>
                  </a:cubicBezTo>
                  <a:lnTo>
                    <a:pt x="0" y="151"/>
                  </a:lnTo>
                  <a:cubicBezTo>
                    <a:pt x="0" y="184"/>
                    <a:pt x="33" y="238"/>
                    <a:pt x="71" y="255"/>
                  </a:cubicBezTo>
                  <a:cubicBezTo>
                    <a:pt x="79" y="259"/>
                    <a:pt x="89" y="261"/>
                    <a:pt x="100" y="261"/>
                  </a:cubicBezTo>
                  <a:cubicBezTo>
                    <a:pt x="129" y="261"/>
                    <a:pt x="163" y="246"/>
                    <a:pt x="190" y="222"/>
                  </a:cubicBezTo>
                  <a:cubicBezTo>
                    <a:pt x="190" y="222"/>
                    <a:pt x="207" y="201"/>
                    <a:pt x="207" y="184"/>
                  </a:cubicBezTo>
                  <a:cubicBezTo>
                    <a:pt x="240" y="118"/>
                    <a:pt x="207" y="32"/>
                    <a:pt x="153" y="15"/>
                  </a:cubicBezTo>
                  <a:cubicBezTo>
                    <a:pt x="135" y="5"/>
                    <a:pt x="118" y="1"/>
                    <a:pt x="102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2" name="Google Shape;17052;p89"/>
            <p:cNvSpPr/>
            <p:nvPr/>
          </p:nvSpPr>
          <p:spPr>
            <a:xfrm>
              <a:off x="4074600" y="2309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87" y="1"/>
                  </a:moveTo>
                  <a:cubicBezTo>
                    <a:pt x="37" y="17"/>
                    <a:pt x="0" y="87"/>
                    <a:pt x="0" y="153"/>
                  </a:cubicBezTo>
                  <a:cubicBezTo>
                    <a:pt x="0" y="190"/>
                    <a:pt x="17" y="207"/>
                    <a:pt x="54" y="240"/>
                  </a:cubicBezTo>
                  <a:cubicBezTo>
                    <a:pt x="70" y="256"/>
                    <a:pt x="103" y="256"/>
                    <a:pt x="120" y="256"/>
                  </a:cubicBezTo>
                  <a:cubicBezTo>
                    <a:pt x="190" y="240"/>
                    <a:pt x="223" y="174"/>
                    <a:pt x="223" y="104"/>
                  </a:cubicBezTo>
                  <a:cubicBezTo>
                    <a:pt x="223" y="71"/>
                    <a:pt x="206" y="50"/>
                    <a:pt x="173" y="17"/>
                  </a:cubicBezTo>
                  <a:cubicBezTo>
                    <a:pt x="173" y="17"/>
                    <a:pt x="157" y="17"/>
                    <a:pt x="157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3" name="Google Shape;17053;p89"/>
            <p:cNvSpPr/>
            <p:nvPr/>
          </p:nvSpPr>
          <p:spPr>
            <a:xfrm>
              <a:off x="4072425" y="2354475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41" y="0"/>
                  </a:moveTo>
                  <a:cubicBezTo>
                    <a:pt x="124" y="0"/>
                    <a:pt x="87" y="0"/>
                    <a:pt x="54" y="38"/>
                  </a:cubicBezTo>
                  <a:cubicBezTo>
                    <a:pt x="21" y="71"/>
                    <a:pt x="1" y="157"/>
                    <a:pt x="54" y="207"/>
                  </a:cubicBezTo>
                  <a:cubicBezTo>
                    <a:pt x="71" y="244"/>
                    <a:pt x="87" y="260"/>
                    <a:pt x="124" y="260"/>
                  </a:cubicBezTo>
                  <a:cubicBezTo>
                    <a:pt x="157" y="260"/>
                    <a:pt x="174" y="260"/>
                    <a:pt x="207" y="227"/>
                  </a:cubicBezTo>
                  <a:cubicBezTo>
                    <a:pt x="228" y="207"/>
                    <a:pt x="244" y="174"/>
                    <a:pt x="244" y="141"/>
                  </a:cubicBezTo>
                  <a:cubicBezTo>
                    <a:pt x="244" y="104"/>
                    <a:pt x="244" y="71"/>
                    <a:pt x="228" y="54"/>
                  </a:cubicBezTo>
                  <a:cubicBezTo>
                    <a:pt x="207" y="38"/>
                    <a:pt x="190" y="21"/>
                    <a:pt x="17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4" name="Google Shape;17054;p89"/>
            <p:cNvSpPr/>
            <p:nvPr/>
          </p:nvSpPr>
          <p:spPr>
            <a:xfrm>
              <a:off x="4066875" y="2199450"/>
              <a:ext cx="6100" cy="6525"/>
            </a:xfrm>
            <a:custGeom>
              <a:avLst/>
              <a:gdLst/>
              <a:ahLst/>
              <a:cxnLst/>
              <a:rect l="l" t="t" r="r" b="b"/>
              <a:pathLst>
                <a:path w="244" h="261" extrusionOk="0">
                  <a:moveTo>
                    <a:pt x="103" y="1"/>
                  </a:moveTo>
                  <a:cubicBezTo>
                    <a:pt x="54" y="17"/>
                    <a:pt x="0" y="87"/>
                    <a:pt x="17" y="157"/>
                  </a:cubicBezTo>
                  <a:cubicBezTo>
                    <a:pt x="17" y="190"/>
                    <a:pt x="37" y="207"/>
                    <a:pt x="54" y="244"/>
                  </a:cubicBezTo>
                  <a:cubicBezTo>
                    <a:pt x="87" y="260"/>
                    <a:pt x="120" y="260"/>
                    <a:pt x="140" y="260"/>
                  </a:cubicBezTo>
                  <a:cubicBezTo>
                    <a:pt x="206" y="244"/>
                    <a:pt x="243" y="174"/>
                    <a:pt x="243" y="104"/>
                  </a:cubicBezTo>
                  <a:cubicBezTo>
                    <a:pt x="223" y="71"/>
                    <a:pt x="206" y="54"/>
                    <a:pt x="190" y="17"/>
                  </a:cubicBezTo>
                  <a:cubicBezTo>
                    <a:pt x="190" y="17"/>
                    <a:pt x="173" y="17"/>
                    <a:pt x="17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5" name="Google Shape;17055;p89"/>
            <p:cNvSpPr/>
            <p:nvPr/>
          </p:nvSpPr>
          <p:spPr>
            <a:xfrm>
              <a:off x="4064700" y="2219250"/>
              <a:ext cx="6100" cy="6625"/>
            </a:xfrm>
            <a:custGeom>
              <a:avLst/>
              <a:gdLst/>
              <a:ahLst/>
              <a:cxnLst/>
              <a:rect l="l" t="t" r="r" b="b"/>
              <a:pathLst>
                <a:path w="244" h="265" extrusionOk="0">
                  <a:moveTo>
                    <a:pt x="124" y="0"/>
                  </a:moveTo>
                  <a:cubicBezTo>
                    <a:pt x="104" y="0"/>
                    <a:pt x="71" y="17"/>
                    <a:pt x="54" y="33"/>
                  </a:cubicBezTo>
                  <a:cubicBezTo>
                    <a:pt x="21" y="50"/>
                    <a:pt x="1" y="87"/>
                    <a:pt x="1" y="120"/>
                  </a:cubicBezTo>
                  <a:cubicBezTo>
                    <a:pt x="1" y="153"/>
                    <a:pt x="21" y="190"/>
                    <a:pt x="38" y="206"/>
                  </a:cubicBezTo>
                  <a:cubicBezTo>
                    <a:pt x="57" y="247"/>
                    <a:pt x="88" y="264"/>
                    <a:pt x="121" y="264"/>
                  </a:cubicBezTo>
                  <a:cubicBezTo>
                    <a:pt x="145" y="264"/>
                    <a:pt x="169" y="255"/>
                    <a:pt x="190" y="239"/>
                  </a:cubicBezTo>
                  <a:cubicBezTo>
                    <a:pt x="227" y="190"/>
                    <a:pt x="244" y="103"/>
                    <a:pt x="207" y="50"/>
                  </a:cubicBezTo>
                  <a:cubicBezTo>
                    <a:pt x="190" y="33"/>
                    <a:pt x="174" y="17"/>
                    <a:pt x="157" y="17"/>
                  </a:cubicBezTo>
                  <a:cubicBezTo>
                    <a:pt x="141" y="0"/>
                    <a:pt x="141" y="0"/>
                    <a:pt x="124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6" name="Google Shape;17056;p89"/>
            <p:cNvSpPr/>
            <p:nvPr/>
          </p:nvSpPr>
          <p:spPr>
            <a:xfrm>
              <a:off x="3867625" y="23771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39" y="0"/>
                  </a:moveTo>
                  <a:cubicBezTo>
                    <a:pt x="86" y="0"/>
                    <a:pt x="44" y="33"/>
                    <a:pt x="17" y="91"/>
                  </a:cubicBezTo>
                  <a:cubicBezTo>
                    <a:pt x="1" y="161"/>
                    <a:pt x="34" y="227"/>
                    <a:pt x="87" y="264"/>
                  </a:cubicBezTo>
                  <a:lnTo>
                    <a:pt x="137" y="264"/>
                  </a:lnTo>
                  <a:cubicBezTo>
                    <a:pt x="174" y="264"/>
                    <a:pt x="207" y="227"/>
                    <a:pt x="223" y="178"/>
                  </a:cubicBezTo>
                  <a:cubicBezTo>
                    <a:pt x="240" y="124"/>
                    <a:pt x="240" y="75"/>
                    <a:pt x="207" y="42"/>
                  </a:cubicBezTo>
                  <a:cubicBezTo>
                    <a:pt x="190" y="42"/>
                    <a:pt x="190" y="21"/>
                    <a:pt x="174" y="5"/>
                  </a:cubicBezTo>
                  <a:cubicBezTo>
                    <a:pt x="162" y="2"/>
                    <a:pt x="150" y="0"/>
                    <a:pt x="139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7" name="Google Shape;17057;p89"/>
            <p:cNvSpPr/>
            <p:nvPr/>
          </p:nvSpPr>
          <p:spPr>
            <a:xfrm>
              <a:off x="4054400" y="2186150"/>
              <a:ext cx="6100" cy="6700"/>
            </a:xfrm>
            <a:custGeom>
              <a:avLst/>
              <a:gdLst/>
              <a:ahLst/>
              <a:cxnLst/>
              <a:rect l="l" t="t" r="r" b="b"/>
              <a:pathLst>
                <a:path w="244" h="268" extrusionOk="0">
                  <a:moveTo>
                    <a:pt x="103" y="1"/>
                  </a:moveTo>
                  <a:cubicBezTo>
                    <a:pt x="37" y="17"/>
                    <a:pt x="0" y="87"/>
                    <a:pt x="0" y="157"/>
                  </a:cubicBezTo>
                  <a:cubicBezTo>
                    <a:pt x="21" y="190"/>
                    <a:pt x="21" y="223"/>
                    <a:pt x="54" y="240"/>
                  </a:cubicBezTo>
                  <a:cubicBezTo>
                    <a:pt x="66" y="255"/>
                    <a:pt x="86" y="267"/>
                    <a:pt x="110" y="267"/>
                  </a:cubicBezTo>
                  <a:cubicBezTo>
                    <a:pt x="120" y="267"/>
                    <a:pt x="130" y="265"/>
                    <a:pt x="140" y="261"/>
                  </a:cubicBezTo>
                  <a:cubicBezTo>
                    <a:pt x="190" y="261"/>
                    <a:pt x="243" y="190"/>
                    <a:pt x="227" y="120"/>
                  </a:cubicBezTo>
                  <a:cubicBezTo>
                    <a:pt x="227" y="87"/>
                    <a:pt x="206" y="54"/>
                    <a:pt x="173" y="34"/>
                  </a:cubicBezTo>
                  <a:cubicBezTo>
                    <a:pt x="173" y="17"/>
                    <a:pt x="157" y="17"/>
                    <a:pt x="157" y="17"/>
                  </a:cubicBezTo>
                  <a:cubicBezTo>
                    <a:pt x="140" y="1"/>
                    <a:pt x="124" y="1"/>
                    <a:pt x="10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8" name="Google Shape;17058;p89"/>
            <p:cNvSpPr/>
            <p:nvPr/>
          </p:nvSpPr>
          <p:spPr>
            <a:xfrm>
              <a:off x="4069025" y="2276650"/>
              <a:ext cx="6000" cy="6625"/>
            </a:xfrm>
            <a:custGeom>
              <a:avLst/>
              <a:gdLst/>
              <a:ahLst/>
              <a:cxnLst/>
              <a:rect l="l" t="t" r="r" b="b"/>
              <a:pathLst>
                <a:path w="240" h="265" extrusionOk="0">
                  <a:moveTo>
                    <a:pt x="129" y="1"/>
                  </a:moveTo>
                  <a:cubicBezTo>
                    <a:pt x="81" y="1"/>
                    <a:pt x="31" y="33"/>
                    <a:pt x="17" y="91"/>
                  </a:cubicBezTo>
                  <a:cubicBezTo>
                    <a:pt x="1" y="145"/>
                    <a:pt x="17" y="227"/>
                    <a:pt x="87" y="248"/>
                  </a:cubicBezTo>
                  <a:cubicBezTo>
                    <a:pt x="104" y="265"/>
                    <a:pt x="120" y="265"/>
                    <a:pt x="137" y="265"/>
                  </a:cubicBezTo>
                  <a:cubicBezTo>
                    <a:pt x="174" y="265"/>
                    <a:pt x="207" y="227"/>
                    <a:pt x="223" y="178"/>
                  </a:cubicBezTo>
                  <a:cubicBezTo>
                    <a:pt x="240" y="124"/>
                    <a:pt x="223" y="75"/>
                    <a:pt x="207" y="42"/>
                  </a:cubicBezTo>
                  <a:cubicBezTo>
                    <a:pt x="190" y="21"/>
                    <a:pt x="174" y="21"/>
                    <a:pt x="157" y="5"/>
                  </a:cubicBezTo>
                  <a:cubicBezTo>
                    <a:pt x="148" y="2"/>
                    <a:pt x="139" y="1"/>
                    <a:pt x="129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59" name="Google Shape;17059;p89"/>
            <p:cNvSpPr/>
            <p:nvPr/>
          </p:nvSpPr>
          <p:spPr>
            <a:xfrm>
              <a:off x="4059550" y="2310675"/>
              <a:ext cx="6100" cy="6500"/>
            </a:xfrm>
            <a:custGeom>
              <a:avLst/>
              <a:gdLst/>
              <a:ahLst/>
              <a:cxnLst/>
              <a:rect l="l" t="t" r="r" b="b"/>
              <a:pathLst>
                <a:path w="244" h="260" extrusionOk="0">
                  <a:moveTo>
                    <a:pt x="103" y="0"/>
                  </a:moveTo>
                  <a:cubicBezTo>
                    <a:pt x="54" y="0"/>
                    <a:pt x="0" y="70"/>
                    <a:pt x="21" y="140"/>
                  </a:cubicBezTo>
                  <a:cubicBezTo>
                    <a:pt x="21" y="190"/>
                    <a:pt x="37" y="227"/>
                    <a:pt x="70" y="243"/>
                  </a:cubicBezTo>
                  <a:cubicBezTo>
                    <a:pt x="87" y="260"/>
                    <a:pt x="124" y="260"/>
                    <a:pt x="141" y="260"/>
                  </a:cubicBezTo>
                  <a:cubicBezTo>
                    <a:pt x="174" y="243"/>
                    <a:pt x="190" y="227"/>
                    <a:pt x="207" y="206"/>
                  </a:cubicBezTo>
                  <a:cubicBezTo>
                    <a:pt x="227" y="173"/>
                    <a:pt x="244" y="140"/>
                    <a:pt x="227" y="103"/>
                  </a:cubicBezTo>
                  <a:cubicBezTo>
                    <a:pt x="227" y="70"/>
                    <a:pt x="207" y="37"/>
                    <a:pt x="190" y="21"/>
                  </a:cubicBezTo>
                  <a:cubicBezTo>
                    <a:pt x="174" y="21"/>
                    <a:pt x="174" y="0"/>
                    <a:pt x="15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0" name="Google Shape;17060;p89"/>
            <p:cNvSpPr/>
            <p:nvPr/>
          </p:nvSpPr>
          <p:spPr>
            <a:xfrm>
              <a:off x="3959050" y="2188575"/>
              <a:ext cx="6100" cy="6675"/>
            </a:xfrm>
            <a:custGeom>
              <a:avLst/>
              <a:gdLst/>
              <a:ahLst/>
              <a:cxnLst/>
              <a:rect l="l" t="t" r="r" b="b"/>
              <a:pathLst>
                <a:path w="244" h="267" extrusionOk="0">
                  <a:moveTo>
                    <a:pt x="112" y="0"/>
                  </a:moveTo>
                  <a:cubicBezTo>
                    <a:pt x="93" y="0"/>
                    <a:pt x="77" y="12"/>
                    <a:pt x="54" y="23"/>
                  </a:cubicBezTo>
                  <a:cubicBezTo>
                    <a:pt x="21" y="77"/>
                    <a:pt x="1" y="164"/>
                    <a:pt x="38" y="213"/>
                  </a:cubicBezTo>
                  <a:cubicBezTo>
                    <a:pt x="54" y="229"/>
                    <a:pt x="87" y="246"/>
                    <a:pt x="124" y="267"/>
                  </a:cubicBezTo>
                  <a:cubicBezTo>
                    <a:pt x="141" y="267"/>
                    <a:pt x="174" y="246"/>
                    <a:pt x="190" y="229"/>
                  </a:cubicBezTo>
                  <a:cubicBezTo>
                    <a:pt x="227" y="213"/>
                    <a:pt x="244" y="180"/>
                    <a:pt x="244" y="143"/>
                  </a:cubicBezTo>
                  <a:cubicBezTo>
                    <a:pt x="244" y="110"/>
                    <a:pt x="244" y="77"/>
                    <a:pt x="207" y="40"/>
                  </a:cubicBezTo>
                  <a:cubicBezTo>
                    <a:pt x="207" y="23"/>
                    <a:pt x="190" y="7"/>
                    <a:pt x="174" y="7"/>
                  </a:cubicBezTo>
                  <a:lnTo>
                    <a:pt x="141" y="7"/>
                  </a:lnTo>
                  <a:cubicBezTo>
                    <a:pt x="130" y="2"/>
                    <a:pt x="121" y="0"/>
                    <a:pt x="11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1" name="Google Shape;17061;p89"/>
            <p:cNvSpPr/>
            <p:nvPr/>
          </p:nvSpPr>
          <p:spPr>
            <a:xfrm>
              <a:off x="4077575" y="2212750"/>
              <a:ext cx="5700" cy="6700"/>
            </a:xfrm>
            <a:custGeom>
              <a:avLst/>
              <a:gdLst/>
              <a:ahLst/>
              <a:cxnLst/>
              <a:rect l="l" t="t" r="r" b="b"/>
              <a:pathLst>
                <a:path w="228" h="268" extrusionOk="0">
                  <a:moveTo>
                    <a:pt x="87" y="0"/>
                  </a:moveTo>
                  <a:cubicBezTo>
                    <a:pt x="71" y="21"/>
                    <a:pt x="38" y="38"/>
                    <a:pt x="22" y="54"/>
                  </a:cubicBezTo>
                  <a:cubicBezTo>
                    <a:pt x="1" y="87"/>
                    <a:pt x="1" y="124"/>
                    <a:pt x="1" y="157"/>
                  </a:cubicBezTo>
                  <a:cubicBezTo>
                    <a:pt x="1" y="190"/>
                    <a:pt x="22" y="227"/>
                    <a:pt x="38" y="244"/>
                  </a:cubicBezTo>
                  <a:cubicBezTo>
                    <a:pt x="61" y="255"/>
                    <a:pt x="85" y="267"/>
                    <a:pt x="104" y="267"/>
                  </a:cubicBezTo>
                  <a:cubicBezTo>
                    <a:pt x="111" y="267"/>
                    <a:pt x="119" y="265"/>
                    <a:pt x="125" y="260"/>
                  </a:cubicBezTo>
                  <a:cubicBezTo>
                    <a:pt x="191" y="260"/>
                    <a:pt x="228" y="190"/>
                    <a:pt x="228" y="124"/>
                  </a:cubicBezTo>
                  <a:cubicBezTo>
                    <a:pt x="207" y="87"/>
                    <a:pt x="191" y="54"/>
                    <a:pt x="174" y="38"/>
                  </a:cubicBezTo>
                  <a:cubicBezTo>
                    <a:pt x="174" y="21"/>
                    <a:pt x="158" y="21"/>
                    <a:pt x="158" y="21"/>
                  </a:cubicBezTo>
                  <a:cubicBezTo>
                    <a:pt x="125" y="0"/>
                    <a:pt x="104" y="0"/>
                    <a:pt x="8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2" name="Google Shape;17062;p89"/>
            <p:cNvSpPr/>
            <p:nvPr/>
          </p:nvSpPr>
          <p:spPr>
            <a:xfrm>
              <a:off x="4090475" y="2257900"/>
              <a:ext cx="6100" cy="6400"/>
            </a:xfrm>
            <a:custGeom>
              <a:avLst/>
              <a:gdLst/>
              <a:ahLst/>
              <a:cxnLst/>
              <a:rect l="l" t="t" r="r" b="b"/>
              <a:pathLst>
                <a:path w="244" h="256" extrusionOk="0">
                  <a:moveTo>
                    <a:pt x="103" y="0"/>
                  </a:moveTo>
                  <a:cubicBezTo>
                    <a:pt x="70" y="0"/>
                    <a:pt x="54" y="33"/>
                    <a:pt x="37" y="50"/>
                  </a:cubicBezTo>
                  <a:cubicBezTo>
                    <a:pt x="21" y="87"/>
                    <a:pt x="0" y="120"/>
                    <a:pt x="21" y="153"/>
                  </a:cubicBezTo>
                  <a:cubicBezTo>
                    <a:pt x="21" y="190"/>
                    <a:pt x="37" y="223"/>
                    <a:pt x="54" y="239"/>
                  </a:cubicBezTo>
                  <a:cubicBezTo>
                    <a:pt x="87" y="256"/>
                    <a:pt x="103" y="256"/>
                    <a:pt x="140" y="256"/>
                  </a:cubicBezTo>
                  <a:cubicBezTo>
                    <a:pt x="206" y="256"/>
                    <a:pt x="244" y="190"/>
                    <a:pt x="227" y="120"/>
                  </a:cubicBezTo>
                  <a:cubicBezTo>
                    <a:pt x="227" y="87"/>
                    <a:pt x="206" y="50"/>
                    <a:pt x="190" y="33"/>
                  </a:cubicBezTo>
                  <a:cubicBezTo>
                    <a:pt x="173" y="17"/>
                    <a:pt x="173" y="17"/>
                    <a:pt x="157" y="17"/>
                  </a:cubicBezTo>
                  <a:cubicBezTo>
                    <a:pt x="140" y="0"/>
                    <a:pt x="124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3" name="Google Shape;17063;p89"/>
            <p:cNvSpPr/>
            <p:nvPr/>
          </p:nvSpPr>
          <p:spPr>
            <a:xfrm>
              <a:off x="4092225" y="2211325"/>
              <a:ext cx="6000" cy="6600"/>
            </a:xfrm>
            <a:custGeom>
              <a:avLst/>
              <a:gdLst/>
              <a:ahLst/>
              <a:cxnLst/>
              <a:rect l="l" t="t" r="r" b="b"/>
              <a:pathLst>
                <a:path w="240" h="264" extrusionOk="0">
                  <a:moveTo>
                    <a:pt x="120" y="1"/>
                  </a:moveTo>
                  <a:cubicBezTo>
                    <a:pt x="114" y="1"/>
                    <a:pt x="109" y="3"/>
                    <a:pt x="103" y="8"/>
                  </a:cubicBezTo>
                  <a:cubicBezTo>
                    <a:pt x="54" y="8"/>
                    <a:pt x="0" y="78"/>
                    <a:pt x="17" y="144"/>
                  </a:cubicBezTo>
                  <a:cubicBezTo>
                    <a:pt x="17" y="198"/>
                    <a:pt x="33" y="214"/>
                    <a:pt x="70" y="247"/>
                  </a:cubicBezTo>
                  <a:cubicBezTo>
                    <a:pt x="87" y="247"/>
                    <a:pt x="120" y="264"/>
                    <a:pt x="136" y="264"/>
                  </a:cubicBezTo>
                  <a:cubicBezTo>
                    <a:pt x="174" y="247"/>
                    <a:pt x="206" y="231"/>
                    <a:pt x="223" y="214"/>
                  </a:cubicBezTo>
                  <a:cubicBezTo>
                    <a:pt x="239" y="181"/>
                    <a:pt x="239" y="144"/>
                    <a:pt x="239" y="111"/>
                  </a:cubicBezTo>
                  <a:cubicBezTo>
                    <a:pt x="223" y="78"/>
                    <a:pt x="223" y="41"/>
                    <a:pt x="190" y="25"/>
                  </a:cubicBezTo>
                  <a:lnTo>
                    <a:pt x="174" y="8"/>
                  </a:lnTo>
                  <a:lnTo>
                    <a:pt x="157" y="8"/>
                  </a:lnTo>
                  <a:cubicBezTo>
                    <a:pt x="143" y="8"/>
                    <a:pt x="131" y="1"/>
                    <a:pt x="120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4" name="Google Shape;17064;p89"/>
            <p:cNvSpPr/>
            <p:nvPr/>
          </p:nvSpPr>
          <p:spPr>
            <a:xfrm>
              <a:off x="4084900" y="2227900"/>
              <a:ext cx="6100" cy="6425"/>
            </a:xfrm>
            <a:custGeom>
              <a:avLst/>
              <a:gdLst/>
              <a:ahLst/>
              <a:cxnLst/>
              <a:rect l="l" t="t" r="r" b="b"/>
              <a:pathLst>
                <a:path w="244" h="257" extrusionOk="0">
                  <a:moveTo>
                    <a:pt x="122" y="0"/>
                  </a:moveTo>
                  <a:cubicBezTo>
                    <a:pt x="78" y="0"/>
                    <a:pt x="44" y="32"/>
                    <a:pt x="17" y="83"/>
                  </a:cubicBezTo>
                  <a:cubicBezTo>
                    <a:pt x="1" y="153"/>
                    <a:pt x="38" y="219"/>
                    <a:pt x="87" y="256"/>
                  </a:cubicBezTo>
                  <a:lnTo>
                    <a:pt x="141" y="256"/>
                  </a:lnTo>
                  <a:cubicBezTo>
                    <a:pt x="174" y="256"/>
                    <a:pt x="207" y="219"/>
                    <a:pt x="223" y="186"/>
                  </a:cubicBezTo>
                  <a:cubicBezTo>
                    <a:pt x="244" y="137"/>
                    <a:pt x="244" y="83"/>
                    <a:pt x="207" y="50"/>
                  </a:cubicBezTo>
                  <a:cubicBezTo>
                    <a:pt x="190" y="34"/>
                    <a:pt x="190" y="13"/>
                    <a:pt x="174" y="13"/>
                  </a:cubicBezTo>
                  <a:cubicBezTo>
                    <a:pt x="155" y="4"/>
                    <a:pt x="138" y="0"/>
                    <a:pt x="122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5" name="Google Shape;17065;p89"/>
            <p:cNvSpPr/>
            <p:nvPr/>
          </p:nvSpPr>
          <p:spPr>
            <a:xfrm>
              <a:off x="4072950" y="2231725"/>
              <a:ext cx="6000" cy="6575"/>
            </a:xfrm>
            <a:custGeom>
              <a:avLst/>
              <a:gdLst/>
              <a:ahLst/>
              <a:cxnLst/>
              <a:rect l="l" t="t" r="r" b="b"/>
              <a:pathLst>
                <a:path w="240" h="263" extrusionOk="0">
                  <a:moveTo>
                    <a:pt x="103" y="0"/>
                  </a:moveTo>
                  <a:cubicBezTo>
                    <a:pt x="50" y="17"/>
                    <a:pt x="0" y="87"/>
                    <a:pt x="17" y="153"/>
                  </a:cubicBezTo>
                  <a:cubicBezTo>
                    <a:pt x="17" y="190"/>
                    <a:pt x="33" y="223"/>
                    <a:pt x="50" y="239"/>
                  </a:cubicBezTo>
                  <a:cubicBezTo>
                    <a:pt x="73" y="251"/>
                    <a:pt x="90" y="263"/>
                    <a:pt x="110" y="263"/>
                  </a:cubicBezTo>
                  <a:cubicBezTo>
                    <a:pt x="118" y="263"/>
                    <a:pt x="127" y="261"/>
                    <a:pt x="136" y="256"/>
                  </a:cubicBezTo>
                  <a:cubicBezTo>
                    <a:pt x="169" y="256"/>
                    <a:pt x="186" y="239"/>
                    <a:pt x="207" y="206"/>
                  </a:cubicBezTo>
                  <a:cubicBezTo>
                    <a:pt x="223" y="190"/>
                    <a:pt x="239" y="153"/>
                    <a:pt x="239" y="120"/>
                  </a:cubicBezTo>
                  <a:cubicBezTo>
                    <a:pt x="223" y="87"/>
                    <a:pt x="207" y="50"/>
                    <a:pt x="186" y="33"/>
                  </a:cubicBezTo>
                  <a:cubicBezTo>
                    <a:pt x="169" y="17"/>
                    <a:pt x="169" y="17"/>
                    <a:pt x="153" y="17"/>
                  </a:cubicBezTo>
                  <a:cubicBezTo>
                    <a:pt x="136" y="0"/>
                    <a:pt x="120" y="0"/>
                    <a:pt x="103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6" name="Google Shape;17066;p89"/>
            <p:cNvSpPr/>
            <p:nvPr/>
          </p:nvSpPr>
          <p:spPr>
            <a:xfrm>
              <a:off x="4096150" y="2242425"/>
              <a:ext cx="5575" cy="6425"/>
            </a:xfrm>
            <a:custGeom>
              <a:avLst/>
              <a:gdLst/>
              <a:ahLst/>
              <a:cxnLst/>
              <a:rect l="l" t="t" r="r" b="b"/>
              <a:pathLst>
                <a:path w="223" h="257" extrusionOk="0">
                  <a:moveTo>
                    <a:pt x="103" y="1"/>
                  </a:moveTo>
                  <a:cubicBezTo>
                    <a:pt x="33" y="17"/>
                    <a:pt x="0" y="87"/>
                    <a:pt x="0" y="153"/>
                  </a:cubicBezTo>
                  <a:cubicBezTo>
                    <a:pt x="0" y="191"/>
                    <a:pt x="17" y="207"/>
                    <a:pt x="49" y="240"/>
                  </a:cubicBezTo>
                  <a:cubicBezTo>
                    <a:pt x="66" y="257"/>
                    <a:pt x="103" y="257"/>
                    <a:pt x="136" y="257"/>
                  </a:cubicBezTo>
                  <a:cubicBezTo>
                    <a:pt x="186" y="240"/>
                    <a:pt x="223" y="174"/>
                    <a:pt x="223" y="104"/>
                  </a:cubicBezTo>
                  <a:cubicBezTo>
                    <a:pt x="223" y="71"/>
                    <a:pt x="186" y="17"/>
                    <a:pt x="153" y="1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  <p:sp>
          <p:nvSpPr>
            <p:cNvPr id="17067" name="Google Shape;17067;p89"/>
            <p:cNvSpPr/>
            <p:nvPr/>
          </p:nvSpPr>
          <p:spPr>
            <a:xfrm>
              <a:off x="4081500" y="2195650"/>
              <a:ext cx="6425" cy="6775"/>
            </a:xfrm>
            <a:custGeom>
              <a:avLst/>
              <a:gdLst/>
              <a:ahLst/>
              <a:cxnLst/>
              <a:rect l="l" t="t" r="r" b="b"/>
              <a:pathLst>
                <a:path w="257" h="271" extrusionOk="0">
                  <a:moveTo>
                    <a:pt x="137" y="0"/>
                  </a:moveTo>
                  <a:cubicBezTo>
                    <a:pt x="120" y="0"/>
                    <a:pt x="87" y="17"/>
                    <a:pt x="71" y="33"/>
                  </a:cubicBezTo>
                  <a:cubicBezTo>
                    <a:pt x="17" y="87"/>
                    <a:pt x="1" y="153"/>
                    <a:pt x="50" y="223"/>
                  </a:cubicBezTo>
                  <a:cubicBezTo>
                    <a:pt x="72" y="252"/>
                    <a:pt x="104" y="271"/>
                    <a:pt x="137" y="271"/>
                  </a:cubicBezTo>
                  <a:cubicBezTo>
                    <a:pt x="160" y="271"/>
                    <a:pt x="185" y="261"/>
                    <a:pt x="207" y="239"/>
                  </a:cubicBezTo>
                  <a:cubicBezTo>
                    <a:pt x="256" y="190"/>
                    <a:pt x="256" y="103"/>
                    <a:pt x="223" y="50"/>
                  </a:cubicBezTo>
                  <a:cubicBezTo>
                    <a:pt x="207" y="33"/>
                    <a:pt x="190" y="17"/>
                    <a:pt x="174" y="17"/>
                  </a:cubicBezTo>
                  <a:cubicBezTo>
                    <a:pt x="174" y="17"/>
                    <a:pt x="153" y="17"/>
                    <a:pt x="137" y="0"/>
                  </a:cubicBezTo>
                  <a:close/>
                </a:path>
              </a:pathLst>
            </a:custGeom>
            <a:solidFill>
              <a:srgbClr val="5F87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>
                    <a:lumMod val="10000"/>
                  </a:schemeClr>
                </a:solidFill>
              </a:endParaRPr>
            </a:p>
          </p:txBody>
        </p:sp>
      </p:grpSp>
      <p:sp>
        <p:nvSpPr>
          <p:cNvPr id="485" name="副標題 484">
            <a:extLst>
              <a:ext uri="{FF2B5EF4-FFF2-40B4-BE49-F238E27FC236}">
                <a16:creationId xmlns:a16="http://schemas.microsoft.com/office/drawing/2014/main" id="{D8F4B6A7-A55F-D4ED-CA06-05FD5BF22B44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80666" y="1474844"/>
            <a:ext cx="2460600" cy="49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瑀翎</a:t>
            </a:r>
          </a:p>
        </p:txBody>
      </p:sp>
      <p:sp>
        <p:nvSpPr>
          <p:cNvPr id="8" name="副標題 7">
            <a:extLst>
              <a:ext uri="{FF2B5EF4-FFF2-40B4-BE49-F238E27FC236}">
                <a16:creationId xmlns:a16="http://schemas.microsoft.com/office/drawing/2014/main" id="{09C805F5-167F-5023-6990-768C5A24E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0966" y="2037568"/>
            <a:ext cx="3390183" cy="2573144"/>
          </a:xfrm>
        </p:spPr>
        <p:txBody>
          <a:bodyPr/>
          <a:lstStyle/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點餐、訂位系統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API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串接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 err="1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Nodemailer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 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</a:p>
          <a:p>
            <a:pPr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資料庫建檔與維護</a:t>
            </a: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企劃書製作 </a:t>
            </a:r>
            <a:endParaRPr kumimoji="1"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92" name="副標題 484">
            <a:extLst>
              <a:ext uri="{FF2B5EF4-FFF2-40B4-BE49-F238E27FC236}">
                <a16:creationId xmlns:a16="http://schemas.microsoft.com/office/drawing/2014/main" id="{C0E61CCC-198A-2A81-EA65-78FDB02DFF99}"/>
              </a:ext>
            </a:extLst>
          </p:cNvPr>
          <p:cNvSpPr txBox="1">
            <a:spLocks/>
          </p:cNvSpPr>
          <p:nvPr/>
        </p:nvSpPr>
        <p:spPr>
          <a:xfrm>
            <a:off x="3879352" y="1471840"/>
            <a:ext cx="2460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800" b="1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kumimoji="1" lang="zh-TW" altLang="en-US" sz="2000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敏嘉</a:t>
            </a:r>
          </a:p>
        </p:txBody>
      </p:sp>
      <p:sp>
        <p:nvSpPr>
          <p:cNvPr id="493" name="副標題 7">
            <a:extLst>
              <a:ext uri="{FF2B5EF4-FFF2-40B4-BE49-F238E27FC236}">
                <a16:creationId xmlns:a16="http://schemas.microsoft.com/office/drawing/2014/main" id="{7AA1BAEE-AA31-C40D-EFAC-2E667A5D476C}"/>
              </a:ext>
            </a:extLst>
          </p:cNvPr>
          <p:cNvSpPr txBox="1">
            <a:spLocks/>
          </p:cNvSpPr>
          <p:nvPr/>
        </p:nvSpPr>
        <p:spPr>
          <a:xfrm>
            <a:off x="5109652" y="2037568"/>
            <a:ext cx="3390183" cy="2573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負責頁面：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註冊登入頁，會員中心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網站規劃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Flow Chart 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Mock up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UI FLOW</a:t>
            </a:r>
            <a:endParaRPr lang="zh-TW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前端：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React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網頁開發、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RWD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切版 </a:t>
            </a:r>
          </a:p>
          <a:p>
            <a:pPr marL="285750" lvl="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後端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lvl="0" algn="l">
              <a:lnSpc>
                <a:spcPct val="150000"/>
              </a:lnSpc>
            </a:pP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</a:t>
            </a:r>
            <a:r>
              <a:rPr lang="en-US" altLang="zh-TW" sz="1200" b="1" dirty="0" err="1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Nodemailer</a:t>
            </a:r>
            <a:r>
              <a:rPr lang="zh-TW" altLang="en-US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 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MySQL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資料庫</a:t>
            </a:r>
          </a:p>
          <a:p>
            <a:pPr marL="285750" indent="-285750" algn="l">
              <a:lnSpc>
                <a:spcPct val="150000"/>
              </a:lnSpc>
              <a:buFont typeface="Wingdings" pitchFamily="2" charset="2"/>
              <a:buChar char="u"/>
            </a:pPr>
            <a:r>
              <a:rPr lang="en-US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0+B Logo</a:t>
            </a:r>
            <a:r>
              <a:rPr lang="zh-TW" altLang="zh-TW" sz="1200" b="1" dirty="0">
                <a:solidFill>
                  <a:schemeClr val="tx1">
                    <a:lumMod val="10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 </a:t>
            </a:r>
            <a:endParaRPr lang="en-US" altLang="zh-TW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endParaRPr lang="zh-TW" altLang="en-US" sz="1200" b="1" dirty="0">
              <a:solidFill>
                <a:schemeClr val="tx1">
                  <a:lumMod val="10000"/>
                </a:schemeClr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63062381"/>
      </p:ext>
    </p:extLst>
  </p:cSld>
  <p:clrMapOvr>
    <a:masterClrMapping/>
  </p:clrMapOvr>
</p:sld>
</file>

<file path=ppt/theme/theme1.xml><?xml version="1.0" encoding="utf-8"?>
<a:theme xmlns:a="http://schemas.openxmlformats.org/drawingml/2006/main" name="Coffee Vibes by Slidesgo">
  <a:themeElements>
    <a:clrScheme name="Simple Light">
      <a:dk1>
        <a:srgbClr val="F4ECE7"/>
      </a:dk1>
      <a:lt1>
        <a:srgbClr val="756458"/>
      </a:lt1>
      <a:dk2>
        <a:srgbClr val="E5D0C3"/>
      </a:dk2>
      <a:lt2>
        <a:srgbClr val="5F8794"/>
      </a:lt2>
      <a:accent1>
        <a:srgbClr val="F4ECE7"/>
      </a:accent1>
      <a:accent2>
        <a:srgbClr val="756458"/>
      </a:accent2>
      <a:accent3>
        <a:srgbClr val="E5D0C3"/>
      </a:accent3>
      <a:accent4>
        <a:srgbClr val="5F8794"/>
      </a:accent4>
      <a:accent5>
        <a:srgbClr val="5F8794"/>
      </a:accent5>
      <a:accent6>
        <a:srgbClr val="5F8794"/>
      </a:accent6>
      <a:hlink>
        <a:srgbClr val="7564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4900</TotalTime>
  <Words>888</Words>
  <Application>Microsoft Macintosh PowerPoint</Application>
  <PresentationFormat>如螢幕大小 (16:9)</PresentationFormat>
  <Paragraphs>147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0" baseType="lpstr">
      <vt:lpstr>Arial</vt:lpstr>
      <vt:lpstr>Heiti SC Medium</vt:lpstr>
      <vt:lpstr>Wingdings</vt:lpstr>
      <vt:lpstr>Berkshire Swash</vt:lpstr>
      <vt:lpstr>Open Sans</vt:lpstr>
      <vt:lpstr>Microsoft JhengHei</vt:lpstr>
      <vt:lpstr>Heiti SC Medium</vt:lpstr>
      <vt:lpstr>Coffee Vibes by Slidesgo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Vibes</dc:title>
  <cp:lastModifiedBy>Microsoft Office User</cp:lastModifiedBy>
  <cp:revision>31</cp:revision>
  <dcterms:modified xsi:type="dcterms:W3CDTF">2022-08-23T09:37:28Z</dcterms:modified>
</cp:coreProperties>
</file>